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T Sans"/>
      <p:regular r:id="rId29"/>
      <p:bold r:id="rId30"/>
      <p:italic r:id="rId31"/>
      <p:boldItalic r:id="rId32"/>
    </p:embeddedFont>
    <p:embeddedFont>
      <p:font typeface="Ex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42E949-9E53-46BF-9CBA-F80F2D5B481F}">
  <a:tblStyle styleId="{A042E949-9E53-46BF-9CBA-F80F2D5B48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-italic.fntdata"/><Relationship Id="rId30" Type="http://schemas.openxmlformats.org/officeDocument/2006/relationships/font" Target="fonts/PTSans-bold.fntdata"/><Relationship Id="rId11" Type="http://schemas.openxmlformats.org/officeDocument/2006/relationships/slide" Target="slides/slide6.xml"/><Relationship Id="rId33" Type="http://schemas.openxmlformats.org/officeDocument/2006/relationships/font" Target="fonts/Exo-regular.fntdata"/><Relationship Id="rId10" Type="http://schemas.openxmlformats.org/officeDocument/2006/relationships/slide" Target="slides/slide5.xml"/><Relationship Id="rId32" Type="http://schemas.openxmlformats.org/officeDocument/2006/relationships/font" Target="fonts/PTSans-boldItalic.fntdata"/><Relationship Id="rId13" Type="http://schemas.openxmlformats.org/officeDocument/2006/relationships/slide" Target="slides/slide8.xml"/><Relationship Id="rId35" Type="http://schemas.openxmlformats.org/officeDocument/2006/relationships/font" Target="fonts/Exo-italic.fntdata"/><Relationship Id="rId12" Type="http://schemas.openxmlformats.org/officeDocument/2006/relationships/slide" Target="slides/slide7.xml"/><Relationship Id="rId34" Type="http://schemas.openxmlformats.org/officeDocument/2006/relationships/font" Target="fonts/Ex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Ex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5" name="Shape 2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" name="Google Shape;28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7" name="Google Shape;28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8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Google Shape;3149;g119c5c3b41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0" name="Google Shape;3150;g119c5c3b41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 (00)	= 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(01) 	=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 	= 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11 	= 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00 + 01 = 01 (1)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 + 01 = 10 (2)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 + 01 = 11 (3)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2" name="Shape 3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3" name="Google Shape;3163;g119c5c3b41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4" name="Google Shape;3164;g119c5c3b41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7" name="Shape 3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" name="Google Shape;3178;g119c5c3b415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9" name="Google Shape;3179;g119c5c3b415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5" name="Shape 3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" name="Google Shape;3256;g119c5c3b415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7" name="Google Shape;3257;g119c5c3b415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9" name="Shape 3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0" name="Google Shape;3270;g119c5c3b415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1" name="Google Shape;3271;g119c5c3b415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5" name="Shape 3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6" name="Google Shape;3286;g119c5c3b415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7" name="Google Shape;3287;g119c5c3b415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0" name="Shape 3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1" name="Google Shape;3301;g119c5c3b415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2" name="Google Shape;3302;g119c5c3b415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8" name="Shape 3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" name="Google Shape;3379;g119c5c3b415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0" name="Google Shape;3380;g119c5c3b415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3" name="Shape 3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4" name="Google Shape;3394;g119c5c3b415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5" name="Google Shape;3395;g119c5c3b415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7" name="Shape 3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8" name="Google Shape;3408;g119c5c3b415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9" name="Google Shape;3409;g119c5c3b415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0" name="Shape 2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1" name="Google Shape;2891;g11514513a9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2" name="Google Shape;2892;g11514513a9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2" name="Shape 3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3" name="Google Shape;3423;g119c5c3b415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4" name="Google Shape;3424;g119c5c3b415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9" name="Shape 3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0" name="Google Shape;3500;g119c5c3b415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1" name="Google Shape;3501;g119c5c3b415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5" name="Shape 3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6" name="Google Shape;3546;g119c5c3b415_0_3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7" name="Google Shape;3547;g119c5c3b415_0_3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1" name="Shape 3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2" name="Google Shape;3552;g11514513a9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3" name="Google Shape;3553;g11514513a9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3" name="Shape 2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Google Shape;2914;g1168cd4fb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5" name="Google Shape;2915;g1168cd4fb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1" name="Shape 2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2" name="Google Shape;2932;g11514513a90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3" name="Google Shape;2933;g11514513a90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9" name="Shape 3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" name="Google Shape;3010;g119c5c3b41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1" name="Google Shape;3011;g119c5c3b41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4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5" name="Google Shape;3025;g1168cd4fb6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6" name="Google Shape;3026;g1168cd4fb6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(00)	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(01) 	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	=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	=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 + 01 = 01 (1)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+ 01 = 10 (2)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0" name="Shape 3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" name="Google Shape;3041;g119c5c3b41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2" name="Google Shape;3042;g119c5c3b41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5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g119c5c3b41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Google Shape;3057;g119c5c3b41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3" name="Shape 3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" name="Google Shape;3134;g119c5c3b41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5" name="Google Shape;3135;g119c5c3b41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2"/>
          <p:cNvSpPr txBox="1"/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rotWithShape="0" algn="bl">
              <a:schemeClr val="accent2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p2"/>
          <p:cNvSpPr txBox="1"/>
          <p:nvPr>
            <p:ph idx="1" type="subTitle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1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84" name="Google Shape;784;p1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11"/>
          <p:cNvSpPr txBox="1"/>
          <p:nvPr>
            <p:ph hasCustomPrompt="1" type="title"/>
          </p:nvPr>
        </p:nvSpPr>
        <p:spPr>
          <a:xfrm>
            <a:off x="713100" y="1328587"/>
            <a:ext cx="7717800" cy="16716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3" name="Google Shape;823;p11"/>
          <p:cNvSpPr txBox="1"/>
          <p:nvPr>
            <p:ph idx="1" type="subTitle"/>
          </p:nvPr>
        </p:nvSpPr>
        <p:spPr>
          <a:xfrm>
            <a:off x="2037000" y="3075825"/>
            <a:ext cx="5070000" cy="3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4" name="Google Shape;824;p11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5" name="Google Shape;825;p11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826" name="Google Shape;826;p1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11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832" name="Google Shape;832;p1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7" name="Google Shape;837;p11"/>
          <p:cNvSpPr/>
          <p:nvPr/>
        </p:nvSpPr>
        <p:spPr>
          <a:xfrm>
            <a:off x="-1414555" y="3338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11"/>
          <p:cNvSpPr/>
          <p:nvPr/>
        </p:nvSpPr>
        <p:spPr>
          <a:xfrm>
            <a:off x="-1111455" y="30587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9" name="Google Shape;839;p11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840" name="Google Shape;840;p1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11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844" name="Google Shape;844;p1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0" name="Google Shape;850;p11"/>
          <p:cNvSpPr/>
          <p:nvPr/>
        </p:nvSpPr>
        <p:spPr>
          <a:xfrm rot="5400000">
            <a:off x="5457595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11"/>
          <p:cNvSpPr/>
          <p:nvPr/>
        </p:nvSpPr>
        <p:spPr>
          <a:xfrm rot="5400000">
            <a:off x="5736895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11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11"/>
          <p:cNvSpPr/>
          <p:nvPr/>
        </p:nvSpPr>
        <p:spPr>
          <a:xfrm rot="5400000">
            <a:off x="8208386" y="420378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11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5" name="Google Shape;855;p11"/>
          <p:cNvGrpSpPr/>
          <p:nvPr/>
        </p:nvGrpSpPr>
        <p:grpSpPr>
          <a:xfrm>
            <a:off x="7965207" y="312162"/>
            <a:ext cx="1520982" cy="302065"/>
            <a:chOff x="5642557" y="-150670"/>
            <a:chExt cx="1520982" cy="302065"/>
          </a:xfrm>
        </p:grpSpPr>
        <p:sp>
          <p:nvSpPr>
            <p:cNvPr id="856" name="Google Shape;856;p1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11"/>
          <p:cNvGrpSpPr/>
          <p:nvPr/>
        </p:nvGrpSpPr>
        <p:grpSpPr>
          <a:xfrm>
            <a:off x="8495989" y="3241228"/>
            <a:ext cx="883262" cy="242091"/>
            <a:chOff x="2300350" y="2601250"/>
            <a:chExt cx="2275275" cy="623625"/>
          </a:xfrm>
        </p:grpSpPr>
        <p:sp>
          <p:nvSpPr>
            <p:cNvPr id="862" name="Google Shape;862;p1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11"/>
          <p:cNvGrpSpPr/>
          <p:nvPr/>
        </p:nvGrpSpPr>
        <p:grpSpPr>
          <a:xfrm>
            <a:off x="8267392" y="1860741"/>
            <a:ext cx="1105976" cy="133969"/>
            <a:chOff x="8183182" y="663852"/>
            <a:chExt cx="1475028" cy="178673"/>
          </a:xfrm>
        </p:grpSpPr>
        <p:grpSp>
          <p:nvGrpSpPr>
            <p:cNvPr id="869" name="Google Shape;869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870" name="Google Shape;870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0" name="Google Shape;880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81" name="Google Shape;881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1" name="Google Shape;891;p11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892" name="Google Shape;892;p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11"/>
          <p:cNvGrpSpPr/>
          <p:nvPr/>
        </p:nvGrpSpPr>
        <p:grpSpPr>
          <a:xfrm>
            <a:off x="-235013" y="829744"/>
            <a:ext cx="1105976" cy="133969"/>
            <a:chOff x="8183182" y="663852"/>
            <a:chExt cx="1475028" cy="178673"/>
          </a:xfrm>
        </p:grpSpPr>
        <p:grpSp>
          <p:nvGrpSpPr>
            <p:cNvPr id="907" name="Google Shape;907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8" name="Google Shape;908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8" name="Google Shape;918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19" name="Google Shape;919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0" name="Google Shape;970;p1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71" name="Google Shape;971;p13"/>
          <p:cNvSpPr txBox="1"/>
          <p:nvPr>
            <p:ph idx="2" type="title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2" name="Google Shape;972;p13"/>
          <p:cNvSpPr txBox="1"/>
          <p:nvPr>
            <p:ph idx="1" type="subTitle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3" name="Google Shape;973;p13"/>
          <p:cNvSpPr txBox="1"/>
          <p:nvPr>
            <p:ph hasCustomPrompt="1" idx="3" type="title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/>
          <p:nvPr>
            <p:ph idx="4" type="title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5" name="Google Shape;975;p13"/>
          <p:cNvSpPr txBox="1"/>
          <p:nvPr>
            <p:ph idx="5" type="subTitle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6" name="Google Shape;976;p13"/>
          <p:cNvSpPr txBox="1"/>
          <p:nvPr>
            <p:ph hasCustomPrompt="1" idx="6" type="title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/>
          <p:nvPr>
            <p:ph idx="7" type="title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8" name="Google Shape;978;p13"/>
          <p:cNvSpPr txBox="1"/>
          <p:nvPr>
            <p:ph idx="8" type="subTitle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9" name="Google Shape;979;p13"/>
          <p:cNvSpPr txBox="1"/>
          <p:nvPr>
            <p:ph hasCustomPrompt="1" idx="9" type="title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/>
          <p:nvPr>
            <p:ph idx="13" type="title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1" name="Google Shape;981;p13"/>
          <p:cNvSpPr txBox="1"/>
          <p:nvPr>
            <p:ph idx="14" type="subTitle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2" name="Google Shape;982;p13"/>
          <p:cNvSpPr txBox="1"/>
          <p:nvPr>
            <p:ph hasCustomPrompt="1" idx="15" type="title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/>
          <p:nvPr>
            <p:ph idx="16" type="title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4" name="Google Shape;984;p13"/>
          <p:cNvSpPr txBox="1"/>
          <p:nvPr>
            <p:ph idx="17" type="subTitle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5" name="Google Shape;985;p13"/>
          <p:cNvSpPr txBox="1"/>
          <p:nvPr>
            <p:ph hasCustomPrompt="1" idx="18" type="title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/>
          <p:nvPr>
            <p:ph idx="19" type="title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7" name="Google Shape;987;p13"/>
          <p:cNvSpPr txBox="1"/>
          <p:nvPr>
            <p:ph idx="20" type="subTitle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8" name="Google Shape;988;p13"/>
          <p:cNvSpPr txBox="1"/>
          <p:nvPr>
            <p:ph hasCustomPrompt="1" idx="21" type="title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flipH="1" rot="5400000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3"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1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65" name="Google Shape;1065;p1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3" name="Google Shape;1103;p14"/>
          <p:cNvSpPr txBox="1"/>
          <p:nvPr>
            <p:ph type="title"/>
          </p:nvPr>
        </p:nvSpPr>
        <p:spPr>
          <a:xfrm>
            <a:off x="1858000" y="3253511"/>
            <a:ext cx="5428800" cy="4344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04" name="Google Shape;1104;p14"/>
          <p:cNvSpPr txBox="1"/>
          <p:nvPr>
            <p:ph idx="1" type="subTitle"/>
          </p:nvPr>
        </p:nvSpPr>
        <p:spPr>
          <a:xfrm>
            <a:off x="2262900" y="1459638"/>
            <a:ext cx="4618200" cy="16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05" name="Google Shape;1105;p14"/>
          <p:cNvSpPr/>
          <p:nvPr/>
        </p:nvSpPr>
        <p:spPr>
          <a:xfrm flipH="1" rot="-5400000">
            <a:off x="348818" y="42078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6" name="Google Shape;1106;p14"/>
          <p:cNvGrpSpPr/>
          <p:nvPr/>
        </p:nvGrpSpPr>
        <p:grpSpPr>
          <a:xfrm rot="-5400000">
            <a:off x="6107446" y="30626"/>
            <a:ext cx="1823016" cy="296643"/>
            <a:chOff x="7857346" y="3902355"/>
            <a:chExt cx="1823016" cy="296643"/>
          </a:xfrm>
        </p:grpSpPr>
        <p:sp>
          <p:nvSpPr>
            <p:cNvPr id="1107" name="Google Shape;1107;p1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3" name="Google Shape;1113;p14"/>
          <p:cNvSpPr/>
          <p:nvPr/>
        </p:nvSpPr>
        <p:spPr>
          <a:xfrm flipH="1">
            <a:off x="8088870" y="21452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4" name="Google Shape;1114;p14"/>
          <p:cNvGrpSpPr/>
          <p:nvPr/>
        </p:nvGrpSpPr>
        <p:grpSpPr>
          <a:xfrm>
            <a:off x="8658746" y="2958680"/>
            <a:ext cx="1823016" cy="196994"/>
            <a:chOff x="7857346" y="4002005"/>
            <a:chExt cx="1823016" cy="196994"/>
          </a:xfrm>
        </p:grpSpPr>
        <p:sp>
          <p:nvSpPr>
            <p:cNvPr id="1115" name="Google Shape;1115;p1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8" name="Google Shape;1118;p14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14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0" name="Google Shape;1120;p14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121" name="Google Shape;1121;p14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6" name="Google Shape;1126;p14"/>
          <p:cNvGrpSpPr/>
          <p:nvPr/>
        </p:nvGrpSpPr>
        <p:grpSpPr>
          <a:xfrm>
            <a:off x="4296532" y="4950349"/>
            <a:ext cx="1520982" cy="302065"/>
            <a:chOff x="5642557" y="-150670"/>
            <a:chExt cx="1520982" cy="302065"/>
          </a:xfrm>
        </p:grpSpPr>
        <p:sp>
          <p:nvSpPr>
            <p:cNvPr id="1127" name="Google Shape;1127;p1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2" name="Google Shape;1132;p14"/>
          <p:cNvGrpSpPr/>
          <p:nvPr/>
        </p:nvGrpSpPr>
        <p:grpSpPr>
          <a:xfrm rot="5400000">
            <a:off x="6750925" y="4175162"/>
            <a:ext cx="98902" cy="553090"/>
            <a:chOff x="4898850" y="4820550"/>
            <a:chExt cx="98902" cy="553090"/>
          </a:xfrm>
        </p:grpSpPr>
        <p:sp>
          <p:nvSpPr>
            <p:cNvPr id="1133" name="Google Shape;1133;p1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8" name="Google Shape;1138;p14"/>
          <p:cNvGrpSpPr/>
          <p:nvPr/>
        </p:nvGrpSpPr>
        <p:grpSpPr>
          <a:xfrm>
            <a:off x="-1414555" y="3744529"/>
            <a:ext cx="2297800" cy="347400"/>
            <a:chOff x="-1414555" y="3744529"/>
            <a:chExt cx="2297800" cy="347400"/>
          </a:xfrm>
        </p:grpSpPr>
        <p:sp>
          <p:nvSpPr>
            <p:cNvPr id="1139" name="Google Shape;1139;p14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p14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1142" name="Google Shape;1142;p1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BLANK_4"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8" name="Google Shape;1188;p15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89" name="Google Shape;1189;p15"/>
          <p:cNvSpPr txBox="1"/>
          <p:nvPr>
            <p:ph idx="1" type="subTitle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90" name="Google Shape;1190;p15"/>
          <p:cNvSpPr txBox="1"/>
          <p:nvPr>
            <p:ph hasCustomPrompt="1"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15"/>
          <p:cNvSpPr/>
          <p:nvPr/>
        </p:nvSpPr>
        <p:spPr>
          <a:xfrm flipH="1" rot="10800000">
            <a:off x="2891470" y="4842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BLANK_8"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3" name="Google Shape;1263;p16"/>
          <p:cNvSpPr txBox="1"/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64" name="Google Shape;1264;p16"/>
          <p:cNvSpPr txBox="1"/>
          <p:nvPr>
            <p:ph idx="1" type="subTitle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65" name="Google Shape;1265;p16"/>
          <p:cNvSpPr txBox="1"/>
          <p:nvPr>
            <p:ph hasCustomPrompt="1" idx="2" type="title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5" name="Google Shape;1295;p16"/>
          <p:cNvSpPr/>
          <p:nvPr/>
        </p:nvSpPr>
        <p:spPr>
          <a:xfrm flipH="1" rot="10800000">
            <a:off x="2358070" y="4766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9"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3" name="Google Shape;1343;p17"/>
          <p:cNvSpPr txBox="1"/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44" name="Google Shape;1344;p17"/>
          <p:cNvSpPr txBox="1"/>
          <p:nvPr>
            <p:ph idx="1" type="subTitle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6"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0" name="Google Shape;1430;p18"/>
          <p:cNvSpPr txBox="1"/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31" name="Google Shape;1431;p18"/>
          <p:cNvSpPr txBox="1"/>
          <p:nvPr>
            <p:ph idx="1" type="subTitle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432" name="Google Shape;1432;p18"/>
          <p:cNvGrpSpPr/>
          <p:nvPr/>
        </p:nvGrpSpPr>
        <p:grpSpPr>
          <a:xfrm rot="5400000">
            <a:off x="-74785" y="2017490"/>
            <a:ext cx="883262" cy="242091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240856" y="4335989"/>
            <a:ext cx="1525280" cy="5868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0"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1" name="Google Shape;1531;p19"/>
          <p:cNvSpPr txBox="1"/>
          <p:nvPr>
            <p:ph type="title"/>
          </p:nvPr>
        </p:nvSpPr>
        <p:spPr>
          <a:xfrm>
            <a:off x="1773100" y="2597100"/>
            <a:ext cx="18858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2" name="Google Shape;1532;p19"/>
          <p:cNvSpPr txBox="1"/>
          <p:nvPr>
            <p:ph idx="1" type="subTitle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3" name="Google Shape;1533;p19"/>
          <p:cNvSpPr txBox="1"/>
          <p:nvPr>
            <p:ph idx="2" type="title"/>
          </p:nvPr>
        </p:nvSpPr>
        <p:spPr>
          <a:xfrm>
            <a:off x="5491225" y="3013625"/>
            <a:ext cx="18858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4" name="Google Shape;1534;p19"/>
          <p:cNvSpPr txBox="1"/>
          <p:nvPr>
            <p:ph idx="3" type="subTitle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35" name="Google Shape;1535;p19"/>
          <p:cNvGrpSpPr/>
          <p:nvPr/>
        </p:nvGrpSpPr>
        <p:grpSpPr>
          <a:xfrm>
            <a:off x="-11" y="4386462"/>
            <a:ext cx="1284435" cy="5868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1852307" y="-114308"/>
            <a:ext cx="1520982" cy="302065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471087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19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6" name="Google Shape;1566;p19"/>
          <p:cNvSpPr txBox="1"/>
          <p:nvPr>
            <p:ph idx="4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7"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8" name="Google Shape;1568;p2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569" name="Google Shape;1569;p2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7" name="Google Shape;1607;p20"/>
          <p:cNvSpPr txBox="1"/>
          <p:nvPr>
            <p:ph idx="1" type="subTitle"/>
          </p:nvPr>
        </p:nvSpPr>
        <p:spPr>
          <a:xfrm>
            <a:off x="713100" y="1461275"/>
            <a:ext cx="3746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08" name="Google Shape;1608;p20"/>
          <p:cNvSpPr txBox="1"/>
          <p:nvPr>
            <p:ph idx="2" type="subTitle"/>
          </p:nvPr>
        </p:nvSpPr>
        <p:spPr>
          <a:xfrm>
            <a:off x="4684200" y="1461275"/>
            <a:ext cx="3746700" cy="17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609" name="Google Shape;1609;p20"/>
          <p:cNvGrpSpPr/>
          <p:nvPr/>
        </p:nvGrpSpPr>
        <p:grpSpPr>
          <a:xfrm>
            <a:off x="1455" y="-88864"/>
            <a:ext cx="586800" cy="1284435"/>
            <a:chOff x="1455" y="-88864"/>
            <a:chExt cx="586800" cy="1284435"/>
          </a:xfrm>
        </p:grpSpPr>
        <p:sp>
          <p:nvSpPr>
            <p:cNvPr id="1610" name="Google Shape;1610;p20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1" name="Google Shape;1611;p20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1612" name="Google Shape;1612;p2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2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2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2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2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2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8" name="Google Shape;1618;p20"/>
          <p:cNvGrpSpPr/>
          <p:nvPr/>
        </p:nvGrpSpPr>
        <p:grpSpPr>
          <a:xfrm rot="5400000">
            <a:off x="6254700" y="-51175"/>
            <a:ext cx="98902" cy="553090"/>
            <a:chOff x="4898850" y="4820550"/>
            <a:chExt cx="98902" cy="553090"/>
          </a:xfrm>
        </p:grpSpPr>
        <p:sp>
          <p:nvSpPr>
            <p:cNvPr id="1619" name="Google Shape;1619;p2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20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625" name="Google Shape;1625;p2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0" name="Google Shape;1630;p20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631" name="Google Shape;1631;p2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4" name="Google Shape;1634;p20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5" name="Google Shape;1635;p20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636" name="Google Shape;1636;p20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1" name="Google Shape;1641;p20"/>
          <p:cNvGrpSpPr/>
          <p:nvPr/>
        </p:nvGrpSpPr>
        <p:grpSpPr>
          <a:xfrm>
            <a:off x="1434676" y="384506"/>
            <a:ext cx="1252897" cy="51000"/>
            <a:chOff x="2915381" y="4104819"/>
            <a:chExt cx="1252897" cy="51000"/>
          </a:xfrm>
        </p:grpSpPr>
        <p:sp>
          <p:nvSpPr>
            <p:cNvPr id="1642" name="Google Shape;1642;p2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6" name="Google Shape;1656;p20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3"/>
          <p:cNvSpPr txBox="1"/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8" name="Google Shape;168;p3"/>
          <p:cNvSpPr txBox="1"/>
          <p:nvPr>
            <p:ph idx="1" type="subTitle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9" name="Google Shape;169;p3"/>
          <p:cNvSpPr txBox="1"/>
          <p:nvPr>
            <p:ph hasCustomPrompt="1" idx="2" type="title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flipH="1" rot="10800000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flipH="1" rot="-5400000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5"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2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59" name="Google Shape;1659;p2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7" name="Google Shape;1697;p2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98" name="Google Shape;1698;p21"/>
          <p:cNvSpPr txBox="1"/>
          <p:nvPr>
            <p:ph idx="2" type="title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99" name="Google Shape;1699;p21"/>
          <p:cNvSpPr txBox="1"/>
          <p:nvPr>
            <p:ph idx="1" type="subTitle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0" name="Google Shape;1700;p21"/>
          <p:cNvSpPr txBox="1"/>
          <p:nvPr>
            <p:ph idx="3" type="title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1" name="Google Shape;1701;p21"/>
          <p:cNvSpPr txBox="1"/>
          <p:nvPr>
            <p:ph idx="4" type="subTitle"/>
          </p:nvPr>
        </p:nvSpPr>
        <p:spPr>
          <a:xfrm>
            <a:off x="344360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2" name="Google Shape;1702;p21"/>
          <p:cNvSpPr txBox="1"/>
          <p:nvPr>
            <p:ph idx="5" type="title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3" name="Google Shape;1703;p21"/>
          <p:cNvSpPr txBox="1"/>
          <p:nvPr>
            <p:ph idx="6" type="subTitle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04" name="Google Shape;1704;p21"/>
          <p:cNvGrpSpPr/>
          <p:nvPr/>
        </p:nvGrpSpPr>
        <p:grpSpPr>
          <a:xfrm>
            <a:off x="-7" y="-76201"/>
            <a:ext cx="586800" cy="1284425"/>
            <a:chOff x="-7" y="-76201"/>
            <a:chExt cx="586800" cy="1284425"/>
          </a:xfrm>
        </p:grpSpPr>
        <p:sp>
          <p:nvSpPr>
            <p:cNvPr id="1705" name="Google Shape;1705;p21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6" name="Google Shape;1706;p21"/>
            <p:cNvGrpSpPr/>
            <p:nvPr/>
          </p:nvGrpSpPr>
          <p:grpSpPr>
            <a:xfrm flipH="1" rot="5400000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07" name="Google Shape;1707;p2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3" name="Google Shape;1713;p21"/>
          <p:cNvGrpSpPr/>
          <p:nvPr/>
        </p:nvGrpSpPr>
        <p:grpSpPr>
          <a:xfrm rot="5400000">
            <a:off x="54450" y="1665375"/>
            <a:ext cx="98902" cy="553090"/>
            <a:chOff x="4898850" y="4820550"/>
            <a:chExt cx="98902" cy="553090"/>
          </a:xfrm>
        </p:grpSpPr>
        <p:sp>
          <p:nvSpPr>
            <p:cNvPr id="1714" name="Google Shape;1714;p2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9" name="Google Shape;1719;p21"/>
          <p:cNvSpPr/>
          <p:nvPr/>
        </p:nvSpPr>
        <p:spPr>
          <a:xfrm rot="-5400000">
            <a:off x="348814" y="40186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0" name="Google Shape;1720;p21"/>
          <p:cNvGrpSpPr/>
          <p:nvPr/>
        </p:nvGrpSpPr>
        <p:grpSpPr>
          <a:xfrm flipH="1" rot="-5400000">
            <a:off x="7907216" y="4455774"/>
            <a:ext cx="1823016" cy="296643"/>
            <a:chOff x="7857346" y="3902355"/>
            <a:chExt cx="1823016" cy="296643"/>
          </a:xfrm>
        </p:grpSpPr>
        <p:sp>
          <p:nvSpPr>
            <p:cNvPr id="1721" name="Google Shape;1721;p2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7" name="Google Shape;1727;p21"/>
          <p:cNvGrpSpPr/>
          <p:nvPr/>
        </p:nvGrpSpPr>
        <p:grpSpPr>
          <a:xfrm flipH="1">
            <a:off x="7120557" y="-107958"/>
            <a:ext cx="1520982" cy="302065"/>
            <a:chOff x="5642557" y="-150670"/>
            <a:chExt cx="1520982" cy="302065"/>
          </a:xfrm>
        </p:grpSpPr>
        <p:sp>
          <p:nvSpPr>
            <p:cNvPr id="1728" name="Google Shape;1728;p2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3" name="Google Shape;1733;p21"/>
          <p:cNvGrpSpPr/>
          <p:nvPr/>
        </p:nvGrpSpPr>
        <p:grpSpPr>
          <a:xfrm>
            <a:off x="8455187" y="1287478"/>
            <a:ext cx="883262" cy="242091"/>
            <a:chOff x="2300350" y="2601250"/>
            <a:chExt cx="2275275" cy="623625"/>
          </a:xfrm>
        </p:grpSpPr>
        <p:sp>
          <p:nvSpPr>
            <p:cNvPr id="1734" name="Google Shape;1734;p2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6"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742" name="Google Shape;1742;p2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0" name="Google Shape;1780;p22"/>
          <p:cNvSpPr txBox="1"/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1" name="Google Shape;1781;p22"/>
          <p:cNvSpPr txBox="1"/>
          <p:nvPr>
            <p:ph idx="1" type="subTitle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2" name="Google Shape;1782;p22"/>
          <p:cNvSpPr txBox="1"/>
          <p:nvPr>
            <p:ph idx="2" type="title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3" name="Google Shape;1783;p22"/>
          <p:cNvSpPr txBox="1"/>
          <p:nvPr>
            <p:ph idx="3" type="subTitle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4" name="Google Shape;1784;p22"/>
          <p:cNvSpPr txBox="1"/>
          <p:nvPr>
            <p:ph idx="4" type="title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5" name="Google Shape;1785;p22"/>
          <p:cNvSpPr txBox="1"/>
          <p:nvPr>
            <p:ph idx="5" type="subTitle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6" name="Google Shape;1786;p22"/>
          <p:cNvSpPr txBox="1"/>
          <p:nvPr>
            <p:ph idx="6" type="title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7" name="Google Shape;1787;p22"/>
          <p:cNvSpPr txBox="1"/>
          <p:nvPr>
            <p:ph idx="7" type="subTitle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8" name="Google Shape;1788;p22"/>
          <p:cNvSpPr/>
          <p:nvPr/>
        </p:nvSpPr>
        <p:spPr>
          <a:xfrm>
            <a:off x="7" y="-992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9" name="Google Shape;1789;p22"/>
          <p:cNvGrpSpPr/>
          <p:nvPr/>
        </p:nvGrpSpPr>
        <p:grpSpPr>
          <a:xfrm>
            <a:off x="-500742" y="161244"/>
            <a:ext cx="1520982" cy="302065"/>
            <a:chOff x="5642557" y="-150670"/>
            <a:chExt cx="1520982" cy="302065"/>
          </a:xfrm>
        </p:grpSpPr>
        <p:sp>
          <p:nvSpPr>
            <p:cNvPr id="1790" name="Google Shape;1790;p2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5" name="Google Shape;1795;p22"/>
          <p:cNvGrpSpPr/>
          <p:nvPr/>
        </p:nvGrpSpPr>
        <p:grpSpPr>
          <a:xfrm rot="5400000">
            <a:off x="85100" y="2002025"/>
            <a:ext cx="98902" cy="553090"/>
            <a:chOff x="4898850" y="4820550"/>
            <a:chExt cx="98902" cy="553090"/>
          </a:xfrm>
        </p:grpSpPr>
        <p:sp>
          <p:nvSpPr>
            <p:cNvPr id="1796" name="Google Shape;1796;p2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1" name="Google Shape;1801;p22"/>
          <p:cNvGrpSpPr/>
          <p:nvPr/>
        </p:nvGrpSpPr>
        <p:grpSpPr>
          <a:xfrm flipH="1">
            <a:off x="5072421" y="4999731"/>
            <a:ext cx="1823016" cy="196994"/>
            <a:chOff x="7857346" y="4002005"/>
            <a:chExt cx="1823016" cy="196994"/>
          </a:xfrm>
        </p:grpSpPr>
        <p:sp>
          <p:nvSpPr>
            <p:cNvPr id="1802" name="Google Shape;1802;p2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5" name="Google Shape;1805;p22"/>
          <p:cNvSpPr/>
          <p:nvPr/>
        </p:nvSpPr>
        <p:spPr>
          <a:xfrm rot="-5400000">
            <a:off x="348812" y="41957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6" name="Google Shape;1806;p22"/>
          <p:cNvGrpSpPr/>
          <p:nvPr/>
        </p:nvGrpSpPr>
        <p:grpSpPr>
          <a:xfrm rot="5400000">
            <a:off x="9019112" y="1314150"/>
            <a:ext cx="98902" cy="553090"/>
            <a:chOff x="4898850" y="4820550"/>
            <a:chExt cx="98902" cy="553090"/>
          </a:xfrm>
        </p:grpSpPr>
        <p:sp>
          <p:nvSpPr>
            <p:cNvPr id="1807" name="Google Shape;1807;p2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2" name="Google Shape;1812;p2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3" name="Google Shape;1813;p22"/>
          <p:cNvGrpSpPr/>
          <p:nvPr/>
        </p:nvGrpSpPr>
        <p:grpSpPr>
          <a:xfrm>
            <a:off x="5072076" y="284994"/>
            <a:ext cx="1252897" cy="51000"/>
            <a:chOff x="2915381" y="4104819"/>
            <a:chExt cx="1252897" cy="51000"/>
          </a:xfrm>
        </p:grpSpPr>
        <p:sp>
          <p:nvSpPr>
            <p:cNvPr id="1814" name="Google Shape;1814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8" name="Google Shape;1828;p22"/>
          <p:cNvGrpSpPr/>
          <p:nvPr/>
        </p:nvGrpSpPr>
        <p:grpSpPr>
          <a:xfrm>
            <a:off x="8557211" y="3859075"/>
            <a:ext cx="586800" cy="1523237"/>
            <a:chOff x="8557211" y="3859075"/>
            <a:chExt cx="586800" cy="1523237"/>
          </a:xfrm>
        </p:grpSpPr>
        <p:sp>
          <p:nvSpPr>
            <p:cNvPr id="1829" name="Google Shape;1829;p22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0" name="Google Shape;1830;p22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31" name="Google Shape;1831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32" name="Google Shape;1832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42" name="Google Shape;1842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43" name="Google Shape;1843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8" name="Google Shape;1848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9" name="Google Shape;1849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0" name="Google Shape;1850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1" name="Google Shape;1851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2" name="Google Shape;1852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853" name="Google Shape;1853;p22"/>
          <p:cNvSpPr txBox="1"/>
          <p:nvPr>
            <p:ph idx="8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7"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2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856" name="Google Shape;1856;p2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4" name="Google Shape;1894;p2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95" name="Google Shape;1895;p23"/>
          <p:cNvSpPr txBox="1"/>
          <p:nvPr>
            <p:ph idx="2" type="title"/>
          </p:nvPr>
        </p:nvSpPr>
        <p:spPr>
          <a:xfrm>
            <a:off x="2152068" y="151281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96" name="Google Shape;1896;p23"/>
          <p:cNvSpPr txBox="1"/>
          <p:nvPr>
            <p:ph idx="1" type="subTitle"/>
          </p:nvPr>
        </p:nvSpPr>
        <p:spPr>
          <a:xfrm>
            <a:off x="1992918" y="19113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7" name="Google Shape;1897;p23"/>
          <p:cNvSpPr txBox="1"/>
          <p:nvPr>
            <p:ph idx="3" type="title"/>
          </p:nvPr>
        </p:nvSpPr>
        <p:spPr>
          <a:xfrm>
            <a:off x="2152068" y="2624681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98" name="Google Shape;1898;p23"/>
          <p:cNvSpPr txBox="1"/>
          <p:nvPr>
            <p:ph idx="4" type="subTitle"/>
          </p:nvPr>
        </p:nvSpPr>
        <p:spPr>
          <a:xfrm>
            <a:off x="1992918" y="301902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9" name="Google Shape;1899;p23"/>
          <p:cNvSpPr txBox="1"/>
          <p:nvPr>
            <p:ph idx="5" type="title"/>
          </p:nvPr>
        </p:nvSpPr>
        <p:spPr>
          <a:xfrm>
            <a:off x="6055343" y="2624681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0" name="Google Shape;1900;p23"/>
          <p:cNvSpPr txBox="1"/>
          <p:nvPr>
            <p:ph idx="6" type="subTitle"/>
          </p:nvPr>
        </p:nvSpPr>
        <p:spPr>
          <a:xfrm>
            <a:off x="5896193" y="3019032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1" name="Google Shape;1901;p23"/>
          <p:cNvSpPr txBox="1"/>
          <p:nvPr>
            <p:ph idx="7" type="title"/>
          </p:nvPr>
        </p:nvSpPr>
        <p:spPr>
          <a:xfrm>
            <a:off x="6055343" y="151281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2" name="Google Shape;1902;p23"/>
          <p:cNvSpPr txBox="1"/>
          <p:nvPr>
            <p:ph idx="8" type="subTitle"/>
          </p:nvPr>
        </p:nvSpPr>
        <p:spPr>
          <a:xfrm>
            <a:off x="5896193" y="19113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3" name="Google Shape;1903;p23"/>
          <p:cNvSpPr txBox="1"/>
          <p:nvPr>
            <p:ph idx="9" type="title"/>
          </p:nvPr>
        </p:nvSpPr>
        <p:spPr>
          <a:xfrm>
            <a:off x="2152068" y="373318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4" name="Google Shape;1904;p23"/>
          <p:cNvSpPr txBox="1"/>
          <p:nvPr>
            <p:ph idx="13" type="subTitle"/>
          </p:nvPr>
        </p:nvSpPr>
        <p:spPr>
          <a:xfrm>
            <a:off x="1992918" y="41266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5" name="Google Shape;1905;p23"/>
          <p:cNvSpPr txBox="1"/>
          <p:nvPr>
            <p:ph idx="14" type="title"/>
          </p:nvPr>
        </p:nvSpPr>
        <p:spPr>
          <a:xfrm>
            <a:off x="6055343" y="373318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6" name="Google Shape;1906;p23"/>
          <p:cNvSpPr txBox="1"/>
          <p:nvPr>
            <p:ph idx="15" type="subTitle"/>
          </p:nvPr>
        </p:nvSpPr>
        <p:spPr>
          <a:xfrm>
            <a:off x="5896193" y="4126677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7" name="Google Shape;1907;p23"/>
          <p:cNvSpPr/>
          <p:nvPr/>
        </p:nvSpPr>
        <p:spPr>
          <a:xfrm>
            <a:off x="1455" y="-8885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8" name="Google Shape;1908;p23"/>
          <p:cNvGrpSpPr/>
          <p:nvPr/>
        </p:nvGrpSpPr>
        <p:grpSpPr>
          <a:xfrm rot="-5400000">
            <a:off x="-146785" y="231721"/>
            <a:ext cx="883262" cy="242091"/>
            <a:chOff x="2300350" y="2601250"/>
            <a:chExt cx="2275275" cy="623625"/>
          </a:xfrm>
        </p:grpSpPr>
        <p:sp>
          <p:nvSpPr>
            <p:cNvPr id="1909" name="Google Shape;1909;p2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5" name="Google Shape;1915;p23"/>
          <p:cNvGrpSpPr/>
          <p:nvPr/>
        </p:nvGrpSpPr>
        <p:grpSpPr>
          <a:xfrm>
            <a:off x="1685767" y="463191"/>
            <a:ext cx="1105976" cy="133969"/>
            <a:chOff x="8183182" y="663852"/>
            <a:chExt cx="1475028" cy="178673"/>
          </a:xfrm>
        </p:grpSpPr>
        <p:grpSp>
          <p:nvGrpSpPr>
            <p:cNvPr id="1916" name="Google Shape;1916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7" name="Google Shape;1917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7" name="Google Shape;1927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8" name="Google Shape;1928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8" name="Google Shape;1938;p23"/>
          <p:cNvSpPr/>
          <p:nvPr/>
        </p:nvSpPr>
        <p:spPr>
          <a:xfrm flipH="1">
            <a:off x="8167370" y="756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23"/>
          <p:cNvSpPr/>
          <p:nvPr/>
        </p:nvSpPr>
        <p:spPr>
          <a:xfrm flipH="1">
            <a:off x="7864270" y="4769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0" name="Google Shape;1940;p23"/>
          <p:cNvGrpSpPr/>
          <p:nvPr/>
        </p:nvGrpSpPr>
        <p:grpSpPr>
          <a:xfrm rot="5400000">
            <a:off x="6864300" y="-51175"/>
            <a:ext cx="98902" cy="553090"/>
            <a:chOff x="4898850" y="4820550"/>
            <a:chExt cx="98902" cy="553090"/>
          </a:xfrm>
        </p:grpSpPr>
        <p:sp>
          <p:nvSpPr>
            <p:cNvPr id="1941" name="Google Shape;1941;p2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6" name="Google Shape;1946;p23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947" name="Google Shape;1947;p2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2" name="Google Shape;1952;p23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953" name="Google Shape;1953;p2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6" name="Google Shape;1956;p23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7" name="Google Shape;1957;p23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958" name="Google Shape;1958;p23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3" name="Google Shape;1963;p23"/>
          <p:cNvGrpSpPr/>
          <p:nvPr/>
        </p:nvGrpSpPr>
        <p:grpSpPr>
          <a:xfrm>
            <a:off x="3945551" y="4775319"/>
            <a:ext cx="1252897" cy="51000"/>
            <a:chOff x="2915381" y="4104819"/>
            <a:chExt cx="1252897" cy="51000"/>
          </a:xfrm>
        </p:grpSpPr>
        <p:sp>
          <p:nvSpPr>
            <p:cNvPr id="1964" name="Google Shape;1964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5"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22733" y="225814"/>
            <a:ext cx="1507157" cy="5868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5023301" y="238994"/>
            <a:ext cx="1252897" cy="51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1" name="Google Shape;2111;p2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4">
    <p:spTree>
      <p:nvGrpSpPr>
        <p:cNvPr id="2112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oogle Shape;2113;p2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114" name="Google Shape;2114;p2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2" name="Google Shape;2152;p25"/>
          <p:cNvSpPr/>
          <p:nvPr/>
        </p:nvSpPr>
        <p:spPr>
          <a:xfrm rot="-5400000">
            <a:off x="120212" y="7293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3" name="Google Shape;2153;p25"/>
          <p:cNvGrpSpPr/>
          <p:nvPr/>
        </p:nvGrpSpPr>
        <p:grpSpPr>
          <a:xfrm rot="5400000">
            <a:off x="85100" y="3657925"/>
            <a:ext cx="98902" cy="553090"/>
            <a:chOff x="4898850" y="4820550"/>
            <a:chExt cx="98902" cy="553090"/>
          </a:xfrm>
        </p:grpSpPr>
        <p:sp>
          <p:nvSpPr>
            <p:cNvPr id="2154" name="Google Shape;2154;p2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9" name="Google Shape;2159;p25"/>
          <p:cNvGrpSpPr/>
          <p:nvPr/>
        </p:nvGrpSpPr>
        <p:grpSpPr>
          <a:xfrm flipH="1">
            <a:off x="-538592" y="566830"/>
            <a:ext cx="1823016" cy="296643"/>
            <a:chOff x="7857346" y="3902355"/>
            <a:chExt cx="1823016" cy="296643"/>
          </a:xfrm>
        </p:grpSpPr>
        <p:sp>
          <p:nvSpPr>
            <p:cNvPr id="2160" name="Google Shape;2160;p2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rot="5400000">
            <a:off x="4799100" y="4593800"/>
            <a:ext cx="98902" cy="553090"/>
            <a:chOff x="4898850" y="4820550"/>
            <a:chExt cx="98902" cy="553090"/>
          </a:xfrm>
        </p:grpSpPr>
        <p:sp>
          <p:nvSpPr>
            <p:cNvPr id="2167" name="Google Shape;2167;p2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2" name="Google Shape;2172;p25"/>
          <p:cNvGrpSpPr/>
          <p:nvPr/>
        </p:nvGrpSpPr>
        <p:grpSpPr>
          <a:xfrm>
            <a:off x="432919" y="4756119"/>
            <a:ext cx="1105976" cy="133969"/>
            <a:chOff x="8183182" y="663852"/>
            <a:chExt cx="1475028" cy="178673"/>
          </a:xfrm>
        </p:grpSpPr>
        <p:grpSp>
          <p:nvGrpSpPr>
            <p:cNvPr id="2173" name="Google Shape;2173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74" name="Google Shape;21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4" name="Google Shape;2184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85" name="Google Shape;2185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95" name="Google Shape;2195;p25"/>
          <p:cNvSpPr/>
          <p:nvPr/>
        </p:nvSpPr>
        <p:spPr>
          <a:xfrm rot="5400000">
            <a:off x="8279899" y="422812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25"/>
          <p:cNvSpPr/>
          <p:nvPr/>
        </p:nvSpPr>
        <p:spPr>
          <a:xfrm>
            <a:off x="8161612" y="-34880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7" name="Google Shape;2197;p25"/>
          <p:cNvGrpSpPr/>
          <p:nvPr/>
        </p:nvGrpSpPr>
        <p:grpSpPr>
          <a:xfrm>
            <a:off x="8395576" y="4749303"/>
            <a:ext cx="883262" cy="242091"/>
            <a:chOff x="2300350" y="2601250"/>
            <a:chExt cx="2275275" cy="623625"/>
          </a:xfrm>
        </p:grpSpPr>
        <p:sp>
          <p:nvSpPr>
            <p:cNvPr id="2198" name="Google Shape;2198;p2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4" name="Google Shape;2204;p25"/>
          <p:cNvGrpSpPr/>
          <p:nvPr/>
        </p:nvGrpSpPr>
        <p:grpSpPr>
          <a:xfrm>
            <a:off x="5989113" y="235761"/>
            <a:ext cx="1252897" cy="51000"/>
            <a:chOff x="2915381" y="4104819"/>
            <a:chExt cx="1252897" cy="51000"/>
          </a:xfrm>
        </p:grpSpPr>
        <p:sp>
          <p:nvSpPr>
            <p:cNvPr id="2205" name="Google Shape;2205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9" name="Google Shape;2219;p2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1"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2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222" name="Google Shape;2222;p2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0" name="Google Shape;2260;p2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61" name="Google Shape;2261;p26"/>
          <p:cNvSpPr txBox="1"/>
          <p:nvPr>
            <p:ph idx="2" type="title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2" name="Google Shape;2262;p26"/>
          <p:cNvSpPr txBox="1"/>
          <p:nvPr>
            <p:ph idx="1" type="subTitle"/>
          </p:nvPr>
        </p:nvSpPr>
        <p:spPr>
          <a:xfrm>
            <a:off x="841275" y="3019695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3" name="Google Shape;2263;p26"/>
          <p:cNvSpPr txBox="1"/>
          <p:nvPr>
            <p:ph hasCustomPrompt="1" idx="3" type="title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4" name="Google Shape;2264;p26"/>
          <p:cNvSpPr txBox="1"/>
          <p:nvPr>
            <p:ph idx="4" type="title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5" name="Google Shape;2265;p26"/>
          <p:cNvSpPr txBox="1"/>
          <p:nvPr>
            <p:ph idx="5" type="subTitle"/>
          </p:nvPr>
        </p:nvSpPr>
        <p:spPr>
          <a:xfrm>
            <a:off x="3551593" y="3381574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6" name="Google Shape;2266;p26"/>
          <p:cNvSpPr txBox="1"/>
          <p:nvPr>
            <p:ph hasCustomPrompt="1" idx="6" type="title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7" name="Google Shape;2267;p26"/>
          <p:cNvSpPr txBox="1"/>
          <p:nvPr>
            <p:ph idx="7" type="title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8" name="Google Shape;2268;p26"/>
          <p:cNvSpPr txBox="1"/>
          <p:nvPr>
            <p:ph idx="8" type="subTitle"/>
          </p:nvPr>
        </p:nvSpPr>
        <p:spPr>
          <a:xfrm>
            <a:off x="6261925" y="3019695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9" name="Google Shape;2269;p26"/>
          <p:cNvSpPr txBox="1"/>
          <p:nvPr>
            <p:ph hasCustomPrompt="1" idx="9" type="title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270" name="Google Shape;2270;p26"/>
          <p:cNvGrpSpPr/>
          <p:nvPr/>
        </p:nvGrpSpPr>
        <p:grpSpPr>
          <a:xfrm>
            <a:off x="-11" y="4335989"/>
            <a:ext cx="1284435" cy="586800"/>
            <a:chOff x="-11" y="4335989"/>
            <a:chExt cx="1284435" cy="586800"/>
          </a:xfrm>
        </p:grpSpPr>
        <p:sp>
          <p:nvSpPr>
            <p:cNvPr id="2271" name="Google Shape;2271;p26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72" name="Google Shape;2272;p26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2273" name="Google Shape;2273;p2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2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2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2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2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2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79" name="Google Shape;2279;p26"/>
          <p:cNvGrpSpPr/>
          <p:nvPr/>
        </p:nvGrpSpPr>
        <p:grpSpPr>
          <a:xfrm>
            <a:off x="1398057" y="-114308"/>
            <a:ext cx="1520982" cy="302065"/>
            <a:chOff x="5642557" y="-150670"/>
            <a:chExt cx="1520982" cy="302065"/>
          </a:xfrm>
        </p:grpSpPr>
        <p:sp>
          <p:nvSpPr>
            <p:cNvPr id="2280" name="Google Shape;2280;p2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5" name="Google Shape;2285;p26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2286" name="Google Shape;2286;p2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1" name="Google Shape;2291;p26"/>
          <p:cNvSpPr/>
          <p:nvPr/>
        </p:nvSpPr>
        <p:spPr>
          <a:xfrm>
            <a:off x="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2" name="Google Shape;2292;p26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26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2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5" name="Google Shape;2295;p26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2296" name="Google Shape;2296;p2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1" name="Google Shape;2301;p26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2302" name="Google Shape;2302;p2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2"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2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09" name="Google Shape;2309;p2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7" name="Google Shape;2347;p27"/>
          <p:cNvSpPr txBox="1"/>
          <p:nvPr>
            <p:ph type="title"/>
          </p:nvPr>
        </p:nvSpPr>
        <p:spPr>
          <a:xfrm>
            <a:off x="2335650" y="758125"/>
            <a:ext cx="4472700" cy="9555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7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48" name="Google Shape;2348;p27"/>
          <p:cNvSpPr txBox="1"/>
          <p:nvPr>
            <p:ph idx="1" type="subTitle"/>
          </p:nvPr>
        </p:nvSpPr>
        <p:spPr>
          <a:xfrm>
            <a:off x="2335650" y="1775000"/>
            <a:ext cx="4472700" cy="10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9" name="Google Shape;2349;p27"/>
          <p:cNvSpPr txBox="1"/>
          <p:nvPr/>
        </p:nvSpPr>
        <p:spPr>
          <a:xfrm>
            <a:off x="2532450" y="3327757"/>
            <a:ext cx="40791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50" name="Google Shape;2350;p27"/>
          <p:cNvSpPr/>
          <p:nvPr/>
        </p:nvSpPr>
        <p:spPr>
          <a:xfrm rot="10800000">
            <a:off x="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1" name="Google Shape;2351;p27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2352" name="Google Shape;2352;p27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3" name="Google Shape;2353;p27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354" name="Google Shape;2354;p2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2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2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2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2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2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60" name="Google Shape;2360;p27"/>
          <p:cNvGrpSpPr/>
          <p:nvPr/>
        </p:nvGrpSpPr>
        <p:grpSpPr>
          <a:xfrm>
            <a:off x="2618882" y="4981392"/>
            <a:ext cx="1520982" cy="302065"/>
            <a:chOff x="5642557" y="-150670"/>
            <a:chExt cx="1520982" cy="302065"/>
          </a:xfrm>
        </p:grpSpPr>
        <p:sp>
          <p:nvSpPr>
            <p:cNvPr id="2361" name="Google Shape;2361;p2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6" name="Google Shape;2366;p27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367" name="Google Shape;2367;p2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2" name="Google Shape;2372;p27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2373" name="Google Shape;2373;p27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5" name="Google Shape;2375;p27"/>
          <p:cNvGrpSpPr/>
          <p:nvPr/>
        </p:nvGrpSpPr>
        <p:grpSpPr>
          <a:xfrm flipH="1">
            <a:off x="-529079" y="4313280"/>
            <a:ext cx="1823016" cy="196994"/>
            <a:chOff x="7857346" y="4002005"/>
            <a:chExt cx="1823016" cy="196994"/>
          </a:xfrm>
        </p:grpSpPr>
        <p:sp>
          <p:nvSpPr>
            <p:cNvPr id="2376" name="Google Shape;2376;p2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9" name="Google Shape;2379;p27"/>
          <p:cNvSpPr/>
          <p:nvPr/>
        </p:nvSpPr>
        <p:spPr>
          <a:xfrm rot="5400000">
            <a:off x="8208384" y="388567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0" name="Google Shape;2380;p27"/>
          <p:cNvGrpSpPr/>
          <p:nvPr/>
        </p:nvGrpSpPr>
        <p:grpSpPr>
          <a:xfrm>
            <a:off x="5202992" y="4687341"/>
            <a:ext cx="1105976" cy="133969"/>
            <a:chOff x="8183182" y="663852"/>
            <a:chExt cx="1475028" cy="178673"/>
          </a:xfrm>
        </p:grpSpPr>
        <p:grpSp>
          <p:nvGrpSpPr>
            <p:cNvPr id="2381" name="Google Shape;2381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82" name="Google Shape;2382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2" name="Google Shape;2392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93" name="Google Shape;239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03" name="Google Shape;2403;p27"/>
          <p:cNvSpPr/>
          <p:nvPr/>
        </p:nvSpPr>
        <p:spPr>
          <a:xfrm rot="10800000">
            <a:off x="8027645" y="21741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4" name="Google Shape;2404;p27"/>
          <p:cNvGrpSpPr/>
          <p:nvPr/>
        </p:nvGrpSpPr>
        <p:grpSpPr>
          <a:xfrm rot="-5400000">
            <a:off x="7172708" y="384980"/>
            <a:ext cx="1823016" cy="296643"/>
            <a:chOff x="7857346" y="3902355"/>
            <a:chExt cx="1823016" cy="296643"/>
          </a:xfrm>
        </p:grpSpPr>
        <p:sp>
          <p:nvSpPr>
            <p:cNvPr id="2405" name="Google Shape;2405;p2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1" name="Google Shape;2411;p27"/>
          <p:cNvGrpSpPr/>
          <p:nvPr/>
        </p:nvGrpSpPr>
        <p:grpSpPr>
          <a:xfrm>
            <a:off x="8267392" y="2926266"/>
            <a:ext cx="1105976" cy="133969"/>
            <a:chOff x="8183182" y="663852"/>
            <a:chExt cx="1475028" cy="178673"/>
          </a:xfrm>
        </p:grpSpPr>
        <p:grpSp>
          <p:nvGrpSpPr>
            <p:cNvPr id="2412" name="Google Shape;2412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13" name="Google Shape;241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3" name="Google Shape;2423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24" name="Google Shape;2424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4" name="Google Shape;2434;p27"/>
          <p:cNvGrpSpPr/>
          <p:nvPr/>
        </p:nvGrpSpPr>
        <p:grpSpPr>
          <a:xfrm>
            <a:off x="2360001" y="376081"/>
            <a:ext cx="1252897" cy="51000"/>
            <a:chOff x="2915381" y="4104819"/>
            <a:chExt cx="1252897" cy="51000"/>
          </a:xfrm>
        </p:grpSpPr>
        <p:sp>
          <p:nvSpPr>
            <p:cNvPr id="2435" name="Google Shape;2435;p2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3"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2"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BLANK_4_1"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0" name="Google Shape;2650;p3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651" name="Google Shape;2651;p3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3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3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3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3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3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3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3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3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3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3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3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3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3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3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3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3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3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3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3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3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3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3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3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3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9" name="Google Shape;2689;p30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90" name="Google Shape;2690;p30"/>
          <p:cNvSpPr txBox="1"/>
          <p:nvPr>
            <p:ph idx="1" type="subTitle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91" name="Google Shape;2691;p30"/>
          <p:cNvSpPr txBox="1"/>
          <p:nvPr>
            <p:ph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2692" name="Google Shape;2692;p30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2693" name="Google Shape;2693;p3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3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3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3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8" name="Google Shape;2698;p30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9" name="Google Shape;2699;p30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0" name="Google Shape;2700;p30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1" name="Google Shape;2701;p30"/>
          <p:cNvSpPr/>
          <p:nvPr/>
        </p:nvSpPr>
        <p:spPr>
          <a:xfrm flipH="1" rot="10800000">
            <a:off x="2891470" y="4842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2" name="Google Shape;2702;p30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3" name="Google Shape;2703;p30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2704" name="Google Shape;2704;p30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30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30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30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30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9" name="Google Shape;2709;p30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2710" name="Google Shape;2710;p3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3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3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3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3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5" name="Google Shape;2715;p30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2716" name="Google Shape;2716;p30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30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30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30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30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1" name="Google Shape;2721;p30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2722" name="Google Shape;2722;p30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30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0" name="Google Shape;270;p4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271" name="Google Shape;271;p4"/>
          <p:cNvGrpSpPr/>
          <p:nvPr/>
        </p:nvGrpSpPr>
        <p:grpSpPr>
          <a:xfrm flipH="1" rot="5400000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 1">
  <p:cSld name="BLANK_16_1">
    <p:spTree>
      <p:nvGrpSpPr>
        <p:cNvPr id="2724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5" name="Google Shape;2725;p3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726" name="Google Shape;2726;p3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3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3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3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3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3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3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3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3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3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3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3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3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3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3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3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3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3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3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3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3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3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3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3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3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3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3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3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3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3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3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3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3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3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3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3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3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3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4" name="Google Shape;2764;p31"/>
          <p:cNvSpPr txBox="1"/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65" name="Google Shape;2765;p31"/>
          <p:cNvSpPr txBox="1"/>
          <p:nvPr>
            <p:ph idx="1" type="subTitle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766" name="Google Shape;2766;p31"/>
          <p:cNvGrpSpPr/>
          <p:nvPr/>
        </p:nvGrpSpPr>
        <p:grpSpPr>
          <a:xfrm rot="5400000">
            <a:off x="-74786" y="2017490"/>
            <a:ext cx="883262" cy="242091"/>
            <a:chOff x="2300350" y="2601250"/>
            <a:chExt cx="2275275" cy="623625"/>
          </a:xfrm>
        </p:grpSpPr>
        <p:sp>
          <p:nvSpPr>
            <p:cNvPr id="2767" name="Google Shape;2767;p3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3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3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3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3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3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3" name="Google Shape;2773;p31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2774" name="Google Shape;2774;p3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3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3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3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3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9" name="Google Shape;2779;p31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2780" name="Google Shape;2780;p3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3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3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3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3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5" name="Google Shape;2785;p31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6" name="Google Shape;2786;p31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7" name="Google Shape;2787;p31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8" name="Google Shape;2788;p31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2789" name="Google Shape;2789;p3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3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3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3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3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4" name="Google Shape;2794;p31"/>
          <p:cNvGrpSpPr/>
          <p:nvPr/>
        </p:nvGrpSpPr>
        <p:grpSpPr>
          <a:xfrm>
            <a:off x="-240856" y="4335989"/>
            <a:ext cx="1525281" cy="586800"/>
            <a:chOff x="-240856" y="4335989"/>
            <a:chExt cx="1525281" cy="586800"/>
          </a:xfrm>
        </p:grpSpPr>
        <p:sp>
          <p:nvSpPr>
            <p:cNvPr id="2795" name="Google Shape;2795;p31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96" name="Google Shape;2796;p31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2797" name="Google Shape;2797;p31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798" name="Google Shape;2798;p31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9" name="Google Shape;2799;p31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0" name="Google Shape;2800;p31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1" name="Google Shape;2801;p31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2" name="Google Shape;2802;p31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3" name="Google Shape;2803;p31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4" name="Google Shape;2804;p31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5" name="Google Shape;2805;p31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6" name="Google Shape;2806;p31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7" name="Google Shape;2807;p31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8" name="Google Shape;2808;p31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809" name="Google Shape;2809;p31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0" name="Google Shape;2810;p31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1" name="Google Shape;2811;p31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2" name="Google Shape;2812;p31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3" name="Google Shape;2813;p31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4" name="Google Shape;2814;p31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5" name="Google Shape;2815;p31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6" name="Google Shape;2816;p31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7" name="Google Shape;2817;p31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8" name="Google Shape;2818;p31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819" name="Google Shape;2819;p31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2820" name="Google Shape;2820;p3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3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3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3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3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9" name="Google Shape;349;p5"/>
          <p:cNvSpPr txBox="1"/>
          <p:nvPr>
            <p:ph idx="2" type="title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0" name="Google Shape;350;p5"/>
          <p:cNvSpPr txBox="1"/>
          <p:nvPr>
            <p:ph idx="1" type="subTitle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5"/>
          <p:cNvSpPr txBox="1"/>
          <p:nvPr>
            <p:ph idx="3" type="title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2" name="Google Shape;352;p5"/>
          <p:cNvSpPr txBox="1"/>
          <p:nvPr>
            <p:ph idx="4" type="subTitle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3" name="Google Shape;353;p5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5"/>
          <p:cNvGrpSpPr/>
          <p:nvPr/>
        </p:nvGrpSpPr>
        <p:grpSpPr>
          <a:xfrm flipH="1" rot="5400000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5"/>
          <p:cNvSpPr/>
          <p:nvPr/>
        </p:nvSpPr>
        <p:spPr>
          <a:xfrm flipH="1" rot="5400000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 flipH="1" rot="10800000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49" name="Google Shape;449;p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6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94" name="Google Shape;494;p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7"/>
          <p:cNvSpPr txBox="1"/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33" name="Google Shape;533;p7"/>
          <p:cNvSpPr txBox="1"/>
          <p:nvPr>
            <p:ph idx="1" type="subTitle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7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7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537" name="Google Shape;537;p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7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544" name="Google Shape;544;p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7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7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1" name="Google Shape;551;p7"/>
          <p:cNvGrpSpPr/>
          <p:nvPr/>
        </p:nvGrpSpPr>
        <p:grpSpPr>
          <a:xfrm>
            <a:off x="3502226" y="841481"/>
            <a:ext cx="1252897" cy="51000"/>
            <a:chOff x="2915381" y="4104819"/>
            <a:chExt cx="1252897" cy="51000"/>
          </a:xfrm>
        </p:grpSpPr>
        <p:sp>
          <p:nvSpPr>
            <p:cNvPr id="552" name="Google Shape;552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7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7" name="Google Shape;567;p7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568" name="Google Shape;568;p7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7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7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573" name="Google Shape;573;p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7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579" name="Google Shape;579;p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86" name="Google Shape;586;p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8"/>
          <p:cNvSpPr txBox="1"/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5" name="Google Shape;625;p8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8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627" name="Google Shape;627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8059521" y="3662080"/>
            <a:ext cx="1823016" cy="196994"/>
            <a:chOff x="7857346" y="4002005"/>
            <a:chExt cx="1823016" cy="196994"/>
          </a:xfrm>
        </p:grpSpPr>
        <p:sp>
          <p:nvSpPr>
            <p:cNvPr id="630" name="Google Shape;630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8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4" name="Google Shape;634;p8"/>
          <p:cNvGrpSpPr/>
          <p:nvPr/>
        </p:nvGrpSpPr>
        <p:grpSpPr>
          <a:xfrm flipH="1" rot="-5400000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635" name="Google Shape;635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8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8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4" name="Google Shape;644;p8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645" name="Google Shape;645;p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651" name="Google Shape;651;p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6" name="Google Shape;656;p8"/>
          <p:cNvSpPr/>
          <p:nvPr/>
        </p:nvSpPr>
        <p:spPr>
          <a:xfrm flipH="1" rot="-5400000">
            <a:off x="1059557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7" name="Google Shape;657;p8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658" name="Google Shape;658;p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8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665" name="Google Shape;665;p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8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672" name="Google Shape;672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8" name="Google Shape;718;p9"/>
          <p:cNvSpPr txBox="1"/>
          <p:nvPr>
            <p:ph idx="1" type="subTitle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9" name="Google Shape;719;p9"/>
          <p:cNvSpPr txBox="1"/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flipH="1" rot="10800000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"/>
          <p:cNvSpPr txBox="1"/>
          <p:nvPr>
            <p:ph idx="1" type="body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latin typeface="Exo"/>
                <a:ea typeface="Exo"/>
                <a:cs typeface="Exo"/>
                <a:sym typeface="Exo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1"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8" name="Shape 2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p32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0" name="Google Shape;2830;p32"/>
          <p:cNvSpPr txBox="1"/>
          <p:nvPr>
            <p:ph idx="1" type="subTitle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Pertemuan 4</a:t>
            </a:r>
            <a:endParaRPr/>
          </a:p>
        </p:txBody>
      </p:sp>
      <p:grpSp>
        <p:nvGrpSpPr>
          <p:cNvPr id="2831" name="Google Shape;2831;p32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832" name="Google Shape;2832;p3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3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3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3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3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3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8" name="Google Shape;2838;p32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839" name="Google Shape;2839;p3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32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32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3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3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32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5" name="Google Shape;2845;p32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846" name="Google Shape;2846;p3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3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3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3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3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1" name="Google Shape;2851;p32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852" name="Google Shape;2852;p3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3" name="Google Shape;2853;p3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4" name="Google Shape;2854;p3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5" name="Google Shape;2855;p3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6" name="Google Shape;2856;p3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7" name="Google Shape;2857;p3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8" name="Google Shape;2858;p3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9" name="Google Shape;2859;p3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0" name="Google Shape;2860;p3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1" name="Google Shape;2861;p3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2" name="Google Shape;2862;p3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63" name="Google Shape;2863;p3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4" name="Google Shape;2864;p3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5" name="Google Shape;2865;p3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6" name="Google Shape;2866;p3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7" name="Google Shape;2867;p3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8" name="Google Shape;2868;p3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9" name="Google Shape;2869;p3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0" name="Google Shape;2870;p3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1" name="Google Shape;2871;p3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2" name="Google Shape;2872;p3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3" name="Google Shape;2873;p3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74" name="Google Shape;2874;p32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875" name="Google Shape;2875;p3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3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3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3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3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3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3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3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3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3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3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3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3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3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9" name="Google Shape;2889;p32"/>
          <p:cNvSpPr txBox="1"/>
          <p:nvPr>
            <p:ph type="ctrTitle"/>
          </p:nvPr>
        </p:nvSpPr>
        <p:spPr>
          <a:xfrm>
            <a:off x="1317600" y="1117425"/>
            <a:ext cx="6508800" cy="19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accent2"/>
                </a:solidFill>
              </a:rPr>
              <a:t>PRAKTIKUM </a:t>
            </a:r>
            <a:r>
              <a:rPr lang="en" sz="7000"/>
              <a:t> </a:t>
            </a:r>
            <a:r>
              <a:rPr lang="en" sz="4300"/>
              <a:t>ORGANISASI DAN ARSITEKTUR KOMPUTER</a:t>
            </a:r>
            <a:endParaRPr sz="4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Google Shape;3152;p4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Penjumlahan Full Adder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3153" name="Google Shape;3153;p41"/>
          <p:cNvSpPr txBox="1"/>
          <p:nvPr>
            <p:ph idx="1" type="body"/>
          </p:nvPr>
        </p:nvSpPr>
        <p:spPr>
          <a:xfrm>
            <a:off x="2285313" y="1541250"/>
            <a:ext cx="1888500" cy="25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  =		    1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B   = </a:t>
            </a:r>
            <a:r>
              <a:rPr lang="en" sz="1800" u="sng"/>
              <a:t>+         0</a:t>
            </a:r>
            <a:endParaRPr sz="18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		    1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Cin</a:t>
            </a:r>
            <a:r>
              <a:rPr lang="en" sz="1800"/>
              <a:t> = </a:t>
            </a:r>
            <a:r>
              <a:rPr lang="en" sz="1800" u="sng"/>
              <a:t>+        1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    </a:t>
            </a:r>
            <a:r>
              <a:rPr lang="en" sz="1800"/>
              <a:t>Cout &lt;- </a:t>
            </a:r>
            <a:r>
              <a:rPr lang="en" sz="1800">
                <a:highlight>
                  <a:srgbClr val="A2C4C9"/>
                </a:highlight>
              </a:rPr>
              <a:t>1</a:t>
            </a:r>
            <a:r>
              <a:rPr lang="en" sz="1800">
                <a:highlight>
                  <a:srgbClr val="EA9999"/>
                </a:highlight>
              </a:rPr>
              <a:t>0</a:t>
            </a:r>
            <a:r>
              <a:rPr lang="en" sz="1800"/>
              <a:t> -&gt; 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154" name="Google Shape;3154;p41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155" name="Google Shape;3155;p4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4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4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4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4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4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1" name="Google Shape;3161;p41"/>
          <p:cNvSpPr txBox="1"/>
          <p:nvPr>
            <p:ph idx="1" type="body"/>
          </p:nvPr>
        </p:nvSpPr>
        <p:spPr>
          <a:xfrm>
            <a:off x="4970188" y="1541250"/>
            <a:ext cx="1888500" cy="25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  =		    1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B   = </a:t>
            </a:r>
            <a:r>
              <a:rPr lang="en" sz="1800" u="sng"/>
              <a:t>+         1</a:t>
            </a:r>
            <a:endParaRPr sz="18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		  10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Cin = </a:t>
            </a:r>
            <a:r>
              <a:rPr lang="en" sz="1800" u="sng"/>
              <a:t>+        1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    Cout &lt;- </a:t>
            </a:r>
            <a:r>
              <a:rPr lang="en" sz="1800">
                <a:highlight>
                  <a:srgbClr val="A2C4C9"/>
                </a:highlight>
              </a:rPr>
              <a:t>1</a:t>
            </a:r>
            <a:r>
              <a:rPr lang="en" sz="1800">
                <a:highlight>
                  <a:srgbClr val="EA9999"/>
                </a:highlight>
              </a:rPr>
              <a:t>1</a:t>
            </a:r>
            <a:r>
              <a:rPr lang="en" sz="1800"/>
              <a:t> -&gt; 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5" name="Shape 3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6" name="Google Shape;3166;p42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Tabel Kebenaran</a:t>
            </a:r>
            <a:endParaRPr sz="2800">
              <a:solidFill>
                <a:schemeClr val="accent2"/>
              </a:solidFill>
            </a:endParaRPr>
          </a:p>
        </p:txBody>
      </p:sp>
      <p:grpSp>
        <p:nvGrpSpPr>
          <p:cNvPr id="3167" name="Google Shape;3167;p42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168" name="Google Shape;3168;p4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4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4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4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4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4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3174" name="Google Shape;3174;p42"/>
          <p:cNvGraphicFramePr/>
          <p:nvPr/>
        </p:nvGraphicFramePr>
        <p:xfrm>
          <a:off x="4370400" y="8662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{A042E949-9E53-46BF-9CBA-F80F2D5B481F}</a:tableStyleId>
              </a:tblPr>
              <a:tblGrid>
                <a:gridCol w="776675"/>
                <a:gridCol w="776675"/>
                <a:gridCol w="776675"/>
                <a:gridCol w="776675"/>
                <a:gridCol w="776675"/>
              </a:tblGrid>
              <a:tr h="379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Cin</a:t>
                      </a:r>
                      <a:endParaRPr baseline="-25000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Sum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Cout</a:t>
                      </a:r>
                      <a:endParaRPr baseline="-25000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75" name="Google Shape;3175;p42"/>
          <p:cNvSpPr txBox="1"/>
          <p:nvPr>
            <p:ph idx="1" type="body"/>
          </p:nvPr>
        </p:nvSpPr>
        <p:spPr>
          <a:xfrm>
            <a:off x="713100" y="1133650"/>
            <a:ext cx="33579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Sum = </a:t>
            </a:r>
            <a:r>
              <a:rPr lang="en" sz="1400">
                <a:highlight>
                  <a:srgbClr val="EA9999"/>
                </a:highlight>
              </a:rPr>
              <a:t>(A XOR B) XOR Cin</a:t>
            </a:r>
            <a:endParaRPr sz="1400"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Cout = </a:t>
            </a:r>
            <a:r>
              <a:rPr lang="en" sz="1400">
                <a:highlight>
                  <a:srgbClr val="EA9999"/>
                </a:highlight>
              </a:rPr>
              <a:t>(A AND B) OR ((A XOR B) AND Cin)</a:t>
            </a:r>
            <a:endParaRPr sz="1400"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76" name="Google Shape;3176;p42"/>
          <p:cNvSpPr txBox="1"/>
          <p:nvPr>
            <p:ph idx="1" type="body"/>
          </p:nvPr>
        </p:nvSpPr>
        <p:spPr>
          <a:xfrm>
            <a:off x="713100" y="2039175"/>
            <a:ext cx="3159300" cy="25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Misalnya A = 1, B = 0, Cin = 1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Sum 	= (1 XOR 0) XOR 1</a:t>
            </a:r>
            <a:endParaRPr sz="1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= 1 XOR 1</a:t>
            </a:r>
            <a:endParaRPr sz="1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= 0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Cout</a:t>
            </a:r>
            <a:r>
              <a:rPr lang="en" sz="1100"/>
              <a:t>	= (1 AND 0) OR ((1 XOR 0) AND 1)</a:t>
            </a:r>
            <a:endParaRPr sz="1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= 0 OR (1 AND 1)</a:t>
            </a:r>
            <a:endParaRPr sz="1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= 0 OR 1</a:t>
            </a:r>
            <a:endParaRPr sz="11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= 1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0" name="Shape 3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1" name="Google Shape;3181;p43"/>
          <p:cNvSpPr/>
          <p:nvPr/>
        </p:nvSpPr>
        <p:spPr>
          <a:xfrm>
            <a:off x="713100" y="3393675"/>
            <a:ext cx="4729500" cy="438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2" name="Google Shape;3182;p43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</a:t>
            </a:r>
            <a:r>
              <a:rPr lang="en"/>
              <a:t> Subtractor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183" name="Google Shape;3183;p43"/>
          <p:cNvSpPr txBox="1"/>
          <p:nvPr>
            <p:ph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184" name="Google Shape;3184;p43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3185" name="Google Shape;3185;p4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4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4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4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4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4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1" name="Google Shape;3191;p43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3192" name="Google Shape;3192;p4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4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4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4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4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7" name="Google Shape;3197;p43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3198" name="Google Shape;3198;p4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99" name="Google Shape;3199;p4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0" name="Google Shape;3200;p4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1" name="Google Shape;3201;p4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2" name="Google Shape;3202;p4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3" name="Google Shape;3203;p4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4" name="Google Shape;3204;p4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5" name="Google Shape;3205;p4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6" name="Google Shape;3206;p4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7" name="Google Shape;3207;p4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8" name="Google Shape;3208;p4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9" name="Google Shape;3209;p4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210" name="Google Shape;3210;p4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1" name="Google Shape;3211;p4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2" name="Google Shape;3212;p4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3" name="Google Shape;3213;p4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4" name="Google Shape;3214;p4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5" name="Google Shape;3215;p4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6" name="Google Shape;3216;p4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7" name="Google Shape;3217;p4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8" name="Google Shape;3218;p4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9" name="Google Shape;3219;p4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20" name="Google Shape;3220;p43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3221" name="Google Shape;3221;p4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4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4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4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4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4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4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4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4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4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4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4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4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4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5" name="Google Shape;3235;p43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3236" name="Google Shape;3236;p4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4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4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4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4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4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2" name="Google Shape;3242;p43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243" name="Google Shape;3243;p4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43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43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4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4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43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9" name="Google Shape;3249;p43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3250" name="Google Shape;3250;p4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4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4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4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4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8" name="Shape 3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9" name="Google Shape;3259;p4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260" name="Google Shape;3260;p4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4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4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4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4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4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6" name="Google Shape;3266;p44"/>
          <p:cNvSpPr txBox="1"/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Half Subtractor</a:t>
            </a:r>
            <a:endParaRPr/>
          </a:p>
        </p:txBody>
      </p:sp>
      <p:sp>
        <p:nvSpPr>
          <p:cNvPr id="3267" name="Google Shape;3267;p44"/>
          <p:cNvSpPr txBox="1"/>
          <p:nvPr>
            <p:ph idx="4294967295" type="subTitle"/>
          </p:nvPr>
        </p:nvSpPr>
        <p:spPr>
          <a:xfrm>
            <a:off x="865500" y="1890050"/>
            <a:ext cx="3096300" cy="13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Merupakan rangkaian yang memiliki 2 input dan 2 output yaitu D (Difference) dan Bo (Borrow Out). Digunakan untuk mengurangkan 2 buah data bilangan biner 1-bit.</a:t>
            </a:r>
            <a:endParaRPr sz="1500"/>
          </a:p>
        </p:txBody>
      </p:sp>
      <p:pic>
        <p:nvPicPr>
          <p:cNvPr id="3268" name="Google Shape;326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0650" y="1624275"/>
            <a:ext cx="4418201" cy="17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2" name="Shape 3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3" name="Google Shape;3273;p4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Pengurangan</a:t>
            </a:r>
            <a:r>
              <a:rPr lang="en" sz="2800"/>
              <a:t> Half Subtractor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3274" name="Google Shape;3274;p45"/>
          <p:cNvSpPr txBox="1"/>
          <p:nvPr>
            <p:ph idx="1" type="body"/>
          </p:nvPr>
        </p:nvSpPr>
        <p:spPr>
          <a:xfrm>
            <a:off x="807425" y="1330925"/>
            <a:ext cx="2076000" cy="16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=		  0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B = </a:t>
            </a:r>
            <a:r>
              <a:rPr lang="en" sz="1400" u="sng"/>
              <a:t>-</a:t>
            </a:r>
            <a:r>
              <a:rPr lang="en" sz="1400" u="sng"/>
              <a:t>              0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D =		  0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highlight>
                  <a:srgbClr val="EA9999"/>
                </a:highlight>
              </a:rPr>
              <a:t>Bo = 0 (tidak meminjam)</a:t>
            </a:r>
            <a:endParaRPr sz="1400">
              <a:highlight>
                <a:srgbClr val="EA9999"/>
              </a:highlight>
            </a:endParaRPr>
          </a:p>
        </p:txBody>
      </p:sp>
      <p:grpSp>
        <p:nvGrpSpPr>
          <p:cNvPr id="3275" name="Google Shape;3275;p45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276" name="Google Shape;3276;p4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4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4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4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4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4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2" name="Google Shape;3282;p45"/>
          <p:cNvSpPr txBox="1"/>
          <p:nvPr>
            <p:ph idx="1" type="body"/>
          </p:nvPr>
        </p:nvSpPr>
        <p:spPr>
          <a:xfrm>
            <a:off x="807425" y="3022425"/>
            <a:ext cx="2076000" cy="16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=		  1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B = </a:t>
            </a:r>
            <a:r>
              <a:rPr lang="en" sz="1400" u="sng"/>
              <a:t>-              0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D =		  1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highlight>
                  <a:srgbClr val="EA9999"/>
                </a:highlight>
              </a:rPr>
              <a:t>Bo = 0 (tidak meminjam)</a:t>
            </a:r>
            <a:endParaRPr sz="1400">
              <a:highlight>
                <a:srgbClr val="EA9999"/>
              </a:highlight>
            </a:endParaRPr>
          </a:p>
        </p:txBody>
      </p:sp>
      <p:sp>
        <p:nvSpPr>
          <p:cNvPr id="3283" name="Google Shape;3283;p45"/>
          <p:cNvSpPr txBox="1"/>
          <p:nvPr>
            <p:ph idx="1" type="body"/>
          </p:nvPr>
        </p:nvSpPr>
        <p:spPr>
          <a:xfrm>
            <a:off x="2948475" y="1330925"/>
            <a:ext cx="2076000" cy="16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=		  1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B = </a:t>
            </a:r>
            <a:r>
              <a:rPr lang="en" sz="1400" u="sng"/>
              <a:t>-              1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D =		  0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highlight>
                  <a:srgbClr val="EA9999"/>
                </a:highlight>
              </a:rPr>
              <a:t>Bo = 0 (tidak meminjam)</a:t>
            </a:r>
            <a:endParaRPr sz="1400">
              <a:highlight>
                <a:srgbClr val="EA9999"/>
              </a:highlight>
            </a:endParaRPr>
          </a:p>
        </p:txBody>
      </p:sp>
      <p:sp>
        <p:nvSpPr>
          <p:cNvPr id="3284" name="Google Shape;3284;p45"/>
          <p:cNvSpPr txBox="1"/>
          <p:nvPr>
            <p:ph idx="1" type="body"/>
          </p:nvPr>
        </p:nvSpPr>
        <p:spPr>
          <a:xfrm>
            <a:off x="5765675" y="1299250"/>
            <a:ext cx="2076000" cy="32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=		  0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B = </a:t>
            </a:r>
            <a:r>
              <a:rPr lang="en" sz="1400" u="sng"/>
              <a:t>-              1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D =		  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EA9999"/>
                </a:highlight>
              </a:rPr>
              <a:t>Tidak ada minus dalam biner, harus meminjam 1 (Bo)</a:t>
            </a:r>
            <a:endParaRPr sz="1400"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 =		10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B = </a:t>
            </a:r>
            <a:r>
              <a:rPr lang="en" sz="1400" u="sng"/>
              <a:t>-            01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D =		  1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rgbClr val="EA9999"/>
                </a:highlight>
              </a:rPr>
              <a:t>Bo = 1</a:t>
            </a:r>
            <a:endParaRPr sz="1400">
              <a:highlight>
                <a:srgbClr val="EA9999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8" name="Shape 3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9" name="Google Shape;3289;p4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Tabel Kebenaran</a:t>
            </a:r>
            <a:endParaRPr sz="2800">
              <a:solidFill>
                <a:schemeClr val="accent2"/>
              </a:solidFill>
            </a:endParaRPr>
          </a:p>
        </p:txBody>
      </p:sp>
      <p:grpSp>
        <p:nvGrpSpPr>
          <p:cNvPr id="3290" name="Google Shape;3290;p46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291" name="Google Shape;3291;p4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4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4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4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4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4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3297" name="Google Shape;3297;p46"/>
          <p:cNvGraphicFramePr/>
          <p:nvPr/>
        </p:nvGraphicFramePr>
        <p:xfrm>
          <a:off x="3171375" y="13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{A042E949-9E53-46BF-9CBA-F80F2D5B481F}</a:tableStyleId>
              </a:tblPr>
              <a:tblGrid>
                <a:gridCol w="1261875"/>
                <a:gridCol w="1261875"/>
                <a:gridCol w="1261875"/>
                <a:gridCol w="1261875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Input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Output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Difference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298" name="Google Shape;3298;p46"/>
          <p:cNvSpPr txBox="1"/>
          <p:nvPr>
            <p:ph idx="1" type="body"/>
          </p:nvPr>
        </p:nvSpPr>
        <p:spPr>
          <a:xfrm>
            <a:off x="713100" y="1133650"/>
            <a:ext cx="18885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</a:t>
            </a:r>
            <a:r>
              <a:rPr lang="en" sz="1400"/>
              <a:t> = </a:t>
            </a:r>
            <a:r>
              <a:rPr lang="en" sz="1400">
                <a:highlight>
                  <a:srgbClr val="EA9999"/>
                </a:highlight>
              </a:rPr>
              <a:t>A XOR B</a:t>
            </a:r>
            <a:endParaRPr sz="1400"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Bo </a:t>
            </a:r>
            <a:r>
              <a:rPr lang="en" sz="1400"/>
              <a:t>= </a:t>
            </a:r>
            <a:r>
              <a:rPr lang="en" sz="1400">
                <a:highlight>
                  <a:srgbClr val="EA9999"/>
                </a:highlight>
              </a:rPr>
              <a:t>(NOT A) AND B</a:t>
            </a:r>
            <a:endParaRPr sz="1400">
              <a:highlight>
                <a:srgbClr val="EA9999"/>
              </a:highlight>
            </a:endParaRPr>
          </a:p>
        </p:txBody>
      </p:sp>
      <p:sp>
        <p:nvSpPr>
          <p:cNvPr id="3299" name="Google Shape;3299;p46"/>
          <p:cNvSpPr txBox="1"/>
          <p:nvPr>
            <p:ph idx="1" type="body"/>
          </p:nvPr>
        </p:nvSpPr>
        <p:spPr>
          <a:xfrm>
            <a:off x="713100" y="2267775"/>
            <a:ext cx="2262300" cy="25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Misalnya A = 0, B = 1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D	= 0 XOR 1</a:t>
            </a:r>
            <a:endParaRPr sz="13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= 1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Bo 	= (NOT 0) AND 1</a:t>
            </a:r>
            <a:endParaRPr sz="13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= 1 AND 1</a:t>
            </a:r>
            <a:endParaRPr sz="13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= 1</a:t>
            </a: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3" name="Shape 3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4" name="Google Shape;3304;p47"/>
          <p:cNvSpPr/>
          <p:nvPr/>
        </p:nvSpPr>
        <p:spPr>
          <a:xfrm>
            <a:off x="713100" y="3393675"/>
            <a:ext cx="4729500" cy="438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5" name="Google Shape;3305;p47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r>
              <a:rPr lang="en"/>
              <a:t> Subtractor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306" name="Google Shape;3306;p47"/>
          <p:cNvSpPr txBox="1"/>
          <p:nvPr>
            <p:ph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3307" name="Google Shape;3307;p47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3308" name="Google Shape;3308;p4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4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4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4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4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4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4" name="Google Shape;3314;p47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3315" name="Google Shape;3315;p4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4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4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4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4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0" name="Google Shape;3320;p47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3321" name="Google Shape;3321;p4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322" name="Google Shape;3322;p4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3" name="Google Shape;3323;p4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4" name="Google Shape;3324;p4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5" name="Google Shape;3325;p4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6" name="Google Shape;3326;p4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7" name="Google Shape;3327;p4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8" name="Google Shape;3328;p4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9" name="Google Shape;3329;p4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0" name="Google Shape;3330;p4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1" name="Google Shape;3331;p4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32" name="Google Shape;3332;p4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333" name="Google Shape;3333;p4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4" name="Google Shape;3334;p4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5" name="Google Shape;3335;p4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6" name="Google Shape;3336;p4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7" name="Google Shape;3337;p4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8" name="Google Shape;3338;p4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9" name="Google Shape;3339;p4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0" name="Google Shape;3340;p4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1" name="Google Shape;3341;p4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2" name="Google Shape;3342;p4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43" name="Google Shape;3343;p47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3344" name="Google Shape;3344;p4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4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4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4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4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4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4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4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4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4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4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4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4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4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8" name="Google Shape;3358;p47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3359" name="Google Shape;3359;p4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4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4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4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4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4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5" name="Google Shape;3365;p47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366" name="Google Shape;3366;p4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47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47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4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4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47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2" name="Google Shape;3372;p47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3373" name="Google Shape;3373;p4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4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4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4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4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1" name="Shape 3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2" name="Google Shape;3382;p48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383" name="Google Shape;3383;p4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4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4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4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4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4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9" name="Google Shape;3389;p48"/>
          <p:cNvSpPr txBox="1"/>
          <p:nvPr>
            <p:ph type="title"/>
          </p:nvPr>
        </p:nvSpPr>
        <p:spPr>
          <a:xfrm>
            <a:off x="865500" y="790277"/>
            <a:ext cx="4166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Full Subtractor</a:t>
            </a:r>
            <a:endParaRPr/>
          </a:p>
        </p:txBody>
      </p:sp>
      <p:sp>
        <p:nvSpPr>
          <p:cNvPr id="3390" name="Google Shape;3390;p48"/>
          <p:cNvSpPr txBox="1"/>
          <p:nvPr>
            <p:ph idx="4294967295" type="subTitle"/>
          </p:nvPr>
        </p:nvSpPr>
        <p:spPr>
          <a:xfrm>
            <a:off x="865500" y="1356650"/>
            <a:ext cx="3096300" cy="15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Merupakan rangkaian yang memiliki 3 input dan 2 output yaitu D (Difference) dan Bo (Borrow Out). Digunakan untuk mengurangkan data bilangan biner yang lebih dari 1 bit.</a:t>
            </a:r>
            <a:endParaRPr sz="1500"/>
          </a:p>
        </p:txBody>
      </p:sp>
      <p:sp>
        <p:nvSpPr>
          <p:cNvPr id="3391" name="Google Shape;3391;p48"/>
          <p:cNvSpPr txBox="1"/>
          <p:nvPr>
            <p:ph idx="4294967295" type="subTitle"/>
          </p:nvPr>
        </p:nvSpPr>
        <p:spPr>
          <a:xfrm>
            <a:off x="865500" y="2945450"/>
            <a:ext cx="30963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500"/>
              <a:t>Full Subtractor terdiri dari 2 Half Subtractor ditambah 1 Gate OR, Bo dari setiap Half Subtractor di OR kan menjadi Bo output Full Subtractor</a:t>
            </a:r>
            <a:endParaRPr sz="1500"/>
          </a:p>
        </p:txBody>
      </p:sp>
      <p:pic>
        <p:nvPicPr>
          <p:cNvPr id="3392" name="Google Shape;3392;p48"/>
          <p:cNvPicPr preferRelativeResize="0"/>
          <p:nvPr/>
        </p:nvPicPr>
        <p:blipFill rotWithShape="1">
          <a:blip r:embed="rId3">
            <a:alphaModFix/>
          </a:blip>
          <a:srcRect b="0" l="5240" r="4089" t="0"/>
          <a:stretch/>
        </p:blipFill>
        <p:spPr>
          <a:xfrm>
            <a:off x="4557650" y="1889100"/>
            <a:ext cx="4041648" cy="1546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6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7" name="Google Shape;3397;p49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Pengurangan</a:t>
            </a:r>
            <a:r>
              <a:rPr lang="en" sz="2800"/>
              <a:t> Full Subtractor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3398" name="Google Shape;3398;p49"/>
          <p:cNvSpPr txBox="1"/>
          <p:nvPr>
            <p:ph idx="1" type="body"/>
          </p:nvPr>
        </p:nvSpPr>
        <p:spPr>
          <a:xfrm>
            <a:off x="1284275" y="1465050"/>
            <a:ext cx="3146100" cy="25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  =		</a:t>
            </a:r>
            <a:r>
              <a:rPr lang="en" sz="1800"/>
              <a:t>    </a:t>
            </a:r>
            <a:r>
              <a:rPr lang="en" sz="1800"/>
              <a:t>1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B   = </a:t>
            </a:r>
            <a:r>
              <a:rPr lang="en" sz="1800" u="sng"/>
              <a:t>-</a:t>
            </a:r>
            <a:r>
              <a:rPr lang="en" sz="1800" u="sng"/>
              <a:t>          1</a:t>
            </a:r>
            <a:endParaRPr sz="18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		</a:t>
            </a:r>
            <a:r>
              <a:rPr lang="en" sz="1800"/>
              <a:t>    </a:t>
            </a:r>
            <a:r>
              <a:rPr lang="en" sz="1800"/>
              <a:t>0</a:t>
            </a:r>
            <a:r>
              <a:rPr lang="en" sz="1800"/>
              <a:t> -&gt; </a:t>
            </a:r>
            <a:r>
              <a:rPr lang="en" sz="1800">
                <a:highlight>
                  <a:srgbClr val="EA9999"/>
                </a:highlight>
              </a:rPr>
              <a:t>pinjam 1 (Bo)</a:t>
            </a:r>
            <a:endParaRPr sz="1800"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Bin = </a:t>
            </a:r>
            <a:r>
              <a:rPr lang="en" sz="1800" u="sng"/>
              <a:t>-</a:t>
            </a:r>
            <a:r>
              <a:rPr lang="en" sz="1800" u="sng"/>
              <a:t>         1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D   =		</a:t>
            </a:r>
            <a:r>
              <a:rPr lang="en" sz="1800"/>
              <a:t>    </a:t>
            </a:r>
            <a:r>
              <a:rPr lang="en" sz="1800"/>
              <a:t>1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Bo = 1</a:t>
            </a:r>
            <a:endParaRPr sz="1800"/>
          </a:p>
        </p:txBody>
      </p:sp>
      <p:grpSp>
        <p:nvGrpSpPr>
          <p:cNvPr id="3399" name="Google Shape;3399;p49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400" name="Google Shape;3400;p4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4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4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4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4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4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6" name="Google Shape;3406;p49"/>
          <p:cNvSpPr txBox="1"/>
          <p:nvPr>
            <p:ph idx="1" type="body"/>
          </p:nvPr>
        </p:nvSpPr>
        <p:spPr>
          <a:xfrm>
            <a:off x="4713650" y="1465050"/>
            <a:ext cx="3146100" cy="25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  =		</a:t>
            </a:r>
            <a:r>
              <a:rPr lang="en" sz="1800"/>
              <a:t>    </a:t>
            </a:r>
            <a:r>
              <a:rPr lang="en" sz="1800"/>
              <a:t>0 -&gt; </a:t>
            </a:r>
            <a:r>
              <a:rPr lang="en" sz="1800">
                <a:highlight>
                  <a:srgbClr val="EA9999"/>
                </a:highlight>
              </a:rPr>
              <a:t>pinjam 1 (Bo)</a:t>
            </a:r>
            <a:endParaRPr sz="1800"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B   = </a:t>
            </a:r>
            <a:r>
              <a:rPr lang="en" sz="1800" u="sng"/>
              <a:t>-          1</a:t>
            </a:r>
            <a:endParaRPr sz="18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		</a:t>
            </a:r>
            <a:r>
              <a:rPr lang="en" sz="1800"/>
              <a:t>    </a:t>
            </a:r>
            <a:r>
              <a:rPr lang="en" sz="1800"/>
              <a:t>1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Bin = </a:t>
            </a:r>
            <a:r>
              <a:rPr lang="en" sz="1800" u="sng"/>
              <a:t>-         0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D   =		</a:t>
            </a:r>
            <a:r>
              <a:rPr lang="en" sz="1800"/>
              <a:t>    </a:t>
            </a:r>
            <a:r>
              <a:rPr lang="en" sz="1800"/>
              <a:t>1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Bo = 1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0" name="Shape 3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1" name="Google Shape;3411;p50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Tabel Kebenaran</a:t>
            </a:r>
            <a:endParaRPr sz="2800">
              <a:solidFill>
                <a:schemeClr val="accent2"/>
              </a:solidFill>
            </a:endParaRPr>
          </a:p>
        </p:txBody>
      </p:sp>
      <p:grpSp>
        <p:nvGrpSpPr>
          <p:cNvPr id="3412" name="Google Shape;3412;p50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413" name="Google Shape;3413;p5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5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5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5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5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5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3419" name="Google Shape;3419;p50"/>
          <p:cNvGraphicFramePr/>
          <p:nvPr/>
        </p:nvGraphicFramePr>
        <p:xfrm>
          <a:off x="4370400" y="8662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{A042E949-9E53-46BF-9CBA-F80F2D5B481F}</a:tableStyleId>
              </a:tblPr>
              <a:tblGrid>
                <a:gridCol w="776675"/>
                <a:gridCol w="776675"/>
                <a:gridCol w="776675"/>
                <a:gridCol w="776675"/>
                <a:gridCol w="776675"/>
              </a:tblGrid>
              <a:tr h="379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Bin</a:t>
                      </a:r>
                      <a:endParaRPr baseline="-25000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Bo</a:t>
                      </a:r>
                      <a:endParaRPr baseline="-25000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420" name="Google Shape;3420;p50"/>
          <p:cNvSpPr txBox="1"/>
          <p:nvPr>
            <p:ph idx="1" type="body"/>
          </p:nvPr>
        </p:nvSpPr>
        <p:spPr>
          <a:xfrm>
            <a:off x="713100" y="1133650"/>
            <a:ext cx="35763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</a:t>
            </a:r>
            <a:r>
              <a:rPr lang="en" sz="1400"/>
              <a:t> = </a:t>
            </a:r>
            <a:r>
              <a:rPr lang="en" sz="1400">
                <a:highlight>
                  <a:srgbClr val="EA9999"/>
                </a:highlight>
              </a:rPr>
              <a:t>(A XOR B) XOR Bin</a:t>
            </a:r>
            <a:endParaRPr sz="1400"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Bo</a:t>
            </a:r>
            <a:r>
              <a:rPr lang="en" sz="1400"/>
              <a:t> = </a:t>
            </a:r>
            <a:r>
              <a:rPr lang="en" sz="1400">
                <a:highlight>
                  <a:srgbClr val="EA9999"/>
                </a:highlight>
              </a:rPr>
              <a:t>((NOT A) AND Bin) OR ((NOT A) AND B) OR (B AND Bin)</a:t>
            </a:r>
            <a:endParaRPr sz="1400"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421" name="Google Shape;3421;p50"/>
          <p:cNvSpPr txBox="1"/>
          <p:nvPr>
            <p:ph idx="1" type="body"/>
          </p:nvPr>
        </p:nvSpPr>
        <p:spPr>
          <a:xfrm>
            <a:off x="713100" y="2039175"/>
            <a:ext cx="3159300" cy="25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Misalnya A = </a:t>
            </a:r>
            <a:r>
              <a:rPr lang="en" sz="1100"/>
              <a:t>1</a:t>
            </a:r>
            <a:r>
              <a:rPr lang="en" sz="1100"/>
              <a:t>, B = </a:t>
            </a:r>
            <a:r>
              <a:rPr lang="en" sz="1100"/>
              <a:t>0</a:t>
            </a:r>
            <a:r>
              <a:rPr lang="en" sz="1100"/>
              <a:t>, Bin = 1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D 	= (</a:t>
            </a:r>
            <a:r>
              <a:rPr lang="en" sz="1100"/>
              <a:t>1</a:t>
            </a:r>
            <a:r>
              <a:rPr lang="en" sz="1100"/>
              <a:t> XOR </a:t>
            </a:r>
            <a:r>
              <a:rPr lang="en" sz="1100"/>
              <a:t>0</a:t>
            </a:r>
            <a:r>
              <a:rPr lang="en" sz="1100"/>
              <a:t>) XOR 1</a:t>
            </a:r>
            <a:endParaRPr sz="1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= 1 XOR 1</a:t>
            </a:r>
            <a:endParaRPr sz="1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= 0</a:t>
            </a:r>
            <a:endParaRPr sz="11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Bo 	= ((NOT </a:t>
            </a:r>
            <a:r>
              <a:rPr lang="en" sz="1100"/>
              <a:t>1)</a:t>
            </a:r>
            <a:r>
              <a:rPr lang="en" sz="1100"/>
              <a:t> AND </a:t>
            </a:r>
            <a:r>
              <a:rPr lang="en" sz="1100"/>
              <a:t>0</a:t>
            </a:r>
            <a:r>
              <a:rPr lang="en" sz="1100"/>
              <a:t>) OR (((NOT </a:t>
            </a:r>
            <a:r>
              <a:rPr lang="en" sz="1100"/>
              <a:t>1)</a:t>
            </a:r>
            <a:r>
              <a:rPr lang="en" sz="1100"/>
              <a:t> AND </a:t>
            </a:r>
            <a:r>
              <a:rPr lang="en" sz="1100"/>
              <a:t>0</a:t>
            </a:r>
            <a:r>
              <a:rPr lang="en" sz="1100"/>
              <a:t>) </a:t>
            </a:r>
            <a:endParaRPr sz="1100"/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  OR (</a:t>
            </a:r>
            <a:r>
              <a:rPr lang="en" sz="1100"/>
              <a:t>0</a:t>
            </a:r>
            <a:r>
              <a:rPr lang="en" sz="1100"/>
              <a:t> AND 1))</a:t>
            </a:r>
            <a:endParaRPr sz="1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= </a:t>
            </a:r>
            <a:r>
              <a:rPr lang="en" sz="1100"/>
              <a:t>0</a:t>
            </a:r>
            <a:r>
              <a:rPr lang="en" sz="1100"/>
              <a:t> OR </a:t>
            </a:r>
            <a:r>
              <a:rPr lang="en" sz="1100"/>
              <a:t>0</a:t>
            </a:r>
            <a:r>
              <a:rPr lang="en" sz="1100"/>
              <a:t> OR </a:t>
            </a:r>
            <a:r>
              <a:rPr lang="en" sz="1100"/>
              <a:t>0</a:t>
            </a:r>
            <a:endParaRPr sz="11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= </a:t>
            </a:r>
            <a:r>
              <a:rPr lang="en" sz="1100"/>
              <a:t>0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3" name="Shape 2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4" name="Google Shape;2894;p33"/>
          <p:cNvSpPr/>
          <p:nvPr/>
        </p:nvSpPr>
        <p:spPr>
          <a:xfrm>
            <a:off x="4743900" y="3817630"/>
            <a:ext cx="23604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5" name="Google Shape;2895;p33"/>
          <p:cNvSpPr/>
          <p:nvPr/>
        </p:nvSpPr>
        <p:spPr>
          <a:xfrm>
            <a:off x="4737525" y="2146069"/>
            <a:ext cx="23604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6" name="Google Shape;2896;p33"/>
          <p:cNvSpPr/>
          <p:nvPr/>
        </p:nvSpPr>
        <p:spPr>
          <a:xfrm>
            <a:off x="2058825" y="2146069"/>
            <a:ext cx="23604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7" name="Google Shape;2897;p3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Pertemuan 4</a:t>
            </a:r>
            <a:endParaRPr sz="3200">
              <a:solidFill>
                <a:schemeClr val="accent2"/>
              </a:solidFill>
            </a:endParaRPr>
          </a:p>
        </p:txBody>
      </p:sp>
      <p:sp>
        <p:nvSpPr>
          <p:cNvPr id="2898" name="Google Shape;2898;p33"/>
          <p:cNvSpPr txBox="1"/>
          <p:nvPr>
            <p:ph idx="2" type="title"/>
          </p:nvPr>
        </p:nvSpPr>
        <p:spPr>
          <a:xfrm>
            <a:off x="2122275" y="2208918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Adder</a:t>
            </a:r>
            <a:endParaRPr/>
          </a:p>
        </p:txBody>
      </p:sp>
      <p:sp>
        <p:nvSpPr>
          <p:cNvPr id="2899" name="Google Shape;2899;p33"/>
          <p:cNvSpPr txBox="1"/>
          <p:nvPr>
            <p:ph idx="3" type="title"/>
          </p:nvPr>
        </p:nvSpPr>
        <p:spPr>
          <a:xfrm>
            <a:off x="2122275" y="157174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00" name="Google Shape;2900;p33"/>
          <p:cNvSpPr txBox="1"/>
          <p:nvPr>
            <p:ph idx="4" type="title"/>
          </p:nvPr>
        </p:nvSpPr>
        <p:spPr>
          <a:xfrm>
            <a:off x="4737525" y="2208913"/>
            <a:ext cx="23604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sp>
        <p:nvSpPr>
          <p:cNvPr id="2901" name="Google Shape;2901;p33"/>
          <p:cNvSpPr txBox="1"/>
          <p:nvPr>
            <p:ph idx="6" type="title"/>
          </p:nvPr>
        </p:nvSpPr>
        <p:spPr>
          <a:xfrm>
            <a:off x="4816875" y="15717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02" name="Google Shape;2902;p33"/>
          <p:cNvSpPr txBox="1"/>
          <p:nvPr>
            <p:ph idx="13" type="title"/>
          </p:nvPr>
        </p:nvSpPr>
        <p:spPr>
          <a:xfrm>
            <a:off x="4731150" y="3880488"/>
            <a:ext cx="23604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Subtractor</a:t>
            </a:r>
            <a:endParaRPr/>
          </a:p>
        </p:txBody>
      </p:sp>
      <p:sp>
        <p:nvSpPr>
          <p:cNvPr id="2903" name="Google Shape;2903;p33"/>
          <p:cNvSpPr txBox="1"/>
          <p:nvPr>
            <p:ph idx="15" type="title"/>
          </p:nvPr>
        </p:nvSpPr>
        <p:spPr>
          <a:xfrm>
            <a:off x="4807350" y="3243279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904" name="Google Shape;2904;p33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905" name="Google Shape;2905;p3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3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3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3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3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0" name="Google Shape;2910;p33"/>
          <p:cNvSpPr/>
          <p:nvPr/>
        </p:nvSpPr>
        <p:spPr>
          <a:xfrm>
            <a:off x="2065200" y="3817630"/>
            <a:ext cx="23604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1" name="Google Shape;2911;p33"/>
          <p:cNvSpPr txBox="1"/>
          <p:nvPr>
            <p:ph idx="13" type="title"/>
          </p:nvPr>
        </p:nvSpPr>
        <p:spPr>
          <a:xfrm>
            <a:off x="2052450" y="3880488"/>
            <a:ext cx="23604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Subtractor</a:t>
            </a:r>
            <a:endParaRPr/>
          </a:p>
        </p:txBody>
      </p:sp>
      <p:sp>
        <p:nvSpPr>
          <p:cNvPr id="2912" name="Google Shape;2912;p33"/>
          <p:cNvSpPr txBox="1"/>
          <p:nvPr>
            <p:ph idx="15" type="title"/>
          </p:nvPr>
        </p:nvSpPr>
        <p:spPr>
          <a:xfrm>
            <a:off x="2128650" y="3243279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5" name="Shape 3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6" name="Google Shape;3426;p51"/>
          <p:cNvSpPr/>
          <p:nvPr/>
        </p:nvSpPr>
        <p:spPr>
          <a:xfrm>
            <a:off x="713100" y="3393675"/>
            <a:ext cx="4729500" cy="438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7" name="Google Shape;3427;p51"/>
          <p:cNvSpPr txBox="1"/>
          <p:nvPr>
            <p:ph type="title"/>
          </p:nvPr>
        </p:nvSpPr>
        <p:spPr>
          <a:xfrm>
            <a:off x="864525" y="2329475"/>
            <a:ext cx="7566300" cy="841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Tugas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3428" name="Google Shape;3428;p51"/>
          <p:cNvGrpSpPr/>
          <p:nvPr/>
        </p:nvGrpSpPr>
        <p:grpSpPr>
          <a:xfrm flipH="1">
            <a:off x="7672202" y="3605180"/>
            <a:ext cx="883262" cy="242091"/>
            <a:chOff x="2300350" y="2601250"/>
            <a:chExt cx="2275275" cy="623625"/>
          </a:xfrm>
        </p:grpSpPr>
        <p:sp>
          <p:nvSpPr>
            <p:cNvPr id="3429" name="Google Shape;3429;p5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30;p5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Google Shape;3431;p5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5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5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5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5" name="Google Shape;3435;p51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3436" name="Google Shape;3436;p5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Google Shape;3437;p5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Google Shape;3438;p5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39;p5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5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41" name="Google Shape;3441;p51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3442" name="Google Shape;3442;p5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43" name="Google Shape;3443;p5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4" name="Google Shape;3444;p5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5" name="Google Shape;3445;p5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6" name="Google Shape;3446;p5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7" name="Google Shape;3447;p5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8" name="Google Shape;3448;p5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9" name="Google Shape;3449;p5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0" name="Google Shape;3450;p5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1" name="Google Shape;3451;p5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2" name="Google Shape;3452;p5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53" name="Google Shape;3453;p5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54" name="Google Shape;3454;p5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5" name="Google Shape;3455;p5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6" name="Google Shape;3456;p5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7" name="Google Shape;3457;p5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8" name="Google Shape;3458;p5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9" name="Google Shape;3459;p5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0" name="Google Shape;3460;p5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1" name="Google Shape;3461;p5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2" name="Google Shape;3462;p5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3" name="Google Shape;3463;p5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464" name="Google Shape;3464;p51"/>
          <p:cNvGrpSpPr/>
          <p:nvPr/>
        </p:nvGrpSpPr>
        <p:grpSpPr>
          <a:xfrm>
            <a:off x="5294901" y="4383719"/>
            <a:ext cx="1252896" cy="51000"/>
            <a:chOff x="2915381" y="4104819"/>
            <a:chExt cx="1252896" cy="51000"/>
          </a:xfrm>
        </p:grpSpPr>
        <p:sp>
          <p:nvSpPr>
            <p:cNvPr id="3465" name="Google Shape;3465;p5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Google Shape;3466;p5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Google Shape;3467;p5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Google Shape;3468;p5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Google Shape;3469;p5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Google Shape;3470;p5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Google Shape;3471;p5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Google Shape;3472;p5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Google Shape;3473;p5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Google Shape;3474;p5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Google Shape;3475;p5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Google Shape;3476;p5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Google Shape;3477;p5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Google Shape;3478;p5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79" name="Google Shape;3479;p51"/>
          <p:cNvGrpSpPr/>
          <p:nvPr/>
        </p:nvGrpSpPr>
        <p:grpSpPr>
          <a:xfrm>
            <a:off x="2621939" y="674430"/>
            <a:ext cx="883262" cy="242091"/>
            <a:chOff x="2300350" y="2601250"/>
            <a:chExt cx="2275275" cy="623625"/>
          </a:xfrm>
        </p:grpSpPr>
        <p:sp>
          <p:nvSpPr>
            <p:cNvPr id="3480" name="Google Shape;3480;p5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Google Shape;3481;p5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Google Shape;3482;p5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Google Shape;3483;p5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Google Shape;3484;p5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Google Shape;3485;p5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6" name="Google Shape;3486;p51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487" name="Google Shape;3487;p5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Google Shape;3488;p5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Google Shape;3489;p5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Google Shape;3490;p5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Google Shape;3491;p5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Google Shape;3492;p5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3" name="Google Shape;3493;p51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3494" name="Google Shape;3494;p5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Google Shape;3495;p5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Google Shape;3496;p5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Google Shape;3497;p5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Google Shape;3498;p5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2" name="Shape 3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3" name="Google Shape;3503;p52"/>
          <p:cNvSpPr txBox="1"/>
          <p:nvPr>
            <p:ph type="title"/>
          </p:nvPr>
        </p:nvSpPr>
        <p:spPr>
          <a:xfrm>
            <a:off x="850575" y="765527"/>
            <a:ext cx="4166100" cy="572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Tugas</a:t>
            </a:r>
            <a:endParaRPr/>
          </a:p>
        </p:txBody>
      </p:sp>
      <p:sp>
        <p:nvSpPr>
          <p:cNvPr id="3504" name="Google Shape;3504;p52"/>
          <p:cNvSpPr txBox="1"/>
          <p:nvPr>
            <p:ph idx="1" type="subTitle"/>
          </p:nvPr>
        </p:nvSpPr>
        <p:spPr>
          <a:xfrm>
            <a:off x="1161100" y="1648350"/>
            <a:ext cx="4079700" cy="18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Buatlah rangkaian sirkuit untuk Half Adder, Full Adder, Half Subtractor, dan Full Subtractor menggunakan NAND / NOR beserta tabel kebenarannya.</a:t>
            </a:r>
            <a:endParaRPr sz="1800"/>
          </a:p>
        </p:txBody>
      </p:sp>
      <p:sp>
        <p:nvSpPr>
          <p:cNvPr id="3505" name="Google Shape;3505;p52"/>
          <p:cNvSpPr/>
          <p:nvPr/>
        </p:nvSpPr>
        <p:spPr>
          <a:xfrm>
            <a:off x="3246095" y="4391554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06" name="Google Shape;3506;p52"/>
          <p:cNvGrpSpPr/>
          <p:nvPr/>
        </p:nvGrpSpPr>
        <p:grpSpPr>
          <a:xfrm rot="-5400000">
            <a:off x="7445691" y="3626907"/>
            <a:ext cx="883262" cy="242091"/>
            <a:chOff x="2300350" y="2601250"/>
            <a:chExt cx="2275275" cy="623625"/>
          </a:xfrm>
        </p:grpSpPr>
        <p:sp>
          <p:nvSpPr>
            <p:cNvPr id="3507" name="Google Shape;3507;p5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Google Shape;3508;p5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Google Shape;3509;p5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Google Shape;3510;p5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Google Shape;3511;p5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Google Shape;3512;p5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3" name="Google Shape;3513;p52"/>
          <p:cNvGrpSpPr/>
          <p:nvPr/>
        </p:nvGrpSpPr>
        <p:grpSpPr>
          <a:xfrm>
            <a:off x="4789594" y="914919"/>
            <a:ext cx="1105976" cy="133969"/>
            <a:chOff x="8183182" y="663852"/>
            <a:chExt cx="1475028" cy="178673"/>
          </a:xfrm>
        </p:grpSpPr>
        <p:grpSp>
          <p:nvGrpSpPr>
            <p:cNvPr id="3514" name="Google Shape;3514;p5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515" name="Google Shape;3515;p5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6" name="Google Shape;3516;p5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7" name="Google Shape;3517;p5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8" name="Google Shape;3518;p5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9" name="Google Shape;3519;p5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0" name="Google Shape;3520;p5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1" name="Google Shape;3521;p5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2" name="Google Shape;3522;p5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3" name="Google Shape;3523;p5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4" name="Google Shape;3524;p5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25" name="Google Shape;3525;p5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526" name="Google Shape;3526;p5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7" name="Google Shape;3527;p5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8" name="Google Shape;3528;p5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9" name="Google Shape;3529;p5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0" name="Google Shape;3530;p5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1" name="Google Shape;3531;p5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2" name="Google Shape;3532;p5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3" name="Google Shape;3533;p5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4" name="Google Shape;3534;p5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5" name="Google Shape;3535;p5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36" name="Google Shape;3536;p52"/>
          <p:cNvSpPr/>
          <p:nvPr/>
        </p:nvSpPr>
        <p:spPr>
          <a:xfrm>
            <a:off x="6238000" y="1860000"/>
            <a:ext cx="1423500" cy="1423500"/>
          </a:xfrm>
          <a:prstGeom prst="ellipse">
            <a:avLst/>
          </a:prstGeom>
          <a:noFill/>
          <a:ln cap="flat" cmpd="sng" w="19050">
            <a:solidFill>
              <a:srgbClr val="8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7" name="Google Shape;3537;p52"/>
          <p:cNvGrpSpPr/>
          <p:nvPr/>
        </p:nvGrpSpPr>
        <p:grpSpPr>
          <a:xfrm>
            <a:off x="6689631" y="2334476"/>
            <a:ext cx="520425" cy="474062"/>
            <a:chOff x="-40745125" y="3632900"/>
            <a:chExt cx="318225" cy="289875"/>
          </a:xfrm>
        </p:grpSpPr>
        <p:sp>
          <p:nvSpPr>
            <p:cNvPr id="3538" name="Google Shape;3538;p52"/>
            <p:cNvSpPr/>
            <p:nvPr/>
          </p:nvSpPr>
          <p:spPr>
            <a:xfrm>
              <a:off x="-40745125" y="3632900"/>
              <a:ext cx="300125" cy="82725"/>
            </a:xfrm>
            <a:custGeom>
              <a:rect b="b" l="l" r="r" t="t"/>
              <a:pathLst>
                <a:path extrusionOk="0" h="3309" w="12005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rgbClr val="8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52"/>
            <p:cNvSpPr/>
            <p:nvPr/>
          </p:nvSpPr>
          <p:spPr>
            <a:xfrm>
              <a:off x="-40508050" y="3736075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8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52"/>
            <p:cNvSpPr/>
            <p:nvPr/>
          </p:nvSpPr>
          <p:spPr>
            <a:xfrm>
              <a:off x="-40466300" y="3736875"/>
              <a:ext cx="39400" cy="82725"/>
            </a:xfrm>
            <a:custGeom>
              <a:rect b="b" l="l" r="r" t="t"/>
              <a:pathLst>
                <a:path extrusionOk="0" h="3309" w="1576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rgbClr val="8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52"/>
            <p:cNvSpPr/>
            <p:nvPr/>
          </p:nvSpPr>
          <p:spPr>
            <a:xfrm>
              <a:off x="-40723050" y="3736075"/>
              <a:ext cx="194550" cy="82725"/>
            </a:xfrm>
            <a:custGeom>
              <a:rect b="b" l="l" r="r" t="t"/>
              <a:pathLst>
                <a:path extrusionOk="0" h="3309" w="7782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rgbClr val="8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52"/>
            <p:cNvSpPr/>
            <p:nvPr/>
          </p:nvSpPr>
          <p:spPr>
            <a:xfrm>
              <a:off x="-40681325" y="3839250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8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52"/>
            <p:cNvSpPr/>
            <p:nvPr/>
          </p:nvSpPr>
          <p:spPr>
            <a:xfrm>
              <a:off x="-40639575" y="3840825"/>
              <a:ext cx="190625" cy="81950"/>
            </a:xfrm>
            <a:custGeom>
              <a:rect b="b" l="l" r="r" t="t"/>
              <a:pathLst>
                <a:path extrusionOk="0" h="3278" w="7625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rgbClr val="8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52"/>
            <p:cNvSpPr/>
            <p:nvPr/>
          </p:nvSpPr>
          <p:spPr>
            <a:xfrm>
              <a:off x="-40745125" y="3840050"/>
              <a:ext cx="43350" cy="82725"/>
            </a:xfrm>
            <a:custGeom>
              <a:rect b="b" l="l" r="r" t="t"/>
              <a:pathLst>
                <a:path extrusionOk="0" h="3309" w="1734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8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8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9" name="Google Shape;3549;p53"/>
          <p:cNvSpPr txBox="1"/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&amp; Subjek</a:t>
            </a:r>
            <a:endParaRPr/>
          </a:p>
        </p:txBody>
      </p:sp>
      <p:sp>
        <p:nvSpPr>
          <p:cNvPr id="3550" name="Google Shape;3550;p53"/>
          <p:cNvSpPr txBox="1"/>
          <p:nvPr>
            <p:ph idx="1" type="subTitle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8FFFFF"/>
                </a:solidFill>
              </a:rPr>
              <a:t>Nama file 	:</a:t>
            </a:r>
            <a:endParaRPr sz="1900">
              <a:solidFill>
                <a:srgbClr val="8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Kelas_NPM_Laprak2.pdf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8FFFFF"/>
                </a:solidFill>
              </a:rPr>
              <a:t>Upload ke	:</a:t>
            </a:r>
            <a:endParaRPr sz="1900">
              <a:solidFill>
                <a:srgbClr val="8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Google Classroom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8FFFFF"/>
                </a:solidFill>
              </a:rPr>
              <a:t>Deadline    	:</a:t>
            </a:r>
            <a:endParaRPr sz="1900">
              <a:solidFill>
                <a:srgbClr val="8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22 Maret 2022</a:t>
            </a:r>
            <a:endParaRPr sz="1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4" name="Shape 3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5" name="Google Shape;3555;p54"/>
          <p:cNvSpPr txBox="1"/>
          <p:nvPr>
            <p:ph type="title"/>
          </p:nvPr>
        </p:nvSpPr>
        <p:spPr>
          <a:xfrm>
            <a:off x="2333025" y="1189150"/>
            <a:ext cx="4472700" cy="18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Terima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Kasih!</a:t>
            </a:r>
            <a:endParaRPr/>
          </a:p>
        </p:txBody>
      </p:sp>
      <p:grpSp>
        <p:nvGrpSpPr>
          <p:cNvPr id="3556" name="Google Shape;3556;p54"/>
          <p:cNvGrpSpPr/>
          <p:nvPr/>
        </p:nvGrpSpPr>
        <p:grpSpPr>
          <a:xfrm rot="-5400000">
            <a:off x="6756923" y="2604103"/>
            <a:ext cx="883262" cy="242091"/>
            <a:chOff x="2300350" y="2601250"/>
            <a:chExt cx="2275275" cy="623625"/>
          </a:xfrm>
        </p:grpSpPr>
        <p:sp>
          <p:nvSpPr>
            <p:cNvPr id="3557" name="Google Shape;3557;p5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5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5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5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5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5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3" name="Google Shape;3563;p54"/>
          <p:cNvGrpSpPr/>
          <p:nvPr/>
        </p:nvGrpSpPr>
        <p:grpSpPr>
          <a:xfrm rot="5400000">
            <a:off x="7305100" y="3695000"/>
            <a:ext cx="98902" cy="553090"/>
            <a:chOff x="4898850" y="4820550"/>
            <a:chExt cx="98902" cy="553090"/>
          </a:xfrm>
        </p:grpSpPr>
        <p:sp>
          <p:nvSpPr>
            <p:cNvPr id="3564" name="Google Shape;3564;p5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5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5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5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5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9" name="Google Shape;3569;p54"/>
          <p:cNvGrpSpPr/>
          <p:nvPr/>
        </p:nvGrpSpPr>
        <p:grpSpPr>
          <a:xfrm rot="5400000">
            <a:off x="1498582" y="1509734"/>
            <a:ext cx="883262" cy="242091"/>
            <a:chOff x="2300350" y="2601250"/>
            <a:chExt cx="2275275" cy="623625"/>
          </a:xfrm>
        </p:grpSpPr>
        <p:sp>
          <p:nvSpPr>
            <p:cNvPr id="3570" name="Google Shape;3570;p5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5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5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5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5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5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6" name="Google Shape;3576;p54"/>
          <p:cNvGrpSpPr/>
          <p:nvPr/>
        </p:nvGrpSpPr>
        <p:grpSpPr>
          <a:xfrm rot="5400000">
            <a:off x="2081150" y="2794900"/>
            <a:ext cx="98902" cy="553090"/>
            <a:chOff x="4898850" y="4820550"/>
            <a:chExt cx="98902" cy="553090"/>
          </a:xfrm>
        </p:grpSpPr>
        <p:sp>
          <p:nvSpPr>
            <p:cNvPr id="3577" name="Google Shape;3577;p5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5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5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5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5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6" name="Shape 2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7" name="Google Shape;2917;p34"/>
          <p:cNvSpPr/>
          <p:nvPr/>
        </p:nvSpPr>
        <p:spPr>
          <a:xfrm>
            <a:off x="1491675" y="1860000"/>
            <a:ext cx="1423500" cy="1423500"/>
          </a:xfrm>
          <a:prstGeom prst="ellipse">
            <a:avLst/>
          </a:prstGeom>
          <a:noFill/>
          <a:ln cap="flat" cmpd="sng" w="19050">
            <a:solidFill>
              <a:srgbClr val="8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8" name="Google Shape;2918;p3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Review!</a:t>
            </a:r>
            <a:endParaRPr sz="2800">
              <a:solidFill>
                <a:schemeClr val="accent2"/>
              </a:solidFill>
            </a:endParaRPr>
          </a:p>
        </p:txBody>
      </p:sp>
      <p:grpSp>
        <p:nvGrpSpPr>
          <p:cNvPr id="2919" name="Google Shape;2919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920" name="Google Shape;2920;p3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3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3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3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3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3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6" name="Google Shape;2926;p34"/>
          <p:cNvSpPr txBox="1"/>
          <p:nvPr/>
        </p:nvSpPr>
        <p:spPr>
          <a:xfrm>
            <a:off x="3236550" y="2202300"/>
            <a:ext cx="267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FFFFF"/>
                </a:solidFill>
                <a:latin typeface="PT Sans"/>
                <a:ea typeface="PT Sans"/>
                <a:cs typeface="PT Sans"/>
                <a:sym typeface="PT Sans"/>
              </a:rPr>
              <a:t>Apa itu Multiplexer?</a:t>
            </a:r>
            <a:endParaRPr sz="1800">
              <a:solidFill>
                <a:srgbClr val="8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FFFFF"/>
                </a:solidFill>
                <a:latin typeface="PT Sans"/>
                <a:ea typeface="PT Sans"/>
                <a:cs typeface="PT Sans"/>
                <a:sym typeface="PT Sans"/>
              </a:rPr>
              <a:t>Apa itu Demultiplexer?</a:t>
            </a:r>
            <a:endParaRPr sz="1800">
              <a:solidFill>
                <a:srgbClr val="8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2927" name="Google Shape;2927;p34"/>
          <p:cNvGrpSpPr/>
          <p:nvPr/>
        </p:nvGrpSpPr>
        <p:grpSpPr>
          <a:xfrm>
            <a:off x="1938239" y="2306579"/>
            <a:ext cx="530352" cy="530353"/>
            <a:chOff x="581525" y="3254850"/>
            <a:chExt cx="297750" cy="294575"/>
          </a:xfrm>
        </p:grpSpPr>
        <p:sp>
          <p:nvSpPr>
            <p:cNvPr id="2928" name="Google Shape;2928;p34"/>
            <p:cNvSpPr/>
            <p:nvPr/>
          </p:nvSpPr>
          <p:spPr>
            <a:xfrm>
              <a:off x="616950" y="3358025"/>
              <a:ext cx="89025" cy="86650"/>
            </a:xfrm>
            <a:custGeom>
              <a:rect b="b" l="l" r="r" t="t"/>
              <a:pathLst>
                <a:path extrusionOk="0" h="3466" w="3561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solidFill>
              <a:srgbClr val="8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34"/>
            <p:cNvSpPr/>
            <p:nvPr/>
          </p:nvSpPr>
          <p:spPr>
            <a:xfrm>
              <a:off x="721725" y="3254850"/>
              <a:ext cx="157550" cy="155975"/>
            </a:xfrm>
            <a:custGeom>
              <a:rect b="b" l="l" r="r" t="t"/>
              <a:pathLst>
                <a:path extrusionOk="0" h="6239" w="6302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rgbClr val="8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34"/>
            <p:cNvSpPr/>
            <p:nvPr/>
          </p:nvSpPr>
          <p:spPr>
            <a:xfrm>
              <a:off x="581525" y="3440725"/>
              <a:ext cx="157550" cy="108700"/>
            </a:xfrm>
            <a:custGeom>
              <a:rect b="b" l="l" r="r" t="t"/>
              <a:pathLst>
                <a:path extrusionOk="0" h="4348" w="6302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solidFill>
              <a:srgbClr val="8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4" name="Shape 2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5" name="Google Shape;2935;p35"/>
          <p:cNvSpPr/>
          <p:nvPr/>
        </p:nvSpPr>
        <p:spPr>
          <a:xfrm>
            <a:off x="713100" y="3393675"/>
            <a:ext cx="4729500" cy="438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6" name="Google Shape;2936;p35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Adder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937" name="Google Shape;2937;p35"/>
          <p:cNvSpPr txBox="1"/>
          <p:nvPr>
            <p:ph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938" name="Google Shape;2938;p35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2939" name="Google Shape;2939;p3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3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3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3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3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3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5" name="Google Shape;2945;p35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2946" name="Google Shape;2946;p3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3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3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3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3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1" name="Google Shape;2951;p35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2952" name="Google Shape;2952;p3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53" name="Google Shape;2953;p3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4" name="Google Shape;2954;p3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5" name="Google Shape;2955;p3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6" name="Google Shape;2956;p3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7" name="Google Shape;2957;p3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8" name="Google Shape;2958;p3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9" name="Google Shape;2959;p3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0" name="Google Shape;2960;p3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1" name="Google Shape;2961;p3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2" name="Google Shape;2962;p3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63" name="Google Shape;2963;p3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4" name="Google Shape;2964;p3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5" name="Google Shape;2965;p3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3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7" name="Google Shape;2967;p3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8" name="Google Shape;2968;p3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9" name="Google Shape;2969;p3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0" name="Google Shape;2970;p3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1" name="Google Shape;2971;p3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2" name="Google Shape;2972;p3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3" name="Google Shape;2973;p3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74" name="Google Shape;2974;p35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2975" name="Google Shape;2975;p3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3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3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3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3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3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3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3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3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3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3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3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3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3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9" name="Google Shape;2989;p35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2990" name="Google Shape;2990;p3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3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3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3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3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3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6" name="Google Shape;2996;p35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2997" name="Google Shape;2997;p3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3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3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3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3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3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3" name="Google Shape;3003;p35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3004" name="Google Shape;3004;p3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3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3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3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3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2" name="Shape 3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3" name="Google Shape;3013;p36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014" name="Google Shape;3014;p3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3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3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3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3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3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0" name="Google Shape;3020;p36"/>
          <p:cNvSpPr txBox="1"/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Half Adder</a:t>
            </a:r>
            <a:endParaRPr/>
          </a:p>
        </p:txBody>
      </p:sp>
      <p:sp>
        <p:nvSpPr>
          <p:cNvPr id="3021" name="Google Shape;3021;p36"/>
          <p:cNvSpPr txBox="1"/>
          <p:nvPr>
            <p:ph idx="4294967295" type="subTitle"/>
          </p:nvPr>
        </p:nvSpPr>
        <p:spPr>
          <a:xfrm>
            <a:off x="865500" y="1890050"/>
            <a:ext cx="3096300" cy="13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Merupakan rangkaian yang memiliki 2 input dan 2 output yaitu Sum dan Carry. Digunakan untuk menjumlahkan 2 buah data bilangan biner 1-bit. </a:t>
            </a:r>
            <a:endParaRPr sz="1500"/>
          </a:p>
        </p:txBody>
      </p:sp>
      <p:pic>
        <p:nvPicPr>
          <p:cNvPr id="3022" name="Google Shape;302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6048" y="777413"/>
            <a:ext cx="3534775" cy="3588682"/>
          </a:xfrm>
          <a:prstGeom prst="rect">
            <a:avLst/>
          </a:prstGeom>
          <a:noFill/>
          <a:ln>
            <a:noFill/>
          </a:ln>
        </p:spPr>
      </p:pic>
      <p:sp>
        <p:nvSpPr>
          <p:cNvPr id="3023" name="Google Shape;3023;p36"/>
          <p:cNvSpPr txBox="1"/>
          <p:nvPr>
            <p:ph idx="4294967295" type="subTitle"/>
          </p:nvPr>
        </p:nvSpPr>
        <p:spPr>
          <a:xfrm>
            <a:off x="865500" y="3326450"/>
            <a:ext cx="30963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500"/>
              <a:t>Kekurangan dari Half Adder adalah tidak bisa menjumlahkan Carry.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7" name="Shape 3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8" name="Google Shape;3028;p37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Penjumlahan Half Adder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3029" name="Google Shape;3029;p37"/>
          <p:cNvSpPr txBox="1"/>
          <p:nvPr>
            <p:ph idx="1" type="body"/>
          </p:nvPr>
        </p:nvSpPr>
        <p:spPr>
          <a:xfrm>
            <a:off x="1998975" y="1330925"/>
            <a:ext cx="1888500" cy="13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=		  0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B = </a:t>
            </a:r>
            <a:r>
              <a:rPr lang="en" sz="1800" u="sng"/>
              <a:t>+         0</a:t>
            </a:r>
            <a:endParaRPr sz="18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C &lt;- </a:t>
            </a:r>
            <a:r>
              <a:rPr lang="en" sz="1800">
                <a:highlight>
                  <a:srgbClr val="A2C4C9"/>
                </a:highlight>
              </a:rPr>
              <a:t>0</a:t>
            </a:r>
            <a:r>
              <a:rPr lang="en" sz="1800">
                <a:highlight>
                  <a:srgbClr val="EA9999"/>
                </a:highlight>
              </a:rPr>
              <a:t>0</a:t>
            </a:r>
            <a:r>
              <a:rPr lang="en" sz="1800"/>
              <a:t> -&gt; 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030" name="Google Shape;3030;p37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031" name="Google Shape;3031;p3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3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3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3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3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3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7" name="Google Shape;3037;p37"/>
          <p:cNvSpPr txBox="1"/>
          <p:nvPr>
            <p:ph idx="1" type="body"/>
          </p:nvPr>
        </p:nvSpPr>
        <p:spPr>
          <a:xfrm>
            <a:off x="1998975" y="3072050"/>
            <a:ext cx="1888500" cy="13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=		  1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B = </a:t>
            </a:r>
            <a:r>
              <a:rPr lang="en" sz="1800" u="sng"/>
              <a:t>+         0</a:t>
            </a:r>
            <a:endParaRPr sz="18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C &lt;- </a:t>
            </a:r>
            <a:r>
              <a:rPr lang="en" sz="1800">
                <a:highlight>
                  <a:srgbClr val="A2C4C9"/>
                </a:highlight>
              </a:rPr>
              <a:t>0</a:t>
            </a:r>
            <a:r>
              <a:rPr lang="en" sz="1800">
                <a:highlight>
                  <a:srgbClr val="EA9999"/>
                </a:highlight>
              </a:rPr>
              <a:t>1</a:t>
            </a:r>
            <a:r>
              <a:rPr lang="en" sz="1800"/>
              <a:t> -&gt; 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38" name="Google Shape;3038;p37"/>
          <p:cNvSpPr txBox="1"/>
          <p:nvPr>
            <p:ph idx="1" type="body"/>
          </p:nvPr>
        </p:nvSpPr>
        <p:spPr>
          <a:xfrm>
            <a:off x="5256525" y="1330925"/>
            <a:ext cx="1888500" cy="13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=		  0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B = </a:t>
            </a:r>
            <a:r>
              <a:rPr lang="en" sz="1800" u="sng"/>
              <a:t>+         1</a:t>
            </a:r>
            <a:endParaRPr sz="18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C &lt;- </a:t>
            </a:r>
            <a:r>
              <a:rPr lang="en" sz="1800">
                <a:highlight>
                  <a:srgbClr val="A2C4C9"/>
                </a:highlight>
              </a:rPr>
              <a:t>0</a:t>
            </a:r>
            <a:r>
              <a:rPr lang="en" sz="1800">
                <a:highlight>
                  <a:srgbClr val="EA9999"/>
                </a:highlight>
              </a:rPr>
              <a:t>1</a:t>
            </a:r>
            <a:r>
              <a:rPr lang="en" sz="1800"/>
              <a:t> -&gt; 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39" name="Google Shape;3039;p37"/>
          <p:cNvSpPr txBox="1"/>
          <p:nvPr>
            <p:ph idx="1" type="body"/>
          </p:nvPr>
        </p:nvSpPr>
        <p:spPr>
          <a:xfrm>
            <a:off x="5256525" y="3181275"/>
            <a:ext cx="1888500" cy="13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=		  1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B = </a:t>
            </a:r>
            <a:r>
              <a:rPr lang="en" sz="1800" u="sng"/>
              <a:t>+         1</a:t>
            </a:r>
            <a:endParaRPr sz="18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C &lt;- </a:t>
            </a:r>
            <a:r>
              <a:rPr lang="en" sz="1800">
                <a:highlight>
                  <a:srgbClr val="A2C4C9"/>
                </a:highlight>
              </a:rPr>
              <a:t>1</a:t>
            </a:r>
            <a:r>
              <a:rPr lang="en" sz="1800">
                <a:highlight>
                  <a:srgbClr val="EA9999"/>
                </a:highlight>
              </a:rPr>
              <a:t>0</a:t>
            </a:r>
            <a:r>
              <a:rPr lang="en" sz="1800"/>
              <a:t> -&gt; 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3" name="Shape 3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Google Shape;3044;p38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Tabel Kebenaran</a:t>
            </a:r>
            <a:endParaRPr sz="2800">
              <a:solidFill>
                <a:schemeClr val="accent2"/>
              </a:solidFill>
            </a:endParaRPr>
          </a:p>
        </p:txBody>
      </p:sp>
      <p:grpSp>
        <p:nvGrpSpPr>
          <p:cNvPr id="3045" name="Google Shape;3045;p38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046" name="Google Shape;3046;p3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3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3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3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3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3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3052" name="Google Shape;3052;p38"/>
          <p:cNvGraphicFramePr/>
          <p:nvPr/>
        </p:nvGraphicFramePr>
        <p:xfrm>
          <a:off x="3171375" y="13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{A042E949-9E53-46BF-9CBA-F80F2D5B481F}</a:tableStyleId>
              </a:tblPr>
              <a:tblGrid>
                <a:gridCol w="1261875"/>
                <a:gridCol w="1261875"/>
                <a:gridCol w="1261875"/>
                <a:gridCol w="1261875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Input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Output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Sum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Carry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53" name="Google Shape;3053;p38"/>
          <p:cNvSpPr txBox="1"/>
          <p:nvPr>
            <p:ph idx="1" type="body"/>
          </p:nvPr>
        </p:nvSpPr>
        <p:spPr>
          <a:xfrm>
            <a:off x="713100" y="1133650"/>
            <a:ext cx="18885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Sum = </a:t>
            </a:r>
            <a:r>
              <a:rPr lang="en" sz="1400">
                <a:highlight>
                  <a:srgbClr val="EA9999"/>
                </a:highlight>
              </a:rPr>
              <a:t>A XOR B</a:t>
            </a:r>
            <a:endParaRPr sz="1400"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Carry = </a:t>
            </a:r>
            <a:r>
              <a:rPr lang="en" sz="1400">
                <a:highlight>
                  <a:srgbClr val="EA9999"/>
                </a:highlight>
              </a:rPr>
              <a:t>A AND B</a:t>
            </a:r>
            <a:endParaRPr sz="1400">
              <a:highlight>
                <a:srgbClr val="EA9999"/>
              </a:highlight>
            </a:endParaRPr>
          </a:p>
        </p:txBody>
      </p:sp>
      <p:sp>
        <p:nvSpPr>
          <p:cNvPr id="3054" name="Google Shape;3054;p38"/>
          <p:cNvSpPr txBox="1"/>
          <p:nvPr>
            <p:ph idx="1" type="body"/>
          </p:nvPr>
        </p:nvSpPr>
        <p:spPr>
          <a:xfrm>
            <a:off x="713100" y="2267775"/>
            <a:ext cx="2262300" cy="25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Misalnya A = 1, B = 0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Sum 	= 1 XOR 0 </a:t>
            </a:r>
            <a:endParaRPr sz="13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= 1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Carry 	= 1 AND 0</a:t>
            </a:r>
            <a:endParaRPr sz="13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= 0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8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p39"/>
          <p:cNvSpPr/>
          <p:nvPr/>
        </p:nvSpPr>
        <p:spPr>
          <a:xfrm>
            <a:off x="713100" y="3393675"/>
            <a:ext cx="4729500" cy="438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0" name="Google Shape;3060;p39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r>
              <a:rPr lang="en"/>
              <a:t> Adder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061" name="Google Shape;3061;p39"/>
          <p:cNvSpPr txBox="1"/>
          <p:nvPr>
            <p:ph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062" name="Google Shape;3062;p39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3063" name="Google Shape;3063;p3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3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3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3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3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3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9" name="Google Shape;3069;p39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3070" name="Google Shape;3070;p3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3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3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3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3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5" name="Google Shape;3075;p39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3076" name="Google Shape;3076;p3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77" name="Google Shape;3077;p3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8" name="Google Shape;3078;p3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9" name="Google Shape;3079;p3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0" name="Google Shape;3080;p3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1" name="Google Shape;3081;p3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2" name="Google Shape;3082;p3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3" name="Google Shape;3083;p3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4" name="Google Shape;3084;p3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5" name="Google Shape;3085;p3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6" name="Google Shape;3086;p3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87" name="Google Shape;3087;p3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88" name="Google Shape;3088;p3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9" name="Google Shape;3089;p3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0" name="Google Shape;3090;p3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1" name="Google Shape;3091;p3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2" name="Google Shape;3092;p3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3" name="Google Shape;3093;p3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4" name="Google Shape;3094;p3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5" name="Google Shape;3095;p3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6" name="Google Shape;3096;p3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7" name="Google Shape;3097;p3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98" name="Google Shape;3098;p39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3099" name="Google Shape;3099;p39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39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39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39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39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39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39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39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39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39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39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39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39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39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3" name="Google Shape;3113;p39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3114" name="Google Shape;3114;p3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3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3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3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3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3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0" name="Google Shape;3120;p39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121" name="Google Shape;3121;p3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39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39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3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3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39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7" name="Google Shape;3127;p39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3128" name="Google Shape;3128;p3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3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3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3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3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6" name="Shape 3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7" name="Google Shape;31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000" y="1601150"/>
            <a:ext cx="4366146" cy="2086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38" name="Google Shape;3138;p40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3139" name="Google Shape;3139;p4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4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4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4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4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4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5" name="Google Shape;3145;p40"/>
          <p:cNvSpPr txBox="1"/>
          <p:nvPr>
            <p:ph type="title"/>
          </p:nvPr>
        </p:nvSpPr>
        <p:spPr>
          <a:xfrm>
            <a:off x="865500" y="790277"/>
            <a:ext cx="4166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Full</a:t>
            </a:r>
            <a:r>
              <a:rPr lang="en">
                <a:solidFill>
                  <a:schemeClr val="accent2"/>
                </a:solidFill>
              </a:rPr>
              <a:t> Adder</a:t>
            </a:r>
            <a:endParaRPr/>
          </a:p>
        </p:txBody>
      </p:sp>
      <p:sp>
        <p:nvSpPr>
          <p:cNvPr id="3146" name="Google Shape;3146;p40"/>
          <p:cNvSpPr txBox="1"/>
          <p:nvPr>
            <p:ph idx="4294967295" type="subTitle"/>
          </p:nvPr>
        </p:nvSpPr>
        <p:spPr>
          <a:xfrm>
            <a:off x="865500" y="1356650"/>
            <a:ext cx="3096300" cy="14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Merupakan rangkaian yang memiliki 3 input dan 2 output yaitu Sum dan Cout (Carry out). Digunakan untuk menjumlahkan bilangan biner yang lebih dari 1-bit.</a:t>
            </a:r>
            <a:endParaRPr sz="1500"/>
          </a:p>
        </p:txBody>
      </p:sp>
      <p:sp>
        <p:nvSpPr>
          <p:cNvPr id="3147" name="Google Shape;3147;p40"/>
          <p:cNvSpPr txBox="1"/>
          <p:nvPr>
            <p:ph idx="4294967295" type="subTitle"/>
          </p:nvPr>
        </p:nvSpPr>
        <p:spPr>
          <a:xfrm>
            <a:off x="865500" y="2945450"/>
            <a:ext cx="30963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500"/>
              <a:t>Full Adder terdiri dari 2 Half Adder ditambah 1 Gate OR, Carry dari setiap Half Adder di-OR-kan menjadi Cout.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