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PT Sans"/>
      <p:regular r:id="rId24"/>
      <p:bold r:id="rId25"/>
      <p:italic r:id="rId26"/>
      <p:boldItalic r:id="rId27"/>
    </p:embeddedFont>
    <p:embeddedFont>
      <p:font typeface="Ex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TSans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TSans-italic.fntdata"/><Relationship Id="rId25" Type="http://schemas.openxmlformats.org/officeDocument/2006/relationships/font" Target="fonts/PTSans-bold.fntdata"/><Relationship Id="rId28" Type="http://schemas.openxmlformats.org/officeDocument/2006/relationships/font" Target="fonts/Exo-regular.fntdata"/><Relationship Id="rId27" Type="http://schemas.openxmlformats.org/officeDocument/2006/relationships/font" Target="fonts/PT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Ex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Exo-boldItalic.fntdata"/><Relationship Id="rId30" Type="http://schemas.openxmlformats.org/officeDocument/2006/relationships/font" Target="fonts/Ex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9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1" name="Google Shape;26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5" name="Shape 3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6" name="Google Shape;3026;g11e4e63e42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7" name="Google Shape;3027;g11e4e63e42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9" name="Shape 3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0" name="Google Shape;3040;g11422502d8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1" name="Google Shape;3041;g11422502d8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3" name="Shape 3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4" name="Google Shape;3064;g11e4e63e42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5" name="Google Shape;3065;g11e4e63e42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1" name="Shape 3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2" name="Google Shape;3142;g11514513a9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3" name="Google Shape;3143;g11514513a9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7" name="Shape 3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8" name="Google Shape;3158;g1168cd4fb6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9" name="Google Shape;3159;g1168cd4fb6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2" name="Shape 3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3" name="Google Shape;3173;g11e4e63e42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4" name="Google Shape;3174;g11e4e63e42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6" name="Shape 3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7" name="Google Shape;3187;g11e4e63e42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8" name="Google Shape;3188;g11e4e63e42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0" name="Shape 3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1" name="Google Shape;3201;g11ec87d88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2" name="Google Shape;3202;g11ec87d88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7" name="Shape 3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" name="Google Shape;3278;g11ec87d88ca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9" name="Google Shape;3279;g11ec87d88c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1" name="Shape 3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2" name="Google Shape;3292;g11514513a9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3" name="Google Shape;3293;g11514513a9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4" name="Shape 2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5" name="Google Shape;2715;g11514513a90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6" name="Google Shape;2716;g11514513a9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4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1168cd4fb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1168cd4fb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7" name="Shape 2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8" name="Google Shape;2748;g11514513a90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9" name="Google Shape;2749;g11514513a90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5" name="Shape 2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" name="Google Shape;2826;g11514513a9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7" name="Google Shape;2827;g11514513a9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9" name="Shape 2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" name="Google Shape;2870;g1168cd4fb6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1" name="Google Shape;2871;g1168cd4fb6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3" name="Shape 2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" name="Google Shape;2884;g1168cd4fb6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5" name="Google Shape;2885;g1168cd4fb6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3" name="Shape 2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4" name="Google Shape;2904;g11514513a90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5" name="Google Shape;2905;g11514513a90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1" name="Shape 2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2" name="Google Shape;2982;g11422502d8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3" name="Google Shape;2983;g11422502d8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2"/>
          <p:cNvSpPr txBox="1"/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rotWithShape="0" algn="bl">
              <a:schemeClr val="accent2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" name="Google Shape;49;p2"/>
          <p:cNvSpPr txBox="1"/>
          <p:nvPr>
            <p:ph idx="1" type="subTitle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1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784" name="Google Shape;784;p1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2" name="Google Shape;822;p11"/>
          <p:cNvSpPr txBox="1"/>
          <p:nvPr>
            <p:ph hasCustomPrompt="1" type="title"/>
          </p:nvPr>
        </p:nvSpPr>
        <p:spPr>
          <a:xfrm>
            <a:off x="713100" y="1328587"/>
            <a:ext cx="7717800" cy="16716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3" name="Google Shape;823;p11"/>
          <p:cNvSpPr txBox="1"/>
          <p:nvPr>
            <p:ph idx="1" type="subTitle"/>
          </p:nvPr>
        </p:nvSpPr>
        <p:spPr>
          <a:xfrm>
            <a:off x="2037000" y="3075825"/>
            <a:ext cx="5070000" cy="3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4" name="Google Shape;824;p11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5" name="Google Shape;825;p11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826" name="Google Shape;826;p1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1" name="Google Shape;831;p11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832" name="Google Shape;832;p1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7" name="Google Shape;837;p11"/>
          <p:cNvSpPr/>
          <p:nvPr/>
        </p:nvSpPr>
        <p:spPr>
          <a:xfrm>
            <a:off x="-1414555" y="33380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11"/>
          <p:cNvSpPr/>
          <p:nvPr/>
        </p:nvSpPr>
        <p:spPr>
          <a:xfrm>
            <a:off x="-1111455" y="30587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9" name="Google Shape;839;p11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840" name="Google Shape;840;p1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11"/>
          <p:cNvGrpSpPr/>
          <p:nvPr/>
        </p:nvGrpSpPr>
        <p:grpSpPr>
          <a:xfrm flipH="1" rot="-5400000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844" name="Google Shape;844;p1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1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1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0" name="Google Shape;850;p11"/>
          <p:cNvSpPr/>
          <p:nvPr/>
        </p:nvSpPr>
        <p:spPr>
          <a:xfrm rot="5400000">
            <a:off x="5457595" y="-4919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11"/>
          <p:cNvSpPr/>
          <p:nvPr/>
        </p:nvSpPr>
        <p:spPr>
          <a:xfrm rot="5400000">
            <a:off x="5736895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11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11"/>
          <p:cNvSpPr/>
          <p:nvPr/>
        </p:nvSpPr>
        <p:spPr>
          <a:xfrm rot="5400000">
            <a:off x="8208386" y="420378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11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5" name="Google Shape;855;p11"/>
          <p:cNvGrpSpPr/>
          <p:nvPr/>
        </p:nvGrpSpPr>
        <p:grpSpPr>
          <a:xfrm>
            <a:off x="7965207" y="312162"/>
            <a:ext cx="1520982" cy="302065"/>
            <a:chOff x="5642557" y="-150670"/>
            <a:chExt cx="1520982" cy="302065"/>
          </a:xfrm>
        </p:grpSpPr>
        <p:sp>
          <p:nvSpPr>
            <p:cNvPr id="856" name="Google Shape;856;p1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1" name="Google Shape;861;p11"/>
          <p:cNvGrpSpPr/>
          <p:nvPr/>
        </p:nvGrpSpPr>
        <p:grpSpPr>
          <a:xfrm>
            <a:off x="8495989" y="3241228"/>
            <a:ext cx="883262" cy="242091"/>
            <a:chOff x="2300350" y="2601250"/>
            <a:chExt cx="2275275" cy="623625"/>
          </a:xfrm>
        </p:grpSpPr>
        <p:sp>
          <p:nvSpPr>
            <p:cNvPr id="862" name="Google Shape;862;p1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8" name="Google Shape;868;p11"/>
          <p:cNvGrpSpPr/>
          <p:nvPr/>
        </p:nvGrpSpPr>
        <p:grpSpPr>
          <a:xfrm>
            <a:off x="8267392" y="1860741"/>
            <a:ext cx="1105976" cy="133969"/>
            <a:chOff x="8183182" y="663852"/>
            <a:chExt cx="1475028" cy="178673"/>
          </a:xfrm>
        </p:grpSpPr>
        <p:grpSp>
          <p:nvGrpSpPr>
            <p:cNvPr id="869" name="Google Shape;869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870" name="Google Shape;870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0" name="Google Shape;880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881" name="Google Shape;881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1" name="Google Shape;891;p11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892" name="Google Shape;892;p1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6" name="Google Shape;906;p11"/>
          <p:cNvGrpSpPr/>
          <p:nvPr/>
        </p:nvGrpSpPr>
        <p:grpSpPr>
          <a:xfrm>
            <a:off x="-235013" y="829744"/>
            <a:ext cx="1105976" cy="133969"/>
            <a:chOff x="8183182" y="663852"/>
            <a:chExt cx="1475028" cy="178673"/>
          </a:xfrm>
        </p:grpSpPr>
        <p:grpSp>
          <p:nvGrpSpPr>
            <p:cNvPr id="907" name="Google Shape;907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8" name="Google Shape;908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8" name="Google Shape;918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919" name="Google Shape;919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0" name="Google Shape;970;p1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71" name="Google Shape;971;p13"/>
          <p:cNvSpPr txBox="1"/>
          <p:nvPr>
            <p:ph idx="2" type="title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2" name="Google Shape;972;p13"/>
          <p:cNvSpPr txBox="1"/>
          <p:nvPr>
            <p:ph idx="1" type="subTitle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3" name="Google Shape;973;p13"/>
          <p:cNvSpPr txBox="1"/>
          <p:nvPr>
            <p:ph hasCustomPrompt="1" idx="3" type="title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/>
          <p:nvPr>
            <p:ph idx="4" type="title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5" name="Google Shape;975;p13"/>
          <p:cNvSpPr txBox="1"/>
          <p:nvPr>
            <p:ph idx="5" type="subTitle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6" name="Google Shape;976;p13"/>
          <p:cNvSpPr txBox="1"/>
          <p:nvPr>
            <p:ph hasCustomPrompt="1" idx="6" type="title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/>
          <p:nvPr>
            <p:ph idx="7" type="title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8" name="Google Shape;978;p13"/>
          <p:cNvSpPr txBox="1"/>
          <p:nvPr>
            <p:ph idx="8" type="subTitle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9" name="Google Shape;979;p13"/>
          <p:cNvSpPr txBox="1"/>
          <p:nvPr>
            <p:ph hasCustomPrompt="1" idx="9" type="title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/>
          <p:nvPr>
            <p:ph idx="13" type="title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1" name="Google Shape;981;p13"/>
          <p:cNvSpPr txBox="1"/>
          <p:nvPr>
            <p:ph idx="14" type="subTitle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2" name="Google Shape;982;p13"/>
          <p:cNvSpPr txBox="1"/>
          <p:nvPr>
            <p:ph hasCustomPrompt="1" idx="15" type="title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/>
          <p:nvPr>
            <p:ph idx="16" type="title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4" name="Google Shape;984;p13"/>
          <p:cNvSpPr txBox="1"/>
          <p:nvPr>
            <p:ph idx="17" type="subTitle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5" name="Google Shape;985;p13"/>
          <p:cNvSpPr txBox="1"/>
          <p:nvPr>
            <p:ph hasCustomPrompt="1" idx="18" type="title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/>
          <p:nvPr>
            <p:ph idx="19" type="title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7" name="Google Shape;987;p13"/>
          <p:cNvSpPr txBox="1"/>
          <p:nvPr>
            <p:ph idx="20" type="subTitle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8" name="Google Shape;988;p13"/>
          <p:cNvSpPr txBox="1"/>
          <p:nvPr>
            <p:ph hasCustomPrompt="1" idx="21" type="title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3" name="Google Shape;1003;p13"/>
          <p:cNvSpPr/>
          <p:nvPr/>
        </p:nvSpPr>
        <p:spPr>
          <a:xfrm flipH="1" rot="5400000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3"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" name="Google Shape;1064;p1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65" name="Google Shape;1065;p1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3" name="Google Shape;1103;p14"/>
          <p:cNvSpPr txBox="1"/>
          <p:nvPr>
            <p:ph type="title"/>
          </p:nvPr>
        </p:nvSpPr>
        <p:spPr>
          <a:xfrm>
            <a:off x="1858000" y="3253511"/>
            <a:ext cx="5428800" cy="4344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04" name="Google Shape;1104;p14"/>
          <p:cNvSpPr txBox="1"/>
          <p:nvPr>
            <p:ph idx="1" type="subTitle"/>
          </p:nvPr>
        </p:nvSpPr>
        <p:spPr>
          <a:xfrm>
            <a:off x="2262900" y="1459638"/>
            <a:ext cx="4618200" cy="16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05" name="Google Shape;1105;p14"/>
          <p:cNvSpPr/>
          <p:nvPr/>
        </p:nvSpPr>
        <p:spPr>
          <a:xfrm flipH="1" rot="-5400000">
            <a:off x="348818" y="42078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6" name="Google Shape;1106;p14"/>
          <p:cNvGrpSpPr/>
          <p:nvPr/>
        </p:nvGrpSpPr>
        <p:grpSpPr>
          <a:xfrm rot="-5400000">
            <a:off x="6107446" y="30626"/>
            <a:ext cx="1823016" cy="296643"/>
            <a:chOff x="7857346" y="3902355"/>
            <a:chExt cx="1823016" cy="296643"/>
          </a:xfrm>
        </p:grpSpPr>
        <p:sp>
          <p:nvSpPr>
            <p:cNvPr id="1107" name="Google Shape;1107;p1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3" name="Google Shape;1113;p14"/>
          <p:cNvSpPr/>
          <p:nvPr/>
        </p:nvSpPr>
        <p:spPr>
          <a:xfrm flipH="1">
            <a:off x="8088870" y="21452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4" name="Google Shape;1114;p14"/>
          <p:cNvGrpSpPr/>
          <p:nvPr/>
        </p:nvGrpSpPr>
        <p:grpSpPr>
          <a:xfrm>
            <a:off x="8658746" y="2958680"/>
            <a:ext cx="1823016" cy="196994"/>
            <a:chOff x="7857346" y="4002005"/>
            <a:chExt cx="1823016" cy="196994"/>
          </a:xfrm>
        </p:grpSpPr>
        <p:sp>
          <p:nvSpPr>
            <p:cNvPr id="1115" name="Google Shape;1115;p1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8" name="Google Shape;1118;p14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14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0" name="Google Shape;1120;p14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121" name="Google Shape;1121;p14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6" name="Google Shape;1126;p14"/>
          <p:cNvGrpSpPr/>
          <p:nvPr/>
        </p:nvGrpSpPr>
        <p:grpSpPr>
          <a:xfrm>
            <a:off x="4296532" y="4950349"/>
            <a:ext cx="1520982" cy="302065"/>
            <a:chOff x="5642557" y="-150670"/>
            <a:chExt cx="1520982" cy="302065"/>
          </a:xfrm>
        </p:grpSpPr>
        <p:sp>
          <p:nvSpPr>
            <p:cNvPr id="1127" name="Google Shape;1127;p1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2" name="Google Shape;1132;p14"/>
          <p:cNvGrpSpPr/>
          <p:nvPr/>
        </p:nvGrpSpPr>
        <p:grpSpPr>
          <a:xfrm rot="5400000">
            <a:off x="6750925" y="4175162"/>
            <a:ext cx="98902" cy="553090"/>
            <a:chOff x="4898850" y="4820550"/>
            <a:chExt cx="98902" cy="553090"/>
          </a:xfrm>
        </p:grpSpPr>
        <p:sp>
          <p:nvSpPr>
            <p:cNvPr id="1133" name="Google Shape;1133;p1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8" name="Google Shape;1138;p14"/>
          <p:cNvGrpSpPr/>
          <p:nvPr/>
        </p:nvGrpSpPr>
        <p:grpSpPr>
          <a:xfrm>
            <a:off x="-1414555" y="3744529"/>
            <a:ext cx="2297800" cy="347400"/>
            <a:chOff x="-1414555" y="3744529"/>
            <a:chExt cx="2297800" cy="347400"/>
          </a:xfrm>
        </p:grpSpPr>
        <p:sp>
          <p:nvSpPr>
            <p:cNvPr id="1139" name="Google Shape;1139;p14"/>
            <p:cNvSpPr/>
            <p:nvPr/>
          </p:nvSpPr>
          <p:spPr>
            <a:xfrm>
              <a:off x="-1414555" y="40238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-1111455" y="37445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1" name="Google Shape;1141;p14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1142" name="Google Shape;1142;p1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BLANK_4"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150" name="Google Shape;1150;p1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8" name="Google Shape;1188;p15"/>
          <p:cNvSpPr txBox="1"/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89" name="Google Shape;1189;p15"/>
          <p:cNvSpPr txBox="1"/>
          <p:nvPr>
            <p:ph idx="1" type="subTitle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90" name="Google Shape;1190;p15"/>
          <p:cNvSpPr txBox="1"/>
          <p:nvPr>
            <p:ph hasCustomPrompt="1" idx="2" type="title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91" name="Google Shape;1191;p15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1192" name="Google Shape;1192;p1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7" name="Google Shape;1197;p15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15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15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15"/>
          <p:cNvSpPr/>
          <p:nvPr/>
        </p:nvSpPr>
        <p:spPr>
          <a:xfrm flipH="1" rot="10800000">
            <a:off x="2891470" y="48422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15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1203" name="Google Shape;1203;p1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15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1209" name="Google Shape;1209;p1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4" name="Google Shape;1214;p15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1215" name="Google Shape;1215;p1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0" name="Google Shape;1220;p15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1221" name="Google Shape;1221;p15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BLANK_8"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1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25" name="Google Shape;1225;p1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3" name="Google Shape;1263;p16"/>
          <p:cNvSpPr txBox="1"/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64" name="Google Shape;1264;p16"/>
          <p:cNvSpPr txBox="1"/>
          <p:nvPr>
            <p:ph idx="1" type="subTitle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65" name="Google Shape;1265;p16"/>
          <p:cNvSpPr txBox="1"/>
          <p:nvPr>
            <p:ph hasCustomPrompt="1" idx="2" type="title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6" name="Google Shape;1266;p16"/>
          <p:cNvSpPr/>
          <p:nvPr/>
        </p:nvSpPr>
        <p:spPr>
          <a:xfrm rot="5400000">
            <a:off x="8206161" y="418730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16"/>
          <p:cNvSpPr/>
          <p:nvPr/>
        </p:nvSpPr>
        <p:spPr>
          <a:xfrm rot="-5400000">
            <a:off x="348812" y="4104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8" name="Google Shape;1268;p16"/>
          <p:cNvGrpSpPr/>
          <p:nvPr/>
        </p:nvGrpSpPr>
        <p:grpSpPr>
          <a:xfrm rot="10800000">
            <a:off x="-11" y="931578"/>
            <a:ext cx="883262" cy="242091"/>
            <a:chOff x="2300350" y="2601250"/>
            <a:chExt cx="2275275" cy="623625"/>
          </a:xfrm>
        </p:grpSpPr>
        <p:sp>
          <p:nvSpPr>
            <p:cNvPr id="1269" name="Google Shape;1269;p1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1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1276" name="Google Shape;1276;p1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1" name="Google Shape;1281;p16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1282" name="Google Shape;1282;p16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4" name="Google Shape;1284;p16"/>
          <p:cNvSpPr/>
          <p:nvPr/>
        </p:nvSpPr>
        <p:spPr>
          <a:xfrm rot="10800000">
            <a:off x="568018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5" name="Google Shape;1285;p16"/>
          <p:cNvGrpSpPr/>
          <p:nvPr/>
        </p:nvGrpSpPr>
        <p:grpSpPr>
          <a:xfrm rot="5400000">
            <a:off x="7927205" y="4153629"/>
            <a:ext cx="1823016" cy="296643"/>
            <a:chOff x="7857346" y="3902355"/>
            <a:chExt cx="1823016" cy="296643"/>
          </a:xfrm>
        </p:grpSpPr>
        <p:sp>
          <p:nvSpPr>
            <p:cNvPr id="1286" name="Google Shape;1286;p16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2" name="Google Shape;1292;p16"/>
          <p:cNvGrpSpPr/>
          <p:nvPr/>
        </p:nvGrpSpPr>
        <p:grpSpPr>
          <a:xfrm>
            <a:off x="2610895" y="-1455296"/>
            <a:ext cx="347400" cy="2297800"/>
            <a:chOff x="2610895" y="-1455296"/>
            <a:chExt cx="347400" cy="2297800"/>
          </a:xfrm>
        </p:grpSpPr>
        <p:sp>
          <p:nvSpPr>
            <p:cNvPr id="1293" name="Google Shape;1293;p16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5" name="Google Shape;1295;p16"/>
          <p:cNvSpPr/>
          <p:nvPr/>
        </p:nvSpPr>
        <p:spPr>
          <a:xfrm flipH="1" rot="10800000">
            <a:off x="2358070" y="47660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1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7" name="Google Shape;1297;p16"/>
          <p:cNvGrpSpPr/>
          <p:nvPr/>
        </p:nvGrpSpPr>
        <p:grpSpPr>
          <a:xfrm>
            <a:off x="5373295" y="-112914"/>
            <a:ext cx="1520982" cy="302065"/>
            <a:chOff x="5642557" y="-150670"/>
            <a:chExt cx="1520982" cy="302065"/>
          </a:xfrm>
        </p:grpSpPr>
        <p:sp>
          <p:nvSpPr>
            <p:cNvPr id="1298" name="Google Shape;1298;p1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9"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3" name="Google Shape;1343;p17"/>
          <p:cNvSpPr txBox="1"/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effectLst>
            <a:outerShdw blurRad="157163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44" name="Google Shape;1344;p17"/>
          <p:cNvSpPr txBox="1"/>
          <p:nvPr>
            <p:ph idx="1" type="subTitle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45" name="Google Shape;1345;p17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6"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1" name="Google Shape;1391;p1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92" name="Google Shape;1392;p1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0" name="Google Shape;1430;p18"/>
          <p:cNvSpPr txBox="1"/>
          <p:nvPr>
            <p:ph type="title"/>
          </p:nvPr>
        </p:nvSpPr>
        <p:spPr>
          <a:xfrm>
            <a:off x="865500" y="1323677"/>
            <a:ext cx="41661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31" name="Google Shape;1431;p18"/>
          <p:cNvSpPr txBox="1"/>
          <p:nvPr>
            <p:ph idx="1" type="subTitle"/>
          </p:nvPr>
        </p:nvSpPr>
        <p:spPr>
          <a:xfrm>
            <a:off x="865500" y="1966252"/>
            <a:ext cx="4166100" cy="19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432" name="Google Shape;1432;p18"/>
          <p:cNvGrpSpPr/>
          <p:nvPr/>
        </p:nvGrpSpPr>
        <p:grpSpPr>
          <a:xfrm rot="5400000">
            <a:off x="-74785" y="2017490"/>
            <a:ext cx="883262" cy="242091"/>
            <a:chOff x="2300350" y="2601250"/>
            <a:chExt cx="2275275" cy="623625"/>
          </a:xfrm>
        </p:grpSpPr>
        <p:sp>
          <p:nvSpPr>
            <p:cNvPr id="1433" name="Google Shape;1433;p1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9" name="Google Shape;1439;p18"/>
          <p:cNvGrpSpPr/>
          <p:nvPr/>
        </p:nvGrpSpPr>
        <p:grpSpPr>
          <a:xfrm>
            <a:off x="2272907" y="-131145"/>
            <a:ext cx="1520982" cy="302065"/>
            <a:chOff x="5642557" y="-150670"/>
            <a:chExt cx="1520982" cy="302065"/>
          </a:xfrm>
        </p:grpSpPr>
        <p:sp>
          <p:nvSpPr>
            <p:cNvPr id="1440" name="Google Shape;1440;p1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5" name="Google Shape;1445;p18"/>
          <p:cNvGrpSpPr/>
          <p:nvPr/>
        </p:nvGrpSpPr>
        <p:grpSpPr>
          <a:xfrm rot="5400000">
            <a:off x="85100" y="3794850"/>
            <a:ext cx="98902" cy="553090"/>
            <a:chOff x="4898850" y="4820550"/>
            <a:chExt cx="98902" cy="553090"/>
          </a:xfrm>
        </p:grpSpPr>
        <p:sp>
          <p:nvSpPr>
            <p:cNvPr id="1446" name="Google Shape;1446;p1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1" name="Google Shape;1451;p18"/>
          <p:cNvSpPr/>
          <p:nvPr/>
        </p:nvSpPr>
        <p:spPr>
          <a:xfrm>
            <a:off x="538387" y="-26918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18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1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4" name="Google Shape;1454;p18"/>
          <p:cNvGrpSpPr/>
          <p:nvPr/>
        </p:nvGrpSpPr>
        <p:grpSpPr>
          <a:xfrm rot="5400000">
            <a:off x="8083957" y="246162"/>
            <a:ext cx="1520982" cy="302065"/>
            <a:chOff x="5642557" y="-150670"/>
            <a:chExt cx="1520982" cy="302065"/>
          </a:xfrm>
        </p:grpSpPr>
        <p:sp>
          <p:nvSpPr>
            <p:cNvPr id="1455" name="Google Shape;1455;p1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0" name="Google Shape;1460;p18"/>
          <p:cNvGrpSpPr/>
          <p:nvPr/>
        </p:nvGrpSpPr>
        <p:grpSpPr>
          <a:xfrm>
            <a:off x="-240856" y="4335989"/>
            <a:ext cx="1525280" cy="586800"/>
            <a:chOff x="-240856" y="4335989"/>
            <a:chExt cx="1525280" cy="586800"/>
          </a:xfrm>
        </p:grpSpPr>
        <p:sp>
          <p:nvSpPr>
            <p:cNvPr id="1461" name="Google Shape;1461;p18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2" name="Google Shape;1462;p18"/>
            <p:cNvGrpSpPr/>
            <p:nvPr/>
          </p:nvGrpSpPr>
          <p:grpSpPr>
            <a:xfrm>
              <a:off x="-240856" y="4562421"/>
              <a:ext cx="1105976" cy="133969"/>
              <a:chOff x="8183182" y="663852"/>
              <a:chExt cx="1475028" cy="178673"/>
            </a:xfrm>
          </p:grpSpPr>
          <p:grpSp>
            <p:nvGrpSpPr>
              <p:cNvPr id="1463" name="Google Shape;1463;p18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464" name="Google Shape;1464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5" name="Google Shape;1465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6" name="Google Shape;1466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7" name="Google Shape;1467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8" name="Google Shape;1468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9" name="Google Shape;1469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0" name="Google Shape;1470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1" name="Google Shape;1471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2" name="Google Shape;1472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3" name="Google Shape;1473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74" name="Google Shape;1474;p18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475" name="Google Shape;1475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6" name="Google Shape;1476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7" name="Google Shape;1477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8" name="Google Shape;1478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9" name="Google Shape;1479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0" name="Google Shape;1480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1" name="Google Shape;1481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2" name="Google Shape;1482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3" name="Google Shape;1483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4" name="Google Shape;1484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485" name="Google Shape;1485;p18"/>
          <p:cNvGrpSpPr/>
          <p:nvPr/>
        </p:nvGrpSpPr>
        <p:grpSpPr>
          <a:xfrm>
            <a:off x="5717407" y="4966605"/>
            <a:ext cx="1520982" cy="302065"/>
            <a:chOff x="5642557" y="-150670"/>
            <a:chExt cx="1520982" cy="302065"/>
          </a:xfrm>
        </p:grpSpPr>
        <p:sp>
          <p:nvSpPr>
            <p:cNvPr id="1486" name="Google Shape;1486;p1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0"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2" name="Google Shape;1492;p1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493" name="Google Shape;1493;p1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1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1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1" name="Google Shape;1531;p19"/>
          <p:cNvSpPr txBox="1"/>
          <p:nvPr>
            <p:ph type="title"/>
          </p:nvPr>
        </p:nvSpPr>
        <p:spPr>
          <a:xfrm>
            <a:off x="1773100" y="2597100"/>
            <a:ext cx="18858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32" name="Google Shape;1532;p19"/>
          <p:cNvSpPr txBox="1"/>
          <p:nvPr>
            <p:ph idx="1" type="subTitle"/>
          </p:nvPr>
        </p:nvSpPr>
        <p:spPr>
          <a:xfrm>
            <a:off x="1173396" y="1500310"/>
            <a:ext cx="30852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3" name="Google Shape;1533;p19"/>
          <p:cNvSpPr txBox="1"/>
          <p:nvPr>
            <p:ph idx="2" type="title"/>
          </p:nvPr>
        </p:nvSpPr>
        <p:spPr>
          <a:xfrm>
            <a:off x="5491225" y="3013625"/>
            <a:ext cx="18858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34" name="Google Shape;1534;p19"/>
          <p:cNvSpPr txBox="1"/>
          <p:nvPr>
            <p:ph idx="3" type="subTitle"/>
          </p:nvPr>
        </p:nvSpPr>
        <p:spPr>
          <a:xfrm>
            <a:off x="4891521" y="3409635"/>
            <a:ext cx="30852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35" name="Google Shape;1535;p19"/>
          <p:cNvGrpSpPr/>
          <p:nvPr/>
        </p:nvGrpSpPr>
        <p:grpSpPr>
          <a:xfrm>
            <a:off x="-11" y="4386462"/>
            <a:ext cx="1284435" cy="586800"/>
            <a:chOff x="-11" y="4386462"/>
            <a:chExt cx="1284435" cy="586800"/>
          </a:xfrm>
        </p:grpSpPr>
        <p:sp>
          <p:nvSpPr>
            <p:cNvPr id="1536" name="Google Shape;1536;p19"/>
            <p:cNvSpPr/>
            <p:nvPr/>
          </p:nvSpPr>
          <p:spPr>
            <a:xfrm rot="-5400000">
              <a:off x="348812" y="403764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7" name="Google Shape;1537;p19"/>
            <p:cNvGrpSpPr/>
            <p:nvPr/>
          </p:nvGrpSpPr>
          <p:grpSpPr>
            <a:xfrm rot="10800000">
              <a:off x="-11" y="4558826"/>
              <a:ext cx="883262" cy="242091"/>
              <a:chOff x="2300350" y="2601250"/>
              <a:chExt cx="2275275" cy="623625"/>
            </a:xfrm>
          </p:grpSpPr>
          <p:sp>
            <p:nvSpPr>
              <p:cNvPr id="1538" name="Google Shape;1538;p19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19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19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19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19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19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44" name="Google Shape;1544;p19"/>
          <p:cNvGrpSpPr/>
          <p:nvPr/>
        </p:nvGrpSpPr>
        <p:grpSpPr>
          <a:xfrm>
            <a:off x="1852307" y="-114308"/>
            <a:ext cx="1520982" cy="302065"/>
            <a:chOff x="5642557" y="-150670"/>
            <a:chExt cx="1520982" cy="302065"/>
          </a:xfrm>
        </p:grpSpPr>
        <p:sp>
          <p:nvSpPr>
            <p:cNvPr id="1545" name="Google Shape;1545;p1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1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0" name="Google Shape;1550;p19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1551" name="Google Shape;1551;p1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6" name="Google Shape;1556;p19"/>
          <p:cNvSpPr/>
          <p:nvPr/>
        </p:nvSpPr>
        <p:spPr>
          <a:xfrm>
            <a:off x="471087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19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19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19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0" name="Google Shape;1560;p19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561" name="Google Shape;1561;p19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6" name="Google Shape;1566;p19"/>
          <p:cNvSpPr txBox="1"/>
          <p:nvPr>
            <p:ph idx="4"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7"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8" name="Google Shape;1568;p2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569" name="Google Shape;1569;p20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0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0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0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0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0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0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0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0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0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0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0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0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0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0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0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0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0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0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0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0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0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0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0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0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0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0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0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0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0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0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0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0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0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0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0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0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0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7" name="Google Shape;1607;p20"/>
          <p:cNvSpPr txBox="1"/>
          <p:nvPr>
            <p:ph idx="1" type="subTitle"/>
          </p:nvPr>
        </p:nvSpPr>
        <p:spPr>
          <a:xfrm>
            <a:off x="713100" y="1461275"/>
            <a:ext cx="3746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08" name="Google Shape;1608;p20"/>
          <p:cNvSpPr txBox="1"/>
          <p:nvPr>
            <p:ph idx="2" type="subTitle"/>
          </p:nvPr>
        </p:nvSpPr>
        <p:spPr>
          <a:xfrm>
            <a:off x="4684200" y="1461275"/>
            <a:ext cx="3746700" cy="17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609" name="Google Shape;1609;p20"/>
          <p:cNvGrpSpPr/>
          <p:nvPr/>
        </p:nvGrpSpPr>
        <p:grpSpPr>
          <a:xfrm>
            <a:off x="1455" y="-88864"/>
            <a:ext cx="586800" cy="1284435"/>
            <a:chOff x="1455" y="-88864"/>
            <a:chExt cx="586800" cy="1284435"/>
          </a:xfrm>
        </p:grpSpPr>
        <p:sp>
          <p:nvSpPr>
            <p:cNvPr id="1610" name="Google Shape;1610;p20"/>
            <p:cNvSpPr/>
            <p:nvPr/>
          </p:nvSpPr>
          <p:spPr>
            <a:xfrm>
              <a:off x="1455" y="-8885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1" name="Google Shape;1611;p20"/>
            <p:cNvGrpSpPr/>
            <p:nvPr/>
          </p:nvGrpSpPr>
          <p:grpSpPr>
            <a:xfrm rot="-5400000">
              <a:off x="-146785" y="231721"/>
              <a:ext cx="883262" cy="242091"/>
              <a:chOff x="2300350" y="2601250"/>
              <a:chExt cx="2275275" cy="623625"/>
            </a:xfrm>
          </p:grpSpPr>
          <p:sp>
            <p:nvSpPr>
              <p:cNvPr id="1612" name="Google Shape;1612;p20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20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20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20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20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20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18" name="Google Shape;1618;p20"/>
          <p:cNvGrpSpPr/>
          <p:nvPr/>
        </p:nvGrpSpPr>
        <p:grpSpPr>
          <a:xfrm rot="5400000">
            <a:off x="6254700" y="-51175"/>
            <a:ext cx="98902" cy="553090"/>
            <a:chOff x="4898850" y="4820550"/>
            <a:chExt cx="98902" cy="553090"/>
          </a:xfrm>
        </p:grpSpPr>
        <p:sp>
          <p:nvSpPr>
            <p:cNvPr id="1619" name="Google Shape;1619;p2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20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625" name="Google Shape;1625;p2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0" name="Google Shape;1630;p20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631" name="Google Shape;1631;p2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4" name="Google Shape;1634;p20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5" name="Google Shape;1635;p20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636" name="Google Shape;1636;p20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0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0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0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0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1" name="Google Shape;1641;p20"/>
          <p:cNvGrpSpPr/>
          <p:nvPr/>
        </p:nvGrpSpPr>
        <p:grpSpPr>
          <a:xfrm>
            <a:off x="1434676" y="384506"/>
            <a:ext cx="1252897" cy="51000"/>
            <a:chOff x="2915381" y="4104819"/>
            <a:chExt cx="1252897" cy="51000"/>
          </a:xfrm>
        </p:grpSpPr>
        <p:sp>
          <p:nvSpPr>
            <p:cNvPr id="1642" name="Google Shape;1642;p2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2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6" name="Google Shape;1656;p20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3"/>
          <p:cNvSpPr txBox="1"/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8" name="Google Shape;168;p3"/>
          <p:cNvSpPr txBox="1"/>
          <p:nvPr>
            <p:ph idx="1" type="subTitle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9" name="Google Shape;169;p3"/>
          <p:cNvSpPr txBox="1"/>
          <p:nvPr>
            <p:ph hasCustomPrompt="1" idx="2" type="title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flipH="1" rot="10800000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flipH="1" rot="-5400000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5"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" name="Google Shape;1658;p2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659" name="Google Shape;1659;p2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7" name="Google Shape;1697;p2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98" name="Google Shape;1698;p21"/>
          <p:cNvSpPr txBox="1"/>
          <p:nvPr>
            <p:ph idx="2" type="title"/>
          </p:nvPr>
        </p:nvSpPr>
        <p:spPr>
          <a:xfrm>
            <a:off x="755600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99" name="Google Shape;1699;p21"/>
          <p:cNvSpPr txBox="1"/>
          <p:nvPr>
            <p:ph idx="1" type="subTitle"/>
          </p:nvPr>
        </p:nvSpPr>
        <p:spPr>
          <a:xfrm>
            <a:off x="755600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0" name="Google Shape;1700;p21"/>
          <p:cNvSpPr txBox="1"/>
          <p:nvPr>
            <p:ph idx="3" type="title"/>
          </p:nvPr>
        </p:nvSpPr>
        <p:spPr>
          <a:xfrm>
            <a:off x="3443604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01" name="Google Shape;1701;p21"/>
          <p:cNvSpPr txBox="1"/>
          <p:nvPr>
            <p:ph idx="4" type="subTitle"/>
          </p:nvPr>
        </p:nvSpPr>
        <p:spPr>
          <a:xfrm>
            <a:off x="3443604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2" name="Google Shape;1702;p21"/>
          <p:cNvSpPr txBox="1"/>
          <p:nvPr>
            <p:ph idx="5" type="title"/>
          </p:nvPr>
        </p:nvSpPr>
        <p:spPr>
          <a:xfrm>
            <a:off x="6132644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03" name="Google Shape;1703;p21"/>
          <p:cNvSpPr txBox="1"/>
          <p:nvPr>
            <p:ph idx="6" type="subTitle"/>
          </p:nvPr>
        </p:nvSpPr>
        <p:spPr>
          <a:xfrm>
            <a:off x="6132644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04" name="Google Shape;1704;p21"/>
          <p:cNvGrpSpPr/>
          <p:nvPr/>
        </p:nvGrpSpPr>
        <p:grpSpPr>
          <a:xfrm>
            <a:off x="-7" y="-76201"/>
            <a:ext cx="586800" cy="1284425"/>
            <a:chOff x="-7" y="-76201"/>
            <a:chExt cx="586800" cy="1284425"/>
          </a:xfrm>
        </p:grpSpPr>
        <p:sp>
          <p:nvSpPr>
            <p:cNvPr id="1705" name="Google Shape;1705;p21"/>
            <p:cNvSpPr/>
            <p:nvPr/>
          </p:nvSpPr>
          <p:spPr>
            <a:xfrm flipH="1">
              <a:off x="-7" y="-762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6" name="Google Shape;1706;p21"/>
            <p:cNvGrpSpPr/>
            <p:nvPr/>
          </p:nvGrpSpPr>
          <p:grpSpPr>
            <a:xfrm flipH="1" rot="5400000">
              <a:off x="-148228" y="320574"/>
              <a:ext cx="883262" cy="242091"/>
              <a:chOff x="2300350" y="2601250"/>
              <a:chExt cx="2275275" cy="623625"/>
            </a:xfrm>
          </p:grpSpPr>
          <p:sp>
            <p:nvSpPr>
              <p:cNvPr id="1707" name="Google Shape;1707;p21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21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21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21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21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21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13" name="Google Shape;1713;p21"/>
          <p:cNvGrpSpPr/>
          <p:nvPr/>
        </p:nvGrpSpPr>
        <p:grpSpPr>
          <a:xfrm rot="5400000">
            <a:off x="54450" y="1665375"/>
            <a:ext cx="98902" cy="553090"/>
            <a:chOff x="4898850" y="4820550"/>
            <a:chExt cx="98902" cy="553090"/>
          </a:xfrm>
        </p:grpSpPr>
        <p:sp>
          <p:nvSpPr>
            <p:cNvPr id="1714" name="Google Shape;1714;p2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9" name="Google Shape;1719;p21"/>
          <p:cNvSpPr/>
          <p:nvPr/>
        </p:nvSpPr>
        <p:spPr>
          <a:xfrm rot="-5400000">
            <a:off x="348814" y="40186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0" name="Google Shape;1720;p21"/>
          <p:cNvGrpSpPr/>
          <p:nvPr/>
        </p:nvGrpSpPr>
        <p:grpSpPr>
          <a:xfrm flipH="1" rot="-5400000">
            <a:off x="7907216" y="4455774"/>
            <a:ext cx="1823016" cy="296643"/>
            <a:chOff x="7857346" y="3902355"/>
            <a:chExt cx="1823016" cy="296643"/>
          </a:xfrm>
        </p:grpSpPr>
        <p:sp>
          <p:nvSpPr>
            <p:cNvPr id="1721" name="Google Shape;1721;p2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7" name="Google Shape;1727;p21"/>
          <p:cNvGrpSpPr/>
          <p:nvPr/>
        </p:nvGrpSpPr>
        <p:grpSpPr>
          <a:xfrm flipH="1">
            <a:off x="7120557" y="-107958"/>
            <a:ext cx="1520982" cy="302065"/>
            <a:chOff x="5642557" y="-150670"/>
            <a:chExt cx="1520982" cy="302065"/>
          </a:xfrm>
        </p:grpSpPr>
        <p:sp>
          <p:nvSpPr>
            <p:cNvPr id="1728" name="Google Shape;1728;p2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3" name="Google Shape;1733;p21"/>
          <p:cNvGrpSpPr/>
          <p:nvPr/>
        </p:nvGrpSpPr>
        <p:grpSpPr>
          <a:xfrm>
            <a:off x="8455187" y="1287478"/>
            <a:ext cx="883262" cy="242091"/>
            <a:chOff x="2300350" y="2601250"/>
            <a:chExt cx="2275275" cy="623625"/>
          </a:xfrm>
        </p:grpSpPr>
        <p:sp>
          <p:nvSpPr>
            <p:cNvPr id="1734" name="Google Shape;1734;p2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6"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" name="Google Shape;1741;p2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742" name="Google Shape;1742;p22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2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2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2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22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2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22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22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2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2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22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2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22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22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22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22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22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2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22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22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22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22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22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22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2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22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22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22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22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2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22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2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0" name="Google Shape;1780;p22"/>
          <p:cNvSpPr txBox="1"/>
          <p:nvPr>
            <p:ph type="title"/>
          </p:nvPr>
        </p:nvSpPr>
        <p:spPr>
          <a:xfrm>
            <a:off x="2246574" y="1636039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1" name="Google Shape;1781;p22"/>
          <p:cNvSpPr txBox="1"/>
          <p:nvPr>
            <p:ph idx="1" type="subTitle"/>
          </p:nvPr>
        </p:nvSpPr>
        <p:spPr>
          <a:xfrm>
            <a:off x="2123424" y="2032039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2" name="Google Shape;1782;p22"/>
          <p:cNvSpPr txBox="1"/>
          <p:nvPr>
            <p:ph idx="2" type="title"/>
          </p:nvPr>
        </p:nvSpPr>
        <p:spPr>
          <a:xfrm>
            <a:off x="6172578" y="1636039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3" name="Google Shape;1783;p22"/>
          <p:cNvSpPr txBox="1"/>
          <p:nvPr>
            <p:ph idx="3" type="subTitle"/>
          </p:nvPr>
        </p:nvSpPr>
        <p:spPr>
          <a:xfrm>
            <a:off x="6049428" y="2032039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4" name="Google Shape;1784;p22"/>
          <p:cNvSpPr txBox="1"/>
          <p:nvPr>
            <p:ph idx="4" type="title"/>
          </p:nvPr>
        </p:nvSpPr>
        <p:spPr>
          <a:xfrm>
            <a:off x="2204274" y="3315400"/>
            <a:ext cx="2103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5" name="Google Shape;1785;p22"/>
          <p:cNvSpPr txBox="1"/>
          <p:nvPr>
            <p:ph idx="5" type="subTitle"/>
          </p:nvPr>
        </p:nvSpPr>
        <p:spPr>
          <a:xfrm>
            <a:off x="2123424" y="3711400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6" name="Google Shape;1786;p22"/>
          <p:cNvSpPr txBox="1"/>
          <p:nvPr>
            <p:ph idx="6" type="title"/>
          </p:nvPr>
        </p:nvSpPr>
        <p:spPr>
          <a:xfrm>
            <a:off x="6172578" y="3315400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7" name="Google Shape;1787;p22"/>
          <p:cNvSpPr txBox="1"/>
          <p:nvPr>
            <p:ph idx="7" type="subTitle"/>
          </p:nvPr>
        </p:nvSpPr>
        <p:spPr>
          <a:xfrm>
            <a:off x="6049428" y="3711400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8" name="Google Shape;1788;p22"/>
          <p:cNvSpPr/>
          <p:nvPr/>
        </p:nvSpPr>
        <p:spPr>
          <a:xfrm>
            <a:off x="7" y="-992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9" name="Google Shape;1789;p22"/>
          <p:cNvGrpSpPr/>
          <p:nvPr/>
        </p:nvGrpSpPr>
        <p:grpSpPr>
          <a:xfrm>
            <a:off x="-500742" y="161244"/>
            <a:ext cx="1520982" cy="302065"/>
            <a:chOff x="5642557" y="-150670"/>
            <a:chExt cx="1520982" cy="302065"/>
          </a:xfrm>
        </p:grpSpPr>
        <p:sp>
          <p:nvSpPr>
            <p:cNvPr id="1790" name="Google Shape;1790;p2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2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2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5" name="Google Shape;1795;p22"/>
          <p:cNvGrpSpPr/>
          <p:nvPr/>
        </p:nvGrpSpPr>
        <p:grpSpPr>
          <a:xfrm rot="5400000">
            <a:off x="85100" y="2002025"/>
            <a:ext cx="98902" cy="553090"/>
            <a:chOff x="4898850" y="4820550"/>
            <a:chExt cx="98902" cy="553090"/>
          </a:xfrm>
        </p:grpSpPr>
        <p:sp>
          <p:nvSpPr>
            <p:cNvPr id="1796" name="Google Shape;1796;p2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2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2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2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2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1" name="Google Shape;1801;p22"/>
          <p:cNvGrpSpPr/>
          <p:nvPr/>
        </p:nvGrpSpPr>
        <p:grpSpPr>
          <a:xfrm flipH="1">
            <a:off x="5072421" y="4999731"/>
            <a:ext cx="1823016" cy="196994"/>
            <a:chOff x="7857346" y="4002005"/>
            <a:chExt cx="1823016" cy="196994"/>
          </a:xfrm>
        </p:grpSpPr>
        <p:sp>
          <p:nvSpPr>
            <p:cNvPr id="1802" name="Google Shape;1802;p2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2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5" name="Google Shape;1805;p22"/>
          <p:cNvSpPr/>
          <p:nvPr/>
        </p:nvSpPr>
        <p:spPr>
          <a:xfrm rot="-5400000">
            <a:off x="348812" y="41957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6" name="Google Shape;1806;p22"/>
          <p:cNvGrpSpPr/>
          <p:nvPr/>
        </p:nvGrpSpPr>
        <p:grpSpPr>
          <a:xfrm rot="5400000">
            <a:off x="9019112" y="1314150"/>
            <a:ext cx="98902" cy="553090"/>
            <a:chOff x="4898850" y="4820550"/>
            <a:chExt cx="98902" cy="553090"/>
          </a:xfrm>
        </p:grpSpPr>
        <p:sp>
          <p:nvSpPr>
            <p:cNvPr id="1807" name="Google Shape;1807;p2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2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2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2" name="Google Shape;1812;p2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3" name="Google Shape;1813;p22"/>
          <p:cNvGrpSpPr/>
          <p:nvPr/>
        </p:nvGrpSpPr>
        <p:grpSpPr>
          <a:xfrm>
            <a:off x="5072076" y="284994"/>
            <a:ext cx="1252897" cy="51000"/>
            <a:chOff x="2915381" y="4104819"/>
            <a:chExt cx="1252897" cy="51000"/>
          </a:xfrm>
        </p:grpSpPr>
        <p:sp>
          <p:nvSpPr>
            <p:cNvPr id="1814" name="Google Shape;1814;p2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2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2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2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2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2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2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2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2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2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2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2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2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2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8" name="Google Shape;1828;p22"/>
          <p:cNvGrpSpPr/>
          <p:nvPr/>
        </p:nvGrpSpPr>
        <p:grpSpPr>
          <a:xfrm>
            <a:off x="8557211" y="3859075"/>
            <a:ext cx="586800" cy="1523237"/>
            <a:chOff x="8557211" y="3859075"/>
            <a:chExt cx="586800" cy="1523237"/>
          </a:xfrm>
        </p:grpSpPr>
        <p:sp>
          <p:nvSpPr>
            <p:cNvPr id="1829" name="Google Shape;1829;p22"/>
            <p:cNvSpPr/>
            <p:nvPr/>
          </p:nvSpPr>
          <p:spPr>
            <a:xfrm rot="10800000">
              <a:off x="8557211" y="385907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30" name="Google Shape;1830;p22"/>
            <p:cNvGrpSpPr/>
            <p:nvPr/>
          </p:nvGrpSpPr>
          <p:grpSpPr>
            <a:xfrm rot="5400000">
              <a:off x="8297605" y="4762340"/>
              <a:ext cx="1105976" cy="133969"/>
              <a:chOff x="8183182" y="663852"/>
              <a:chExt cx="1475028" cy="178673"/>
            </a:xfrm>
          </p:grpSpPr>
          <p:grpSp>
            <p:nvGrpSpPr>
              <p:cNvPr id="1831" name="Google Shape;1831;p22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832" name="Google Shape;1832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3" name="Google Shape;1833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4" name="Google Shape;1834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5" name="Google Shape;1835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6" name="Google Shape;1836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7" name="Google Shape;1837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8" name="Google Shape;1838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9" name="Google Shape;1839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0" name="Google Shape;1840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1" name="Google Shape;1841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42" name="Google Shape;1842;p22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843" name="Google Shape;1843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4" name="Google Shape;1844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5" name="Google Shape;1845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6" name="Google Shape;1846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7" name="Google Shape;1847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8" name="Google Shape;1848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9" name="Google Shape;1849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0" name="Google Shape;1850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1" name="Google Shape;1851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2" name="Google Shape;1852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853" name="Google Shape;1853;p22"/>
          <p:cNvSpPr txBox="1"/>
          <p:nvPr>
            <p:ph idx="8"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7"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5" name="Google Shape;1855;p2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856" name="Google Shape;1856;p2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4" name="Google Shape;1894;p2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95" name="Google Shape;1895;p23"/>
          <p:cNvSpPr txBox="1"/>
          <p:nvPr>
            <p:ph idx="2" type="title"/>
          </p:nvPr>
        </p:nvSpPr>
        <p:spPr>
          <a:xfrm>
            <a:off x="2152068" y="151281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96" name="Google Shape;1896;p23"/>
          <p:cNvSpPr txBox="1"/>
          <p:nvPr>
            <p:ph idx="1" type="subTitle"/>
          </p:nvPr>
        </p:nvSpPr>
        <p:spPr>
          <a:xfrm>
            <a:off x="1992918" y="19113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7" name="Google Shape;1897;p23"/>
          <p:cNvSpPr txBox="1"/>
          <p:nvPr>
            <p:ph idx="3" type="title"/>
          </p:nvPr>
        </p:nvSpPr>
        <p:spPr>
          <a:xfrm>
            <a:off x="2152068" y="2624681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98" name="Google Shape;1898;p23"/>
          <p:cNvSpPr txBox="1"/>
          <p:nvPr>
            <p:ph idx="4" type="subTitle"/>
          </p:nvPr>
        </p:nvSpPr>
        <p:spPr>
          <a:xfrm>
            <a:off x="1992918" y="301902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9" name="Google Shape;1899;p23"/>
          <p:cNvSpPr txBox="1"/>
          <p:nvPr>
            <p:ph idx="5" type="title"/>
          </p:nvPr>
        </p:nvSpPr>
        <p:spPr>
          <a:xfrm>
            <a:off x="6055343" y="2624681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0" name="Google Shape;1900;p23"/>
          <p:cNvSpPr txBox="1"/>
          <p:nvPr>
            <p:ph idx="6" type="subTitle"/>
          </p:nvPr>
        </p:nvSpPr>
        <p:spPr>
          <a:xfrm>
            <a:off x="5896193" y="3019032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1" name="Google Shape;1901;p23"/>
          <p:cNvSpPr txBox="1"/>
          <p:nvPr>
            <p:ph idx="7" type="title"/>
          </p:nvPr>
        </p:nvSpPr>
        <p:spPr>
          <a:xfrm>
            <a:off x="6055343" y="151281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2" name="Google Shape;1902;p23"/>
          <p:cNvSpPr txBox="1"/>
          <p:nvPr>
            <p:ph idx="8" type="subTitle"/>
          </p:nvPr>
        </p:nvSpPr>
        <p:spPr>
          <a:xfrm>
            <a:off x="5896193" y="19113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3" name="Google Shape;1903;p23"/>
          <p:cNvSpPr txBox="1"/>
          <p:nvPr>
            <p:ph idx="9" type="title"/>
          </p:nvPr>
        </p:nvSpPr>
        <p:spPr>
          <a:xfrm>
            <a:off x="2152068" y="373318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4" name="Google Shape;1904;p23"/>
          <p:cNvSpPr txBox="1"/>
          <p:nvPr>
            <p:ph idx="13" type="subTitle"/>
          </p:nvPr>
        </p:nvSpPr>
        <p:spPr>
          <a:xfrm>
            <a:off x="1992918" y="41266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5" name="Google Shape;1905;p23"/>
          <p:cNvSpPr txBox="1"/>
          <p:nvPr>
            <p:ph idx="14" type="title"/>
          </p:nvPr>
        </p:nvSpPr>
        <p:spPr>
          <a:xfrm>
            <a:off x="6055343" y="373318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6" name="Google Shape;1906;p23"/>
          <p:cNvSpPr txBox="1"/>
          <p:nvPr>
            <p:ph idx="15" type="subTitle"/>
          </p:nvPr>
        </p:nvSpPr>
        <p:spPr>
          <a:xfrm>
            <a:off x="5896193" y="4126677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7" name="Google Shape;1907;p23"/>
          <p:cNvSpPr/>
          <p:nvPr/>
        </p:nvSpPr>
        <p:spPr>
          <a:xfrm>
            <a:off x="1455" y="-8885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8" name="Google Shape;1908;p23"/>
          <p:cNvGrpSpPr/>
          <p:nvPr/>
        </p:nvGrpSpPr>
        <p:grpSpPr>
          <a:xfrm rot="-5400000">
            <a:off x="-146785" y="231721"/>
            <a:ext cx="883262" cy="242091"/>
            <a:chOff x="2300350" y="2601250"/>
            <a:chExt cx="2275275" cy="623625"/>
          </a:xfrm>
        </p:grpSpPr>
        <p:sp>
          <p:nvSpPr>
            <p:cNvPr id="1909" name="Google Shape;1909;p2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5" name="Google Shape;1915;p23"/>
          <p:cNvGrpSpPr/>
          <p:nvPr/>
        </p:nvGrpSpPr>
        <p:grpSpPr>
          <a:xfrm>
            <a:off x="1685767" y="463191"/>
            <a:ext cx="1105976" cy="133969"/>
            <a:chOff x="8183182" y="663852"/>
            <a:chExt cx="1475028" cy="178673"/>
          </a:xfrm>
        </p:grpSpPr>
        <p:grpSp>
          <p:nvGrpSpPr>
            <p:cNvPr id="1916" name="Google Shape;1916;p2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17" name="Google Shape;1917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7" name="Google Shape;1927;p2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928" name="Google Shape;1928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38" name="Google Shape;1938;p23"/>
          <p:cNvSpPr/>
          <p:nvPr/>
        </p:nvSpPr>
        <p:spPr>
          <a:xfrm flipH="1">
            <a:off x="8167370" y="7562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23"/>
          <p:cNvSpPr/>
          <p:nvPr/>
        </p:nvSpPr>
        <p:spPr>
          <a:xfrm flipH="1">
            <a:off x="7864270" y="4769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0" name="Google Shape;1940;p23"/>
          <p:cNvGrpSpPr/>
          <p:nvPr/>
        </p:nvGrpSpPr>
        <p:grpSpPr>
          <a:xfrm rot="5400000">
            <a:off x="6864300" y="-51175"/>
            <a:ext cx="98902" cy="553090"/>
            <a:chOff x="4898850" y="4820550"/>
            <a:chExt cx="98902" cy="553090"/>
          </a:xfrm>
        </p:grpSpPr>
        <p:sp>
          <p:nvSpPr>
            <p:cNvPr id="1941" name="Google Shape;1941;p2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2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6" name="Google Shape;1946;p23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947" name="Google Shape;1947;p2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2" name="Google Shape;1952;p23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953" name="Google Shape;1953;p2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6" name="Google Shape;1956;p23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7" name="Google Shape;1957;p23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958" name="Google Shape;1958;p23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3" name="Google Shape;1963;p23"/>
          <p:cNvGrpSpPr/>
          <p:nvPr/>
        </p:nvGrpSpPr>
        <p:grpSpPr>
          <a:xfrm>
            <a:off x="3945551" y="4775319"/>
            <a:ext cx="1252897" cy="51000"/>
            <a:chOff x="2915381" y="4104819"/>
            <a:chExt cx="1252897" cy="51000"/>
          </a:xfrm>
        </p:grpSpPr>
        <p:sp>
          <p:nvSpPr>
            <p:cNvPr id="1964" name="Google Shape;1964;p2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5"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9" name="Google Shape;1979;p2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980" name="Google Shape;1980;p2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2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2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2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2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2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2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2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2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2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2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2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2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2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2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2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2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2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2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2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2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2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2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2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2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2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2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2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2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2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2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2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2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2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2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2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8" name="Google Shape;2018;p24"/>
          <p:cNvGrpSpPr/>
          <p:nvPr/>
        </p:nvGrpSpPr>
        <p:grpSpPr>
          <a:xfrm>
            <a:off x="4674957" y="4956042"/>
            <a:ext cx="1520982" cy="302065"/>
            <a:chOff x="5642557" y="-150670"/>
            <a:chExt cx="1520982" cy="302065"/>
          </a:xfrm>
        </p:grpSpPr>
        <p:sp>
          <p:nvSpPr>
            <p:cNvPr id="2019" name="Google Shape;2019;p2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2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2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2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2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4" name="Google Shape;2024;p24"/>
          <p:cNvGrpSpPr/>
          <p:nvPr/>
        </p:nvGrpSpPr>
        <p:grpSpPr>
          <a:xfrm rot="5400000">
            <a:off x="85100" y="2306825"/>
            <a:ext cx="98902" cy="553090"/>
            <a:chOff x="4898850" y="4820550"/>
            <a:chExt cx="98902" cy="553090"/>
          </a:xfrm>
        </p:grpSpPr>
        <p:sp>
          <p:nvSpPr>
            <p:cNvPr id="2025" name="Google Shape;2025;p2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2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2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2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2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0" name="Google Shape;2030;p24"/>
          <p:cNvGrpSpPr/>
          <p:nvPr/>
        </p:nvGrpSpPr>
        <p:grpSpPr>
          <a:xfrm>
            <a:off x="-1744592" y="3592129"/>
            <a:ext cx="2297800" cy="347400"/>
            <a:chOff x="-1439792" y="3592129"/>
            <a:chExt cx="2297800" cy="347400"/>
          </a:xfrm>
        </p:grpSpPr>
        <p:sp>
          <p:nvSpPr>
            <p:cNvPr id="2031" name="Google Shape;2031;p24"/>
            <p:cNvSpPr/>
            <p:nvPr/>
          </p:nvSpPr>
          <p:spPr>
            <a:xfrm>
              <a:off x="-1439792" y="3871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24"/>
            <p:cNvSpPr/>
            <p:nvPr/>
          </p:nvSpPr>
          <p:spPr>
            <a:xfrm>
              <a:off x="-1136692" y="3592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3" name="Google Shape;2033;p24"/>
          <p:cNvSpPr/>
          <p:nvPr/>
        </p:nvSpPr>
        <p:spPr>
          <a:xfrm rot="10800000">
            <a:off x="414162" y="44656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4" name="Google Shape;2034;p24"/>
          <p:cNvGrpSpPr/>
          <p:nvPr/>
        </p:nvGrpSpPr>
        <p:grpSpPr>
          <a:xfrm>
            <a:off x="-222733" y="225814"/>
            <a:ext cx="1507157" cy="586800"/>
            <a:chOff x="-222733" y="225814"/>
            <a:chExt cx="1507157" cy="586800"/>
          </a:xfrm>
        </p:grpSpPr>
        <p:sp>
          <p:nvSpPr>
            <p:cNvPr id="2035" name="Google Shape;2035;p24"/>
            <p:cNvSpPr/>
            <p:nvPr/>
          </p:nvSpPr>
          <p:spPr>
            <a:xfrm rot="-5400000">
              <a:off x="348812" y="-12299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36" name="Google Shape;2036;p24"/>
            <p:cNvGrpSpPr/>
            <p:nvPr/>
          </p:nvGrpSpPr>
          <p:grpSpPr>
            <a:xfrm>
              <a:off x="-222733" y="452241"/>
              <a:ext cx="1105976" cy="133969"/>
              <a:chOff x="8183182" y="663852"/>
              <a:chExt cx="1475028" cy="178673"/>
            </a:xfrm>
          </p:grpSpPr>
          <p:grpSp>
            <p:nvGrpSpPr>
              <p:cNvPr id="2037" name="Google Shape;2037;p24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038" name="Google Shape;2038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9" name="Google Shape;2039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0" name="Google Shape;2040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1" name="Google Shape;2041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2" name="Google Shape;2042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3" name="Google Shape;2043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4" name="Google Shape;2044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5" name="Google Shape;2045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6" name="Google Shape;2046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7" name="Google Shape;2047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48" name="Google Shape;2048;p24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049" name="Google Shape;2049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0" name="Google Shape;2050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1" name="Google Shape;2051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2" name="Google Shape;2052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3" name="Google Shape;2053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4" name="Google Shape;2054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5" name="Google Shape;2055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6" name="Google Shape;2056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7" name="Google Shape;2057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8" name="Google Shape;2058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059" name="Google Shape;2059;p24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0" name="Google Shape;2060;p24"/>
          <p:cNvGrpSpPr/>
          <p:nvPr/>
        </p:nvGrpSpPr>
        <p:grpSpPr>
          <a:xfrm>
            <a:off x="8041407" y="183762"/>
            <a:ext cx="1520982" cy="302065"/>
            <a:chOff x="5642557" y="-150670"/>
            <a:chExt cx="1520982" cy="302065"/>
          </a:xfrm>
        </p:grpSpPr>
        <p:sp>
          <p:nvSpPr>
            <p:cNvPr id="2061" name="Google Shape;2061;p2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6" name="Google Shape;2066;p24"/>
          <p:cNvGrpSpPr/>
          <p:nvPr/>
        </p:nvGrpSpPr>
        <p:grpSpPr>
          <a:xfrm rot="5400000">
            <a:off x="8360264" y="2845229"/>
            <a:ext cx="883262" cy="242091"/>
            <a:chOff x="2300350" y="2601250"/>
            <a:chExt cx="2275275" cy="623625"/>
          </a:xfrm>
        </p:grpSpPr>
        <p:sp>
          <p:nvSpPr>
            <p:cNvPr id="2067" name="Google Shape;2067;p2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3" name="Google Shape;2073;p24"/>
          <p:cNvGrpSpPr/>
          <p:nvPr/>
        </p:nvGrpSpPr>
        <p:grpSpPr>
          <a:xfrm>
            <a:off x="8267392" y="4678866"/>
            <a:ext cx="1105976" cy="133969"/>
            <a:chOff x="8183182" y="663852"/>
            <a:chExt cx="1475028" cy="178673"/>
          </a:xfrm>
        </p:grpSpPr>
        <p:grpSp>
          <p:nvGrpSpPr>
            <p:cNvPr id="2074" name="Google Shape;2074;p2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075" name="Google Shape;2075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5" name="Google Shape;2085;p2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086" name="Google Shape;2086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96" name="Google Shape;2096;p24"/>
          <p:cNvGrpSpPr/>
          <p:nvPr/>
        </p:nvGrpSpPr>
        <p:grpSpPr>
          <a:xfrm>
            <a:off x="5023301" y="238994"/>
            <a:ext cx="1252897" cy="51000"/>
            <a:chOff x="2915381" y="4104819"/>
            <a:chExt cx="1252897" cy="51000"/>
          </a:xfrm>
        </p:grpSpPr>
        <p:sp>
          <p:nvSpPr>
            <p:cNvPr id="2097" name="Google Shape;2097;p2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2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2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1" name="Google Shape;2111;p24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4">
    <p:spTree>
      <p:nvGrpSpPr>
        <p:cNvPr id="2112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3" name="Google Shape;2113;p2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114" name="Google Shape;2114;p2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2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2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2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2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2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2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2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2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2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2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2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2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2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2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2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2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2" name="Google Shape;2152;p25"/>
          <p:cNvSpPr/>
          <p:nvPr/>
        </p:nvSpPr>
        <p:spPr>
          <a:xfrm rot="-5400000">
            <a:off x="120212" y="7293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3" name="Google Shape;2153;p25"/>
          <p:cNvGrpSpPr/>
          <p:nvPr/>
        </p:nvGrpSpPr>
        <p:grpSpPr>
          <a:xfrm rot="5400000">
            <a:off x="85100" y="3657925"/>
            <a:ext cx="98902" cy="553090"/>
            <a:chOff x="4898850" y="4820550"/>
            <a:chExt cx="98902" cy="553090"/>
          </a:xfrm>
        </p:grpSpPr>
        <p:sp>
          <p:nvSpPr>
            <p:cNvPr id="2154" name="Google Shape;2154;p2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2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2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2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2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9" name="Google Shape;2159;p25"/>
          <p:cNvGrpSpPr/>
          <p:nvPr/>
        </p:nvGrpSpPr>
        <p:grpSpPr>
          <a:xfrm flipH="1">
            <a:off x="-538592" y="566830"/>
            <a:ext cx="1823016" cy="296643"/>
            <a:chOff x="7857346" y="3902355"/>
            <a:chExt cx="1823016" cy="296643"/>
          </a:xfrm>
        </p:grpSpPr>
        <p:sp>
          <p:nvSpPr>
            <p:cNvPr id="2160" name="Google Shape;2160;p2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25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25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2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6" name="Google Shape;2166;p25"/>
          <p:cNvGrpSpPr/>
          <p:nvPr/>
        </p:nvGrpSpPr>
        <p:grpSpPr>
          <a:xfrm rot="5400000">
            <a:off x="4799100" y="4593800"/>
            <a:ext cx="98902" cy="553090"/>
            <a:chOff x="4898850" y="4820550"/>
            <a:chExt cx="98902" cy="553090"/>
          </a:xfrm>
        </p:grpSpPr>
        <p:sp>
          <p:nvSpPr>
            <p:cNvPr id="2167" name="Google Shape;2167;p2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2" name="Google Shape;2172;p25"/>
          <p:cNvGrpSpPr/>
          <p:nvPr/>
        </p:nvGrpSpPr>
        <p:grpSpPr>
          <a:xfrm>
            <a:off x="432919" y="4756119"/>
            <a:ext cx="1105976" cy="133969"/>
            <a:chOff x="8183182" y="663852"/>
            <a:chExt cx="1475028" cy="178673"/>
          </a:xfrm>
        </p:grpSpPr>
        <p:grpSp>
          <p:nvGrpSpPr>
            <p:cNvPr id="2173" name="Google Shape;2173;p2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174" name="Google Shape;2174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Google Shape;2175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0" name="Google Shape;2180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4" name="Google Shape;2184;p2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85" name="Google Shape;2185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95" name="Google Shape;2195;p25"/>
          <p:cNvSpPr/>
          <p:nvPr/>
        </p:nvSpPr>
        <p:spPr>
          <a:xfrm rot="5400000">
            <a:off x="8279899" y="422812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6" name="Google Shape;2196;p25"/>
          <p:cNvSpPr/>
          <p:nvPr/>
        </p:nvSpPr>
        <p:spPr>
          <a:xfrm>
            <a:off x="8161612" y="-34880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7" name="Google Shape;2197;p25"/>
          <p:cNvGrpSpPr/>
          <p:nvPr/>
        </p:nvGrpSpPr>
        <p:grpSpPr>
          <a:xfrm>
            <a:off x="8395576" y="4749303"/>
            <a:ext cx="883262" cy="242091"/>
            <a:chOff x="2300350" y="2601250"/>
            <a:chExt cx="2275275" cy="623625"/>
          </a:xfrm>
        </p:grpSpPr>
        <p:sp>
          <p:nvSpPr>
            <p:cNvPr id="2198" name="Google Shape;2198;p2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4" name="Google Shape;2204;p25"/>
          <p:cNvGrpSpPr/>
          <p:nvPr/>
        </p:nvGrpSpPr>
        <p:grpSpPr>
          <a:xfrm>
            <a:off x="5989113" y="235761"/>
            <a:ext cx="1252897" cy="51000"/>
            <a:chOff x="2915381" y="4104819"/>
            <a:chExt cx="1252897" cy="51000"/>
          </a:xfrm>
        </p:grpSpPr>
        <p:sp>
          <p:nvSpPr>
            <p:cNvPr id="2205" name="Google Shape;2205;p2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2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2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2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2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2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2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2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2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2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9" name="Google Shape;2219;p25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1">
    <p:spTree>
      <p:nvGrpSpPr>
        <p:cNvPr id="2220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1" name="Google Shape;2221;p2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222" name="Google Shape;2222;p2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2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2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2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2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2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2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0" name="Google Shape;2260;p26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61" name="Google Shape;2261;p26"/>
          <p:cNvSpPr txBox="1"/>
          <p:nvPr>
            <p:ph idx="2" type="title"/>
          </p:nvPr>
        </p:nvSpPr>
        <p:spPr>
          <a:xfrm>
            <a:off x="841275" y="2611096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62" name="Google Shape;2262;p26"/>
          <p:cNvSpPr txBox="1"/>
          <p:nvPr>
            <p:ph idx="1" type="subTitle"/>
          </p:nvPr>
        </p:nvSpPr>
        <p:spPr>
          <a:xfrm>
            <a:off x="841275" y="3019695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3" name="Google Shape;2263;p26"/>
          <p:cNvSpPr txBox="1"/>
          <p:nvPr>
            <p:ph hasCustomPrompt="1" idx="3" type="title"/>
          </p:nvPr>
        </p:nvSpPr>
        <p:spPr>
          <a:xfrm>
            <a:off x="744825" y="1668255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4" name="Google Shape;2264;p26"/>
          <p:cNvSpPr txBox="1"/>
          <p:nvPr>
            <p:ph idx="4" type="title"/>
          </p:nvPr>
        </p:nvSpPr>
        <p:spPr>
          <a:xfrm>
            <a:off x="3551593" y="2972975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65" name="Google Shape;2265;p26"/>
          <p:cNvSpPr txBox="1"/>
          <p:nvPr>
            <p:ph idx="5" type="subTitle"/>
          </p:nvPr>
        </p:nvSpPr>
        <p:spPr>
          <a:xfrm>
            <a:off x="3551593" y="3381574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6" name="Google Shape;2266;p26"/>
          <p:cNvSpPr txBox="1"/>
          <p:nvPr>
            <p:ph hasCustomPrompt="1" idx="6" type="title"/>
          </p:nvPr>
        </p:nvSpPr>
        <p:spPr>
          <a:xfrm>
            <a:off x="3455143" y="2030134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7" name="Google Shape;2267;p26"/>
          <p:cNvSpPr txBox="1"/>
          <p:nvPr>
            <p:ph idx="7" type="title"/>
          </p:nvPr>
        </p:nvSpPr>
        <p:spPr>
          <a:xfrm>
            <a:off x="6261925" y="2611096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68" name="Google Shape;2268;p26"/>
          <p:cNvSpPr txBox="1"/>
          <p:nvPr>
            <p:ph idx="8" type="subTitle"/>
          </p:nvPr>
        </p:nvSpPr>
        <p:spPr>
          <a:xfrm>
            <a:off x="6261925" y="3019695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9" name="Google Shape;2269;p26"/>
          <p:cNvSpPr txBox="1"/>
          <p:nvPr>
            <p:ph hasCustomPrompt="1" idx="9" type="title"/>
          </p:nvPr>
        </p:nvSpPr>
        <p:spPr>
          <a:xfrm>
            <a:off x="6165475" y="1668255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2270" name="Google Shape;2270;p26"/>
          <p:cNvGrpSpPr/>
          <p:nvPr/>
        </p:nvGrpSpPr>
        <p:grpSpPr>
          <a:xfrm>
            <a:off x="-11" y="4335989"/>
            <a:ext cx="1284435" cy="586800"/>
            <a:chOff x="-11" y="4335989"/>
            <a:chExt cx="1284435" cy="586800"/>
          </a:xfrm>
        </p:grpSpPr>
        <p:sp>
          <p:nvSpPr>
            <p:cNvPr id="2271" name="Google Shape;2271;p26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72" name="Google Shape;2272;p26"/>
            <p:cNvGrpSpPr/>
            <p:nvPr/>
          </p:nvGrpSpPr>
          <p:grpSpPr>
            <a:xfrm rot="10800000">
              <a:off x="-11" y="4508353"/>
              <a:ext cx="883262" cy="242091"/>
              <a:chOff x="2300350" y="2601250"/>
              <a:chExt cx="2275275" cy="623625"/>
            </a:xfrm>
          </p:grpSpPr>
          <p:sp>
            <p:nvSpPr>
              <p:cNvPr id="2273" name="Google Shape;2273;p26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26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26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26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Google Shape;2277;p26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8" name="Google Shape;2278;p26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79" name="Google Shape;2279;p26"/>
          <p:cNvGrpSpPr/>
          <p:nvPr/>
        </p:nvGrpSpPr>
        <p:grpSpPr>
          <a:xfrm>
            <a:off x="1398057" y="-114308"/>
            <a:ext cx="1520982" cy="302065"/>
            <a:chOff x="5642557" y="-150670"/>
            <a:chExt cx="1520982" cy="302065"/>
          </a:xfrm>
        </p:grpSpPr>
        <p:sp>
          <p:nvSpPr>
            <p:cNvPr id="2280" name="Google Shape;2280;p2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5" name="Google Shape;2285;p26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2286" name="Google Shape;2286;p2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1" name="Google Shape;2291;p26"/>
          <p:cNvSpPr/>
          <p:nvPr/>
        </p:nvSpPr>
        <p:spPr>
          <a:xfrm>
            <a:off x="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2" name="Google Shape;2292;p26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3" name="Google Shape;2293;p26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4" name="Google Shape;2294;p2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5" name="Google Shape;2295;p26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2296" name="Google Shape;2296;p2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1" name="Google Shape;2301;p26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2302" name="Google Shape;2302;p26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2"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8" name="Google Shape;2308;p2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09" name="Google Shape;2309;p2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2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2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2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2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2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2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2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2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2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2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2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2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2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2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2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2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2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2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2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2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2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2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2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2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2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2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2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2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2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2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2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2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2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2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2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2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7" name="Google Shape;2347;p27"/>
          <p:cNvSpPr txBox="1"/>
          <p:nvPr>
            <p:ph type="title"/>
          </p:nvPr>
        </p:nvSpPr>
        <p:spPr>
          <a:xfrm>
            <a:off x="2335650" y="758125"/>
            <a:ext cx="4472700" cy="9555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7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48" name="Google Shape;2348;p27"/>
          <p:cNvSpPr txBox="1"/>
          <p:nvPr>
            <p:ph idx="1" type="subTitle"/>
          </p:nvPr>
        </p:nvSpPr>
        <p:spPr>
          <a:xfrm>
            <a:off x="2335650" y="1775000"/>
            <a:ext cx="4472700" cy="10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9" name="Google Shape;2349;p27"/>
          <p:cNvSpPr txBox="1"/>
          <p:nvPr/>
        </p:nvSpPr>
        <p:spPr>
          <a:xfrm>
            <a:off x="2532450" y="3327757"/>
            <a:ext cx="40791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Credits:</a:t>
            </a:r>
            <a:r>
              <a:rPr lang="en" sz="12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This presentation template was created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infographics &amp; images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350" name="Google Shape;2350;p27"/>
          <p:cNvSpPr/>
          <p:nvPr/>
        </p:nvSpPr>
        <p:spPr>
          <a:xfrm rot="10800000">
            <a:off x="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1" name="Google Shape;2351;p27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2352" name="Google Shape;2352;p27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53" name="Google Shape;2353;p27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2354" name="Google Shape;2354;p2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2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2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2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2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2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60" name="Google Shape;2360;p27"/>
          <p:cNvGrpSpPr/>
          <p:nvPr/>
        </p:nvGrpSpPr>
        <p:grpSpPr>
          <a:xfrm>
            <a:off x="2618882" y="4981392"/>
            <a:ext cx="1520982" cy="302065"/>
            <a:chOff x="5642557" y="-150670"/>
            <a:chExt cx="1520982" cy="302065"/>
          </a:xfrm>
        </p:grpSpPr>
        <p:sp>
          <p:nvSpPr>
            <p:cNvPr id="2361" name="Google Shape;2361;p2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6" name="Google Shape;2366;p27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367" name="Google Shape;2367;p2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2" name="Google Shape;2372;p27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2373" name="Google Shape;2373;p27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5" name="Google Shape;2375;p27"/>
          <p:cNvGrpSpPr/>
          <p:nvPr/>
        </p:nvGrpSpPr>
        <p:grpSpPr>
          <a:xfrm flipH="1">
            <a:off x="-529079" y="4313280"/>
            <a:ext cx="1823016" cy="196994"/>
            <a:chOff x="7857346" y="4002005"/>
            <a:chExt cx="1823016" cy="196994"/>
          </a:xfrm>
        </p:grpSpPr>
        <p:sp>
          <p:nvSpPr>
            <p:cNvPr id="2376" name="Google Shape;2376;p2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9" name="Google Shape;2379;p27"/>
          <p:cNvSpPr/>
          <p:nvPr/>
        </p:nvSpPr>
        <p:spPr>
          <a:xfrm rot="5400000">
            <a:off x="8208384" y="388567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0" name="Google Shape;2380;p27"/>
          <p:cNvGrpSpPr/>
          <p:nvPr/>
        </p:nvGrpSpPr>
        <p:grpSpPr>
          <a:xfrm>
            <a:off x="5202992" y="4687341"/>
            <a:ext cx="1105976" cy="133969"/>
            <a:chOff x="8183182" y="663852"/>
            <a:chExt cx="1475028" cy="178673"/>
          </a:xfrm>
        </p:grpSpPr>
        <p:grpSp>
          <p:nvGrpSpPr>
            <p:cNvPr id="2381" name="Google Shape;2381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382" name="Google Shape;2382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4" name="Google Shape;2384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2" name="Google Shape;2392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393" name="Google Shape;239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03" name="Google Shape;2403;p27"/>
          <p:cNvSpPr/>
          <p:nvPr/>
        </p:nvSpPr>
        <p:spPr>
          <a:xfrm rot="10800000">
            <a:off x="8027645" y="21741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4" name="Google Shape;2404;p27"/>
          <p:cNvGrpSpPr/>
          <p:nvPr/>
        </p:nvGrpSpPr>
        <p:grpSpPr>
          <a:xfrm rot="-5400000">
            <a:off x="7172708" y="384980"/>
            <a:ext cx="1823016" cy="296643"/>
            <a:chOff x="7857346" y="3902355"/>
            <a:chExt cx="1823016" cy="296643"/>
          </a:xfrm>
        </p:grpSpPr>
        <p:sp>
          <p:nvSpPr>
            <p:cNvPr id="2405" name="Google Shape;2405;p2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27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27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2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2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1" name="Google Shape;2411;p27"/>
          <p:cNvGrpSpPr/>
          <p:nvPr/>
        </p:nvGrpSpPr>
        <p:grpSpPr>
          <a:xfrm>
            <a:off x="8267392" y="2926266"/>
            <a:ext cx="1105976" cy="133969"/>
            <a:chOff x="8183182" y="663852"/>
            <a:chExt cx="1475028" cy="178673"/>
          </a:xfrm>
        </p:grpSpPr>
        <p:grpSp>
          <p:nvGrpSpPr>
            <p:cNvPr id="2412" name="Google Shape;2412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413" name="Google Shape;241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7" name="Google Shape;241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8" name="Google Shape;241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23" name="Google Shape;2423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424" name="Google Shape;2424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4" name="Google Shape;2434;p27"/>
          <p:cNvGrpSpPr/>
          <p:nvPr/>
        </p:nvGrpSpPr>
        <p:grpSpPr>
          <a:xfrm>
            <a:off x="2360001" y="376081"/>
            <a:ext cx="1252897" cy="51000"/>
            <a:chOff x="2915381" y="4104819"/>
            <a:chExt cx="1252897" cy="51000"/>
          </a:xfrm>
        </p:grpSpPr>
        <p:sp>
          <p:nvSpPr>
            <p:cNvPr id="2435" name="Google Shape;2435;p2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2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2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2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2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2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2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2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2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2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2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2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2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2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3">
    <p:spTree>
      <p:nvGrpSpPr>
        <p:cNvPr id="2449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2">
    <p:spTree>
      <p:nvGrpSpPr>
        <p:cNvPr id="2547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4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0" name="Google Shape;270;p4"/>
          <p:cNvSpPr txBox="1"/>
          <p:nvPr>
            <p:ph idx="1" type="body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271" name="Google Shape;271;p4"/>
          <p:cNvGrpSpPr/>
          <p:nvPr/>
        </p:nvGrpSpPr>
        <p:grpSpPr>
          <a:xfrm flipH="1" rot="5400000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4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flipH="1" rot="10800000">
              <a:off x="8184816" y="4723543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flipH="1" rot="10800000">
              <a:off x="8085946" y="4828583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flipH="1" rot="10800000">
              <a:off x="8110687" y="4853293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10" name="Google Shape;310;p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5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49" name="Google Shape;349;p5"/>
          <p:cNvSpPr txBox="1"/>
          <p:nvPr>
            <p:ph idx="2" type="title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0" name="Google Shape;350;p5"/>
          <p:cNvSpPr txBox="1"/>
          <p:nvPr>
            <p:ph idx="1" type="subTitle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5"/>
          <p:cNvSpPr txBox="1"/>
          <p:nvPr>
            <p:ph idx="3" type="title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2" name="Google Shape;352;p5"/>
          <p:cNvSpPr txBox="1"/>
          <p:nvPr>
            <p:ph idx="4" type="subTitle"/>
          </p:nvPr>
        </p:nvSpPr>
        <p:spPr>
          <a:xfrm>
            <a:off x="4987075" y="3299258"/>
            <a:ext cx="26220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3" name="Google Shape;353;p5"/>
          <p:cNvGrpSpPr/>
          <p:nvPr/>
        </p:nvGrpSpPr>
        <p:grpSpPr>
          <a:xfrm>
            <a:off x="1062892" y="4807516"/>
            <a:ext cx="1548000" cy="68100"/>
            <a:chOff x="3980838" y="4076181"/>
            <a:chExt cx="1548000" cy="68100"/>
          </a:xfrm>
        </p:grpSpPr>
        <p:sp>
          <p:nvSpPr>
            <p:cNvPr id="354" name="Google Shape;354;p5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Google Shape;367;p5"/>
          <p:cNvGrpSpPr/>
          <p:nvPr/>
        </p:nvGrpSpPr>
        <p:grpSpPr>
          <a:xfrm flipH="1" rot="5400000">
            <a:off x="-531622" y="163274"/>
            <a:ext cx="1823016" cy="296643"/>
            <a:chOff x="7857346" y="3902355"/>
            <a:chExt cx="1823016" cy="296643"/>
          </a:xfrm>
        </p:grpSpPr>
        <p:sp>
          <p:nvSpPr>
            <p:cNvPr id="368" name="Google Shape;368;p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5"/>
          <p:cNvGrpSpPr/>
          <p:nvPr/>
        </p:nvGrpSpPr>
        <p:grpSpPr>
          <a:xfrm>
            <a:off x="4664363" y="4961113"/>
            <a:ext cx="1520982" cy="302065"/>
            <a:chOff x="5642557" y="-150670"/>
            <a:chExt cx="1520982" cy="302065"/>
          </a:xfrm>
        </p:grpSpPr>
        <p:sp>
          <p:nvSpPr>
            <p:cNvPr id="375" name="Google Shape;375;p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5"/>
          <p:cNvGrpSpPr/>
          <p:nvPr/>
        </p:nvGrpSpPr>
        <p:grpSpPr>
          <a:xfrm>
            <a:off x="1557957" y="-107958"/>
            <a:ext cx="1520982" cy="302065"/>
            <a:chOff x="5642557" y="-150670"/>
            <a:chExt cx="1520982" cy="302065"/>
          </a:xfrm>
        </p:grpSpPr>
        <p:sp>
          <p:nvSpPr>
            <p:cNvPr id="381" name="Google Shape;381;p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5"/>
          <p:cNvGrpSpPr/>
          <p:nvPr/>
        </p:nvGrpSpPr>
        <p:grpSpPr>
          <a:xfrm>
            <a:off x="7855739" y="297302"/>
            <a:ext cx="883262" cy="242091"/>
            <a:chOff x="2300350" y="2601250"/>
            <a:chExt cx="2275275" cy="623625"/>
          </a:xfrm>
        </p:grpSpPr>
        <p:sp>
          <p:nvSpPr>
            <p:cNvPr id="387" name="Google Shape;387;p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5"/>
          <p:cNvGrpSpPr/>
          <p:nvPr/>
        </p:nvGrpSpPr>
        <p:grpSpPr>
          <a:xfrm rot="10800000">
            <a:off x="-214148" y="2709227"/>
            <a:ext cx="883262" cy="242091"/>
            <a:chOff x="2300350" y="2601250"/>
            <a:chExt cx="2275275" cy="623625"/>
          </a:xfrm>
        </p:grpSpPr>
        <p:sp>
          <p:nvSpPr>
            <p:cNvPr id="394" name="Google Shape;394;p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5"/>
          <p:cNvSpPr/>
          <p:nvPr/>
        </p:nvSpPr>
        <p:spPr>
          <a:xfrm flipH="1" rot="5400000">
            <a:off x="8198089" y="410275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1" name="Google Shape;401;p5"/>
          <p:cNvGrpSpPr/>
          <p:nvPr/>
        </p:nvGrpSpPr>
        <p:grpSpPr>
          <a:xfrm flipH="1" rot="10800000">
            <a:off x="8250449" y="4623928"/>
            <a:ext cx="883262" cy="242091"/>
            <a:chOff x="2300350" y="2601250"/>
            <a:chExt cx="2275275" cy="623625"/>
          </a:xfrm>
        </p:grpSpPr>
        <p:sp>
          <p:nvSpPr>
            <p:cNvPr id="402" name="Google Shape;402;p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10" name="Google Shape;410;p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6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49" name="Google Shape;449;p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6"/>
          <p:cNvGrpSpPr/>
          <p:nvPr/>
        </p:nvGrpSpPr>
        <p:grpSpPr>
          <a:xfrm>
            <a:off x="494301" y="4792125"/>
            <a:ext cx="1252897" cy="51000"/>
            <a:chOff x="2915381" y="4104819"/>
            <a:chExt cx="1252897" cy="51000"/>
          </a:xfrm>
        </p:grpSpPr>
        <p:sp>
          <p:nvSpPr>
            <p:cNvPr id="451" name="Google Shape;451;p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Google Shape;465;p6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6" name="Google Shape;466;p6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467" name="Google Shape;467;p6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473" name="Google Shape;473;p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" name="Google Shape;478;p6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9" name="Google Shape;479;p6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480" name="Google Shape;480;p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6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487" name="Google Shape;487;p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94" name="Google Shape;494;p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2" name="Google Shape;532;p7"/>
          <p:cNvSpPr txBox="1"/>
          <p:nvPr>
            <p:ph type="title"/>
          </p:nvPr>
        </p:nvSpPr>
        <p:spPr>
          <a:xfrm>
            <a:off x="4433200" y="1945637"/>
            <a:ext cx="399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33" name="Google Shape;533;p7"/>
          <p:cNvSpPr txBox="1"/>
          <p:nvPr>
            <p:ph idx="1" type="subTitle"/>
          </p:nvPr>
        </p:nvSpPr>
        <p:spPr>
          <a:xfrm>
            <a:off x="4433200" y="2519285"/>
            <a:ext cx="39978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7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7"/>
          <p:cNvSpPr/>
          <p:nvPr/>
        </p:nvSpPr>
        <p:spPr>
          <a:xfrm rot="-5400000">
            <a:off x="348812" y="-552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 rot="10800000">
            <a:off x="-11" y="465966"/>
            <a:ext cx="883262" cy="242091"/>
            <a:chOff x="2300350" y="2601250"/>
            <a:chExt cx="2275275" cy="623625"/>
          </a:xfrm>
        </p:grpSpPr>
        <p:sp>
          <p:nvSpPr>
            <p:cNvPr id="537" name="Google Shape;537;p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7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544" name="Google Shape;544;p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9" name="Google Shape;549;p7"/>
          <p:cNvSpPr/>
          <p:nvPr/>
        </p:nvSpPr>
        <p:spPr>
          <a:xfrm rot="5400000">
            <a:off x="5514970" y="-390021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7"/>
          <p:cNvSpPr/>
          <p:nvPr/>
        </p:nvSpPr>
        <p:spPr>
          <a:xfrm rot="5400000">
            <a:off x="5794270" y="-86921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1" name="Google Shape;551;p7"/>
          <p:cNvGrpSpPr/>
          <p:nvPr/>
        </p:nvGrpSpPr>
        <p:grpSpPr>
          <a:xfrm>
            <a:off x="3502226" y="841481"/>
            <a:ext cx="1252897" cy="51000"/>
            <a:chOff x="2915381" y="4104819"/>
            <a:chExt cx="1252897" cy="51000"/>
          </a:xfrm>
        </p:grpSpPr>
        <p:sp>
          <p:nvSpPr>
            <p:cNvPr id="552" name="Google Shape;552;p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6" name="Google Shape;566;p7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7" name="Google Shape;567;p7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568" name="Google Shape;568;p7"/>
            <p:cNvSpPr/>
            <p:nvPr/>
          </p:nvSpPr>
          <p:spPr>
            <a:xfrm flipH="1" rot="10800000">
              <a:off x="8184816" y="4723543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 flipH="1" rot="10800000">
              <a:off x="8085946" y="4828583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 flipH="1" rot="10800000">
              <a:off x="8110687" y="4853293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7"/>
          <p:cNvSpPr/>
          <p:nvPr/>
        </p:nvSpPr>
        <p:spPr>
          <a:xfrm rot="10800000">
            <a:off x="419712" y="40640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2" name="Google Shape;572;p7"/>
          <p:cNvGrpSpPr/>
          <p:nvPr/>
        </p:nvGrpSpPr>
        <p:grpSpPr>
          <a:xfrm rot="5400000">
            <a:off x="29239" y="3087771"/>
            <a:ext cx="98902" cy="553090"/>
            <a:chOff x="4898850" y="4820550"/>
            <a:chExt cx="98902" cy="553090"/>
          </a:xfrm>
        </p:grpSpPr>
        <p:sp>
          <p:nvSpPr>
            <p:cNvPr id="573" name="Google Shape;573;p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7"/>
          <p:cNvGrpSpPr/>
          <p:nvPr/>
        </p:nvGrpSpPr>
        <p:grpSpPr>
          <a:xfrm>
            <a:off x="4954518" y="4958766"/>
            <a:ext cx="1520982" cy="302065"/>
            <a:chOff x="5642557" y="-150670"/>
            <a:chExt cx="1520982" cy="302065"/>
          </a:xfrm>
        </p:grpSpPr>
        <p:sp>
          <p:nvSpPr>
            <p:cNvPr id="579" name="Google Shape;579;p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86" name="Google Shape;586;p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4" name="Google Shape;624;p8"/>
          <p:cNvSpPr txBox="1"/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25" name="Google Shape;625;p8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6" name="Google Shape;626;p8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627" name="Google Shape;627;p8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8"/>
          <p:cNvGrpSpPr/>
          <p:nvPr/>
        </p:nvGrpSpPr>
        <p:grpSpPr>
          <a:xfrm>
            <a:off x="8059521" y="3662080"/>
            <a:ext cx="1823016" cy="196994"/>
            <a:chOff x="7857346" y="4002005"/>
            <a:chExt cx="1823016" cy="196994"/>
          </a:xfrm>
        </p:grpSpPr>
        <p:sp>
          <p:nvSpPr>
            <p:cNvPr id="630" name="Google Shape;630;p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3" name="Google Shape;633;p8"/>
          <p:cNvSpPr/>
          <p:nvPr/>
        </p:nvSpPr>
        <p:spPr>
          <a:xfrm rot="10800000">
            <a:off x="7375212" y="40449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4" name="Google Shape;634;p8"/>
          <p:cNvGrpSpPr/>
          <p:nvPr/>
        </p:nvGrpSpPr>
        <p:grpSpPr>
          <a:xfrm flipH="1" rot="-5400000">
            <a:off x="3660496" y="4907217"/>
            <a:ext cx="1823016" cy="296643"/>
            <a:chOff x="7857346" y="3902355"/>
            <a:chExt cx="1823016" cy="296643"/>
          </a:xfrm>
        </p:grpSpPr>
        <p:sp>
          <p:nvSpPr>
            <p:cNvPr id="635" name="Google Shape;635;p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1" name="Google Shape;641;p8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8"/>
          <p:cNvSpPr/>
          <p:nvPr/>
        </p:nvSpPr>
        <p:spPr>
          <a:xfrm rot="10800000">
            <a:off x="4395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4" name="Google Shape;644;p8"/>
          <p:cNvGrpSpPr/>
          <p:nvPr/>
        </p:nvGrpSpPr>
        <p:grpSpPr>
          <a:xfrm>
            <a:off x="7812807" y="1533337"/>
            <a:ext cx="1520982" cy="302065"/>
            <a:chOff x="5642557" y="-150670"/>
            <a:chExt cx="1520982" cy="302065"/>
          </a:xfrm>
        </p:grpSpPr>
        <p:sp>
          <p:nvSpPr>
            <p:cNvPr id="645" name="Google Shape;645;p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" name="Google Shape;650;p8"/>
          <p:cNvGrpSpPr/>
          <p:nvPr/>
        </p:nvGrpSpPr>
        <p:grpSpPr>
          <a:xfrm rot="5400000">
            <a:off x="424642" y="3926674"/>
            <a:ext cx="302065" cy="1520982"/>
            <a:chOff x="-108754" y="2690919"/>
            <a:chExt cx="302065" cy="1520982"/>
          </a:xfrm>
        </p:grpSpPr>
        <p:sp>
          <p:nvSpPr>
            <p:cNvPr id="651" name="Google Shape;651;p8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6" name="Google Shape;656;p8"/>
          <p:cNvSpPr/>
          <p:nvPr/>
        </p:nvSpPr>
        <p:spPr>
          <a:xfrm flipH="1" rot="-5400000">
            <a:off x="1059557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7" name="Google Shape;657;p8"/>
          <p:cNvGrpSpPr/>
          <p:nvPr/>
        </p:nvGrpSpPr>
        <p:grpSpPr>
          <a:xfrm>
            <a:off x="8327763" y="172353"/>
            <a:ext cx="883262" cy="242091"/>
            <a:chOff x="2300350" y="2601250"/>
            <a:chExt cx="2275275" cy="623625"/>
          </a:xfrm>
        </p:grpSpPr>
        <p:sp>
          <p:nvSpPr>
            <p:cNvPr id="658" name="Google Shape;658;p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8"/>
          <p:cNvGrpSpPr/>
          <p:nvPr/>
        </p:nvGrpSpPr>
        <p:grpSpPr>
          <a:xfrm flipH="1">
            <a:off x="-248008" y="1713528"/>
            <a:ext cx="883262" cy="242091"/>
            <a:chOff x="2300350" y="2601250"/>
            <a:chExt cx="2275275" cy="623625"/>
          </a:xfrm>
        </p:grpSpPr>
        <p:sp>
          <p:nvSpPr>
            <p:cNvPr id="665" name="Google Shape;665;p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8"/>
          <p:cNvGrpSpPr/>
          <p:nvPr/>
        </p:nvGrpSpPr>
        <p:grpSpPr>
          <a:xfrm rot="-5400000">
            <a:off x="3666586" y="-57798"/>
            <a:ext cx="1823016" cy="296643"/>
            <a:chOff x="7857346" y="3902355"/>
            <a:chExt cx="1823016" cy="296643"/>
          </a:xfrm>
        </p:grpSpPr>
        <p:sp>
          <p:nvSpPr>
            <p:cNvPr id="672" name="Google Shape;672;p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8" name="Google Shape;718;p9"/>
          <p:cNvSpPr txBox="1"/>
          <p:nvPr>
            <p:ph idx="1" type="subTitle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9" name="Google Shape;719;p9"/>
          <p:cNvSpPr txBox="1"/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20" name="Google Shape;720;p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9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0" name="Google Shape;740;p9"/>
          <p:cNvGrpSpPr/>
          <p:nvPr/>
        </p:nvGrpSpPr>
        <p:grpSpPr>
          <a:xfrm flipH="1" rot="10800000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"/>
          <p:cNvSpPr txBox="1"/>
          <p:nvPr>
            <p:ph idx="1" type="body"/>
          </p:nvPr>
        </p:nvSpPr>
        <p:spPr>
          <a:xfrm>
            <a:off x="1109550" y="4079027"/>
            <a:ext cx="69249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400">
                <a:latin typeface="Exo"/>
                <a:ea typeface="Exo"/>
                <a:cs typeface="Exo"/>
                <a:sym typeface="Exo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1"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2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Google Shape;2653;p30"/>
          <p:cNvSpPr/>
          <p:nvPr/>
        </p:nvSpPr>
        <p:spPr>
          <a:xfrm>
            <a:off x="2130750" y="3329973"/>
            <a:ext cx="48825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4" name="Google Shape;2654;p30"/>
          <p:cNvSpPr txBox="1"/>
          <p:nvPr>
            <p:ph idx="1" type="subTitle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Pertemuan 5</a:t>
            </a:r>
            <a:endParaRPr/>
          </a:p>
        </p:txBody>
      </p:sp>
      <p:grpSp>
        <p:nvGrpSpPr>
          <p:cNvPr id="2655" name="Google Shape;2655;p30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56" name="Google Shape;2656;p3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3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3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3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3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3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2" name="Google Shape;2662;p30"/>
          <p:cNvGrpSpPr/>
          <p:nvPr/>
        </p:nvGrpSpPr>
        <p:grpSpPr>
          <a:xfrm flipH="1" rot="-5400000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3" name="Google Shape;2663;p3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30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30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3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3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30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9" name="Google Shape;2669;p30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0" name="Google Shape;2670;p3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3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3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3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3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5" name="Google Shape;2675;p30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76" name="Google Shape;2676;p3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77" name="Google Shape;2677;p3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8" name="Google Shape;2678;p3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9" name="Google Shape;2679;p3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0" name="Google Shape;2680;p3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1" name="Google Shape;2681;p3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2" name="Google Shape;2682;p3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3" name="Google Shape;2683;p3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4" name="Google Shape;2684;p3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5" name="Google Shape;2685;p3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6" name="Google Shape;2686;p3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7" name="Google Shape;2687;p3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88" name="Google Shape;2688;p3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9" name="Google Shape;2689;p3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0" name="Google Shape;2690;p3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1" name="Google Shape;2691;p3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2" name="Google Shape;2692;p3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3" name="Google Shape;2693;p3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4" name="Google Shape;2694;p3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5" name="Google Shape;2695;p3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6" name="Google Shape;2696;p3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7" name="Google Shape;2697;p3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98" name="Google Shape;2698;p30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699" name="Google Shape;2699;p3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3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3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3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3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3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3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3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3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3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3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3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3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3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3" name="Google Shape;2713;p30"/>
          <p:cNvSpPr txBox="1"/>
          <p:nvPr>
            <p:ph type="ctrTitle"/>
          </p:nvPr>
        </p:nvSpPr>
        <p:spPr>
          <a:xfrm>
            <a:off x="1317600" y="1117425"/>
            <a:ext cx="6508800" cy="19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chemeClr val="accent2"/>
                </a:solidFill>
              </a:rPr>
              <a:t>PRAKTIKUM </a:t>
            </a:r>
            <a:r>
              <a:rPr lang="en" sz="7000"/>
              <a:t> </a:t>
            </a:r>
            <a:r>
              <a:rPr lang="en" sz="4300"/>
              <a:t>ORGANISASI DAN ARSITEKTUR KOMPUTER</a:t>
            </a:r>
            <a:endParaRPr sz="4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8" name="Shape 3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9" name="Google Shape;3029;p39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3030" name="Google Shape;3030;p3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3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3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3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3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3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6" name="Google Shape;3036;p39"/>
          <p:cNvSpPr txBox="1"/>
          <p:nvPr>
            <p:ph type="title"/>
          </p:nvPr>
        </p:nvSpPr>
        <p:spPr>
          <a:xfrm>
            <a:off x="713100" y="2529925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Cara Kerja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3037" name="Google Shape;3037;p39"/>
          <p:cNvSpPr txBox="1"/>
          <p:nvPr>
            <p:ph idx="4294967295" type="title"/>
          </p:nvPr>
        </p:nvSpPr>
        <p:spPr>
          <a:xfrm>
            <a:off x="1180325" y="3102625"/>
            <a:ext cx="5599200" cy="16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Misalkan ada dua register A dan B dengan operasi A - B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Pertama parallel substractor akan mencari komplemen 2 dari B misal menjadi X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Maka operasi diubah menjadi operasi penjumlahan menjadi A + X</a:t>
            </a:r>
            <a:endParaRPr sz="1500"/>
          </a:p>
        </p:txBody>
      </p:sp>
      <p:pic>
        <p:nvPicPr>
          <p:cNvPr id="3038" name="Google Shape;303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326" y="413625"/>
            <a:ext cx="5453350" cy="191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2" name="Shape 3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3" name="Google Shape;3043;p40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Contoh Pengurangan Biner</a:t>
            </a:r>
            <a:endParaRPr sz="2500">
              <a:solidFill>
                <a:schemeClr val="accent2"/>
              </a:solidFill>
            </a:endParaRPr>
          </a:p>
        </p:txBody>
      </p:sp>
      <p:grpSp>
        <p:nvGrpSpPr>
          <p:cNvPr id="3044" name="Google Shape;3044;p40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3045" name="Google Shape;3045;p4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4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4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4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4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4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51" name="Google Shape;305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3500" y="1112101"/>
            <a:ext cx="4843175" cy="1325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2" name="Google Shape;305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0538" y="2945102"/>
            <a:ext cx="2679759" cy="1190104"/>
          </a:xfrm>
          <a:prstGeom prst="rect">
            <a:avLst/>
          </a:prstGeom>
          <a:noFill/>
          <a:ln>
            <a:noFill/>
          </a:ln>
        </p:spPr>
      </p:pic>
      <p:sp>
        <p:nvSpPr>
          <p:cNvPr id="3053" name="Google Shape;3053;p40"/>
          <p:cNvSpPr txBox="1"/>
          <p:nvPr/>
        </p:nvSpPr>
        <p:spPr>
          <a:xfrm>
            <a:off x="6646625" y="2472050"/>
            <a:ext cx="2137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0 - 0 = 0 borrow 0</a:t>
            </a:r>
            <a:endParaRPr b="1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0 - 1 = 1 borrow 1</a:t>
            </a:r>
            <a:endParaRPr b="1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1 - 0 = 1 borrow 0</a:t>
            </a:r>
            <a:endParaRPr b="1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1 - 1 = 0 borrow 0</a:t>
            </a:r>
            <a:endParaRPr b="1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054" name="Google Shape;3054;p40"/>
          <p:cNvSpPr txBox="1"/>
          <p:nvPr>
            <p:ph type="title"/>
          </p:nvPr>
        </p:nvSpPr>
        <p:spPr>
          <a:xfrm>
            <a:off x="7208725" y="1975550"/>
            <a:ext cx="8832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Hint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3055" name="Google Shape;3055;p40"/>
          <p:cNvSpPr/>
          <p:nvPr/>
        </p:nvSpPr>
        <p:spPr>
          <a:xfrm>
            <a:off x="3532900" y="3855025"/>
            <a:ext cx="602700" cy="124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6" name="Google Shape;3056;p40"/>
          <p:cNvSpPr txBox="1"/>
          <p:nvPr/>
        </p:nvSpPr>
        <p:spPr>
          <a:xfrm>
            <a:off x="4193325" y="3717325"/>
            <a:ext cx="274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0 merupakan hasil dari 1 - 1 = 0</a:t>
            </a:r>
            <a:endParaRPr b="1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0 menjadi D0</a:t>
            </a:r>
            <a:endParaRPr b="1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057" name="Google Shape;3057;p40"/>
          <p:cNvSpPr/>
          <p:nvPr/>
        </p:nvSpPr>
        <p:spPr>
          <a:xfrm rot="-1645186">
            <a:off x="3103469" y="2932984"/>
            <a:ext cx="602598" cy="12478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8" name="Google Shape;3058;p40"/>
          <p:cNvSpPr txBox="1"/>
          <p:nvPr/>
        </p:nvSpPr>
        <p:spPr>
          <a:xfrm>
            <a:off x="3930300" y="2548250"/>
            <a:ext cx="274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0 menjadi 10 karena borrow 1,</a:t>
            </a:r>
            <a:endParaRPr b="1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Sehingga B1 = 1</a:t>
            </a:r>
            <a:endParaRPr b="1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059" name="Google Shape;3059;p40"/>
          <p:cNvSpPr/>
          <p:nvPr/>
        </p:nvSpPr>
        <p:spPr>
          <a:xfrm rot="-5396790">
            <a:off x="2429775" y="2933001"/>
            <a:ext cx="321300" cy="124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0" name="Google Shape;3060;p40"/>
          <p:cNvSpPr txBox="1"/>
          <p:nvPr/>
        </p:nvSpPr>
        <p:spPr>
          <a:xfrm>
            <a:off x="1299350" y="2360925"/>
            <a:ext cx="267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1 menjadi 0 karena telah diambil untuk perhitungan sebelumnya</a:t>
            </a:r>
            <a:endParaRPr b="1" sz="12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061" name="Google Shape;3061;p40"/>
          <p:cNvSpPr/>
          <p:nvPr/>
        </p:nvSpPr>
        <p:spPr>
          <a:xfrm rot="7796322">
            <a:off x="2737974" y="4129322"/>
            <a:ext cx="264499" cy="124605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2" name="Google Shape;3062;p40"/>
          <p:cNvSpPr txBox="1"/>
          <p:nvPr/>
        </p:nvSpPr>
        <p:spPr>
          <a:xfrm>
            <a:off x="1265450" y="4420450"/>
            <a:ext cx="27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1 merupakan hasil dari 10 - 1 = 1</a:t>
            </a:r>
            <a:endParaRPr b="1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6" name="Shape 3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7" name="Google Shape;3067;p41"/>
          <p:cNvSpPr/>
          <p:nvPr/>
        </p:nvSpPr>
        <p:spPr>
          <a:xfrm>
            <a:off x="713100" y="3393675"/>
            <a:ext cx="4729500" cy="4380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8" name="Google Shape;3068;p41"/>
          <p:cNvSpPr txBox="1"/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Komplemen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069" name="Google Shape;3069;p41"/>
          <p:cNvSpPr txBox="1"/>
          <p:nvPr>
            <p:ph idx="2" type="title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3070" name="Google Shape;3070;p41"/>
          <p:cNvGrpSpPr/>
          <p:nvPr/>
        </p:nvGrpSpPr>
        <p:grpSpPr>
          <a:xfrm flipH="1">
            <a:off x="7672202" y="3605178"/>
            <a:ext cx="883262" cy="242091"/>
            <a:chOff x="2300350" y="2601250"/>
            <a:chExt cx="2275275" cy="623625"/>
          </a:xfrm>
        </p:grpSpPr>
        <p:sp>
          <p:nvSpPr>
            <p:cNvPr id="3071" name="Google Shape;3071;p4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4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4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4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4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4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7" name="Google Shape;3077;p41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3078" name="Google Shape;3078;p4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4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4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4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4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3" name="Google Shape;3083;p41"/>
          <p:cNvGrpSpPr/>
          <p:nvPr/>
        </p:nvGrpSpPr>
        <p:grpSpPr>
          <a:xfrm>
            <a:off x="5776817" y="1332566"/>
            <a:ext cx="1105976" cy="133969"/>
            <a:chOff x="8183182" y="663852"/>
            <a:chExt cx="1475028" cy="178673"/>
          </a:xfrm>
        </p:grpSpPr>
        <p:grpSp>
          <p:nvGrpSpPr>
            <p:cNvPr id="3084" name="Google Shape;3084;p4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85" name="Google Shape;3085;p4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6" name="Google Shape;3086;p4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7" name="Google Shape;3087;p4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8" name="Google Shape;3088;p4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9" name="Google Shape;3089;p4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0" name="Google Shape;3090;p4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1" name="Google Shape;3091;p4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2" name="Google Shape;3092;p4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3" name="Google Shape;3093;p4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4" name="Google Shape;3094;p4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5" name="Google Shape;3095;p4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96" name="Google Shape;3096;p4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7" name="Google Shape;3097;p4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8" name="Google Shape;3098;p4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9" name="Google Shape;3099;p4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0" name="Google Shape;3100;p4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1" name="Google Shape;3101;p4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2" name="Google Shape;3102;p4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3" name="Google Shape;3103;p4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4" name="Google Shape;3104;p4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5" name="Google Shape;3105;p4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06" name="Google Shape;3106;p41"/>
          <p:cNvGrpSpPr/>
          <p:nvPr/>
        </p:nvGrpSpPr>
        <p:grpSpPr>
          <a:xfrm>
            <a:off x="5294901" y="4383719"/>
            <a:ext cx="1252897" cy="51000"/>
            <a:chOff x="2915381" y="4104819"/>
            <a:chExt cx="1252897" cy="51000"/>
          </a:xfrm>
        </p:grpSpPr>
        <p:sp>
          <p:nvSpPr>
            <p:cNvPr id="3107" name="Google Shape;3107;p4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4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4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4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4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4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4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4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4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4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4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4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4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4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1" name="Google Shape;3121;p41"/>
          <p:cNvGrpSpPr/>
          <p:nvPr/>
        </p:nvGrpSpPr>
        <p:grpSpPr>
          <a:xfrm>
            <a:off x="2621939" y="674428"/>
            <a:ext cx="883262" cy="242091"/>
            <a:chOff x="2300350" y="2601250"/>
            <a:chExt cx="2275275" cy="623625"/>
          </a:xfrm>
        </p:grpSpPr>
        <p:sp>
          <p:nvSpPr>
            <p:cNvPr id="3122" name="Google Shape;3122;p4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4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4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4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4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4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8" name="Google Shape;3128;p41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3129" name="Google Shape;3129;p4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41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41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4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4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41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5" name="Google Shape;3135;p41"/>
          <p:cNvGrpSpPr/>
          <p:nvPr/>
        </p:nvGrpSpPr>
        <p:grpSpPr>
          <a:xfrm rot="5400000">
            <a:off x="3809575" y="1544225"/>
            <a:ext cx="98902" cy="553090"/>
            <a:chOff x="4898850" y="4820550"/>
            <a:chExt cx="98902" cy="553090"/>
          </a:xfrm>
        </p:grpSpPr>
        <p:sp>
          <p:nvSpPr>
            <p:cNvPr id="3136" name="Google Shape;3136;p4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4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4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4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4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4" name="Shape 3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5" name="Google Shape;3145;p42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3146" name="Google Shape;3146;p4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4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4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4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4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4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2" name="Google Shape;3152;p42"/>
          <p:cNvSpPr txBox="1"/>
          <p:nvPr/>
        </p:nvSpPr>
        <p:spPr>
          <a:xfrm>
            <a:off x="3379787" y="717550"/>
            <a:ext cx="2536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Komplemen</a:t>
            </a:r>
            <a:endParaRPr b="1" i="0" sz="2800" u="none" cap="none" strike="noStrik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3153" name="Google Shape;3153;p42"/>
          <p:cNvCxnSpPr>
            <a:stCxn id="3152" idx="2"/>
            <a:endCxn id="3154" idx="0"/>
          </p:cNvCxnSpPr>
          <p:nvPr/>
        </p:nvCxnSpPr>
        <p:spPr>
          <a:xfrm flipH="1">
            <a:off x="2633687" y="1240750"/>
            <a:ext cx="2014500" cy="1791000"/>
          </a:xfrm>
          <a:prstGeom prst="straightConnector1">
            <a:avLst/>
          </a:prstGeom>
          <a:noFill/>
          <a:ln cap="flat" cmpd="sng" w="38100">
            <a:solidFill>
              <a:srgbClr val="E54A5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55" name="Google Shape;3155;p42"/>
          <p:cNvCxnSpPr>
            <a:stCxn id="3152" idx="2"/>
            <a:endCxn id="3156" idx="0"/>
          </p:cNvCxnSpPr>
          <p:nvPr/>
        </p:nvCxnSpPr>
        <p:spPr>
          <a:xfrm>
            <a:off x="4648187" y="1240750"/>
            <a:ext cx="1862100" cy="1791000"/>
          </a:xfrm>
          <a:prstGeom prst="straightConnector1">
            <a:avLst/>
          </a:prstGeom>
          <a:noFill/>
          <a:ln cap="flat" cmpd="sng" w="38100">
            <a:solidFill>
              <a:srgbClr val="E54A5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54" name="Google Shape;3154;p42"/>
          <p:cNvSpPr txBox="1"/>
          <p:nvPr/>
        </p:nvSpPr>
        <p:spPr>
          <a:xfrm>
            <a:off x="866205" y="3031628"/>
            <a:ext cx="3534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Komplemen r</a:t>
            </a:r>
            <a:endParaRPr b="1" i="0" sz="1400" u="none" cap="none" strike="noStrik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[Radix Complement]</a:t>
            </a:r>
            <a:endParaRPr b="1" i="0" sz="2800" u="none" cap="none" strike="noStrik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156" name="Google Shape;3156;p42"/>
          <p:cNvSpPr txBox="1"/>
          <p:nvPr/>
        </p:nvSpPr>
        <p:spPr>
          <a:xfrm>
            <a:off x="4742877" y="3031628"/>
            <a:ext cx="3534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Komplemen (r-1)</a:t>
            </a:r>
            <a:endParaRPr b="1" i="0" sz="1400" u="none" cap="none" strike="noStrik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[Diminished Radix Complement]</a:t>
            </a:r>
            <a:endParaRPr b="1" i="0" sz="2800" u="none" cap="none" strike="noStrik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0" name="Shape 3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1" name="Google Shape;3161;p43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3162" name="Google Shape;3162;p4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4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4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4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4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4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8" name="Google Shape;3168;p4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Menentukan Komplemen</a:t>
            </a:r>
            <a:endParaRPr sz="2500">
              <a:solidFill>
                <a:schemeClr val="accent2"/>
              </a:solidFill>
            </a:endParaRPr>
          </a:p>
        </p:txBody>
      </p:sp>
      <p:sp>
        <p:nvSpPr>
          <p:cNvPr id="3169" name="Google Shape;3169;p43"/>
          <p:cNvSpPr txBox="1"/>
          <p:nvPr>
            <p:ph idx="4294967295" type="subTitle"/>
          </p:nvPr>
        </p:nvSpPr>
        <p:spPr>
          <a:xfrm>
            <a:off x="813550" y="1428575"/>
            <a:ext cx="7196100" cy="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Komplemen (r-1) -&gt; Setiap bilangan dikurang dengan (r-1).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Komplemen r -&gt; Hasil dari komplemen (r-1) ditambah 1</a:t>
            </a:r>
            <a:endParaRPr/>
          </a:p>
        </p:txBody>
      </p:sp>
      <p:sp>
        <p:nvSpPr>
          <p:cNvPr id="3170" name="Google Shape;3170;p43"/>
          <p:cNvSpPr txBox="1"/>
          <p:nvPr>
            <p:ph type="title"/>
          </p:nvPr>
        </p:nvSpPr>
        <p:spPr>
          <a:xfrm>
            <a:off x="3888400" y="2347750"/>
            <a:ext cx="10464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Contoh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3171" name="Google Shape;3171;p43"/>
          <p:cNvSpPr txBox="1"/>
          <p:nvPr/>
        </p:nvSpPr>
        <p:spPr>
          <a:xfrm>
            <a:off x="1101425" y="2878275"/>
            <a:ext cx="6577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Tentukan komplemen 1 dan komplemen 2 dari (</a:t>
            </a:r>
            <a:r>
              <a:rPr b="1"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011001</a:t>
            </a:r>
            <a:r>
              <a:rPr b="1"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)2 :</a:t>
            </a:r>
            <a:endParaRPr b="1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</a:pPr>
            <a:r>
              <a:rPr b="1"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Komplemen 1</a:t>
            </a:r>
            <a:endParaRPr b="1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(111111)2 - (011001)2 = (100110)2 </a:t>
            </a:r>
            <a:endParaRPr b="1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</a:pPr>
            <a:r>
              <a:rPr b="1"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Komplemen 2</a:t>
            </a:r>
            <a:endParaRPr b="1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(100110 + 1)2 = (100111)2</a:t>
            </a:r>
            <a:endParaRPr b="1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5" name="Shape 3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6" name="Google Shape;3176;p4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3177" name="Google Shape;3177;p4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4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4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4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4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4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3" name="Google Shape;3183;p44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Aritmatika Komplemen 1</a:t>
            </a:r>
            <a:endParaRPr sz="2500">
              <a:solidFill>
                <a:schemeClr val="accent2"/>
              </a:solidFill>
            </a:endParaRPr>
          </a:p>
        </p:txBody>
      </p:sp>
      <p:sp>
        <p:nvSpPr>
          <p:cNvPr id="3184" name="Google Shape;3184;p44"/>
          <p:cNvSpPr txBox="1"/>
          <p:nvPr>
            <p:ph idx="4294967295" type="subTitle"/>
          </p:nvPr>
        </p:nvSpPr>
        <p:spPr>
          <a:xfrm>
            <a:off x="813550" y="1428575"/>
            <a:ext cx="7196100" cy="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Komplemen 1 dipakai dalam pengurangan dengan menggunakan adder. Hasil digit paling kiri (end carry) ditambahkan ke digit paling kanan.</a:t>
            </a:r>
            <a:endParaRPr sz="1500"/>
          </a:p>
        </p:txBody>
      </p:sp>
      <p:pic>
        <p:nvPicPr>
          <p:cNvPr id="3185" name="Google Shape;3185;p44"/>
          <p:cNvPicPr preferRelativeResize="0"/>
          <p:nvPr/>
        </p:nvPicPr>
        <p:blipFill rotWithShape="1">
          <a:blip r:embed="rId3">
            <a:alphaModFix/>
          </a:blip>
          <a:srcRect b="0" l="1029" r="0" t="4798"/>
          <a:stretch/>
        </p:blipFill>
        <p:spPr>
          <a:xfrm>
            <a:off x="948450" y="2290500"/>
            <a:ext cx="6801600" cy="21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9" name="Shape 3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0" name="Google Shape;3190;p45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3191" name="Google Shape;3191;p4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4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4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4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4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4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7" name="Google Shape;3197;p45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Aritmatika Komplemen 2</a:t>
            </a:r>
            <a:endParaRPr sz="2500">
              <a:solidFill>
                <a:schemeClr val="accent2"/>
              </a:solidFill>
            </a:endParaRPr>
          </a:p>
        </p:txBody>
      </p:sp>
      <p:sp>
        <p:nvSpPr>
          <p:cNvPr id="3198" name="Google Shape;3198;p45"/>
          <p:cNvSpPr txBox="1"/>
          <p:nvPr>
            <p:ph idx="4294967295" type="subTitle"/>
          </p:nvPr>
        </p:nvSpPr>
        <p:spPr>
          <a:xfrm>
            <a:off x="813550" y="1428575"/>
            <a:ext cx="7196100" cy="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Komplemen 2 adalah hasil dari complement 1 ditambah 1. Digit yang paling kiri (end carry) dibuang.</a:t>
            </a:r>
            <a:endParaRPr sz="1500"/>
          </a:p>
        </p:txBody>
      </p:sp>
      <p:pic>
        <p:nvPicPr>
          <p:cNvPr id="3199" name="Google Shape;319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1781" y="2246159"/>
            <a:ext cx="7280455" cy="2168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3" name="Shape 3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4" name="Google Shape;3204;p46"/>
          <p:cNvSpPr/>
          <p:nvPr/>
        </p:nvSpPr>
        <p:spPr>
          <a:xfrm>
            <a:off x="713100" y="3393675"/>
            <a:ext cx="4729500" cy="4380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5" name="Google Shape;3205;p46"/>
          <p:cNvSpPr txBox="1"/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Tugas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3206" name="Google Shape;3206;p46"/>
          <p:cNvGrpSpPr/>
          <p:nvPr/>
        </p:nvGrpSpPr>
        <p:grpSpPr>
          <a:xfrm flipH="1">
            <a:off x="7672202" y="3605178"/>
            <a:ext cx="883262" cy="242091"/>
            <a:chOff x="2300350" y="2601250"/>
            <a:chExt cx="2275275" cy="623625"/>
          </a:xfrm>
        </p:grpSpPr>
        <p:sp>
          <p:nvSpPr>
            <p:cNvPr id="3207" name="Google Shape;3207;p4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4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4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4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4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4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3" name="Google Shape;3213;p46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3214" name="Google Shape;3214;p4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4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4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4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4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9" name="Google Shape;3219;p46"/>
          <p:cNvGrpSpPr/>
          <p:nvPr/>
        </p:nvGrpSpPr>
        <p:grpSpPr>
          <a:xfrm>
            <a:off x="5776817" y="1332566"/>
            <a:ext cx="1105976" cy="133969"/>
            <a:chOff x="8183182" y="663852"/>
            <a:chExt cx="1475028" cy="178673"/>
          </a:xfrm>
        </p:grpSpPr>
        <p:grpSp>
          <p:nvGrpSpPr>
            <p:cNvPr id="3220" name="Google Shape;3220;p4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221" name="Google Shape;3221;p4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2" name="Google Shape;3222;p4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3" name="Google Shape;3223;p4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4" name="Google Shape;3224;p4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5" name="Google Shape;3225;p4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6" name="Google Shape;3226;p4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7" name="Google Shape;3227;p4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8" name="Google Shape;3228;p4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9" name="Google Shape;3229;p4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0" name="Google Shape;3230;p4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31" name="Google Shape;3231;p4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232" name="Google Shape;3232;p4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3" name="Google Shape;3233;p4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4" name="Google Shape;3234;p4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5" name="Google Shape;3235;p4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6" name="Google Shape;3236;p4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7" name="Google Shape;3237;p4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8" name="Google Shape;3238;p4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9" name="Google Shape;3239;p4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0" name="Google Shape;3240;p4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1" name="Google Shape;3241;p4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42" name="Google Shape;3242;p46"/>
          <p:cNvGrpSpPr/>
          <p:nvPr/>
        </p:nvGrpSpPr>
        <p:grpSpPr>
          <a:xfrm>
            <a:off x="5294901" y="4383719"/>
            <a:ext cx="1252897" cy="51000"/>
            <a:chOff x="2915381" y="4104819"/>
            <a:chExt cx="1252897" cy="51000"/>
          </a:xfrm>
        </p:grpSpPr>
        <p:sp>
          <p:nvSpPr>
            <p:cNvPr id="3243" name="Google Shape;3243;p4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4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4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4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4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4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4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4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4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4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4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4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4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4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7" name="Google Shape;3257;p46"/>
          <p:cNvGrpSpPr/>
          <p:nvPr/>
        </p:nvGrpSpPr>
        <p:grpSpPr>
          <a:xfrm>
            <a:off x="2621939" y="674428"/>
            <a:ext cx="883262" cy="242091"/>
            <a:chOff x="2300350" y="2601250"/>
            <a:chExt cx="2275275" cy="623625"/>
          </a:xfrm>
        </p:grpSpPr>
        <p:sp>
          <p:nvSpPr>
            <p:cNvPr id="3258" name="Google Shape;3258;p4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4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4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4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4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4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4" name="Google Shape;3264;p46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3265" name="Google Shape;3265;p46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46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46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46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46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46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1" name="Google Shape;3271;p46"/>
          <p:cNvGrpSpPr/>
          <p:nvPr/>
        </p:nvGrpSpPr>
        <p:grpSpPr>
          <a:xfrm rot="5400000">
            <a:off x="3809575" y="1544225"/>
            <a:ext cx="98902" cy="553090"/>
            <a:chOff x="4898850" y="4820550"/>
            <a:chExt cx="98902" cy="553090"/>
          </a:xfrm>
        </p:grpSpPr>
        <p:sp>
          <p:nvSpPr>
            <p:cNvPr id="3272" name="Google Shape;3272;p4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4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4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4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4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0" name="Shape 3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1" name="Google Shape;3281;p47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3282" name="Google Shape;3282;p4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4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4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4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4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4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8" name="Google Shape;3288;p47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Tugas</a:t>
            </a:r>
            <a:endParaRPr sz="2500">
              <a:solidFill>
                <a:schemeClr val="accent2"/>
              </a:solidFill>
            </a:endParaRPr>
          </a:p>
        </p:txBody>
      </p:sp>
      <p:sp>
        <p:nvSpPr>
          <p:cNvPr id="3289" name="Google Shape;3289;p47"/>
          <p:cNvSpPr txBox="1"/>
          <p:nvPr>
            <p:ph idx="4294967295" type="subTitle"/>
          </p:nvPr>
        </p:nvSpPr>
        <p:spPr>
          <a:xfrm>
            <a:off x="713100" y="1472100"/>
            <a:ext cx="4088400" cy="24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Buat </a:t>
            </a:r>
            <a:r>
              <a:rPr b="1" lang="en" sz="1700"/>
              <a:t>rangkuman </a:t>
            </a:r>
            <a:r>
              <a:rPr lang="en" sz="1700"/>
              <a:t>atau </a:t>
            </a:r>
            <a:r>
              <a:rPr b="1" lang="en" sz="1700"/>
              <a:t>mind map </a:t>
            </a:r>
            <a:r>
              <a:rPr lang="en" sz="1700"/>
              <a:t>berisi materi sampai pertemuan hari ini. </a:t>
            </a:r>
            <a:r>
              <a:rPr lang="en" sz="1700"/>
              <a:t>Kumpulkan dalam bentuk PNG/PDF.</a:t>
            </a:r>
            <a:endParaRPr sz="17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Kriteria penilaian :</a:t>
            </a:r>
            <a:endParaRPr sz="17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Pemahaman &amp; kelengkapan materi</a:t>
            </a:r>
            <a:endParaRPr sz="1700"/>
          </a:p>
        </p:txBody>
      </p:sp>
      <p:sp>
        <p:nvSpPr>
          <p:cNvPr id="3290" name="Google Shape;3290;p47"/>
          <p:cNvSpPr txBox="1"/>
          <p:nvPr/>
        </p:nvSpPr>
        <p:spPr>
          <a:xfrm>
            <a:off x="5713525" y="1427250"/>
            <a:ext cx="32190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hlink"/>
                </a:solidFill>
                <a:latin typeface="PT Sans"/>
                <a:ea typeface="PT Sans"/>
                <a:cs typeface="PT Sans"/>
                <a:sym typeface="PT Sans"/>
              </a:rPr>
              <a:t>Nama file 	:</a:t>
            </a:r>
            <a:endParaRPr sz="1500">
              <a:solidFill>
                <a:schemeClr val="hlink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Kelas_NPM_Laprak3.pdf atau</a:t>
            </a:r>
            <a:endParaRPr sz="15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Kelas_NPM_Laprak3.png</a:t>
            </a:r>
            <a:endParaRPr sz="15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hlink"/>
                </a:solidFill>
                <a:latin typeface="PT Sans"/>
                <a:ea typeface="PT Sans"/>
                <a:cs typeface="PT Sans"/>
                <a:sym typeface="PT Sans"/>
              </a:rPr>
              <a:t>Upload ke	:</a:t>
            </a:r>
            <a:endParaRPr sz="1500">
              <a:solidFill>
                <a:schemeClr val="hlink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Google Classroom</a:t>
            </a:r>
            <a:endParaRPr sz="15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hlink"/>
                </a:solidFill>
                <a:latin typeface="PT Sans"/>
                <a:ea typeface="PT Sans"/>
                <a:cs typeface="PT Sans"/>
                <a:sym typeface="PT Sans"/>
              </a:rPr>
              <a:t>Deadline    	:</a:t>
            </a:r>
            <a:endParaRPr sz="1500">
              <a:solidFill>
                <a:schemeClr val="hlink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29 Maret 2022</a:t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4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p48"/>
          <p:cNvSpPr txBox="1"/>
          <p:nvPr>
            <p:ph type="title"/>
          </p:nvPr>
        </p:nvSpPr>
        <p:spPr>
          <a:xfrm>
            <a:off x="2333025" y="1189150"/>
            <a:ext cx="4472700" cy="18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Terima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Kasih!</a:t>
            </a:r>
            <a:endParaRPr/>
          </a:p>
        </p:txBody>
      </p:sp>
      <p:grpSp>
        <p:nvGrpSpPr>
          <p:cNvPr id="3296" name="Google Shape;3296;p48"/>
          <p:cNvGrpSpPr/>
          <p:nvPr/>
        </p:nvGrpSpPr>
        <p:grpSpPr>
          <a:xfrm rot="-5400000">
            <a:off x="6756923" y="2604103"/>
            <a:ext cx="883262" cy="242091"/>
            <a:chOff x="2300350" y="2601250"/>
            <a:chExt cx="2275275" cy="623625"/>
          </a:xfrm>
        </p:grpSpPr>
        <p:sp>
          <p:nvSpPr>
            <p:cNvPr id="3297" name="Google Shape;3297;p4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4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4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4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4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4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3" name="Google Shape;3303;p48"/>
          <p:cNvGrpSpPr/>
          <p:nvPr/>
        </p:nvGrpSpPr>
        <p:grpSpPr>
          <a:xfrm rot="5400000">
            <a:off x="7305100" y="3695000"/>
            <a:ext cx="98902" cy="553090"/>
            <a:chOff x="4898850" y="4820550"/>
            <a:chExt cx="98902" cy="553090"/>
          </a:xfrm>
        </p:grpSpPr>
        <p:sp>
          <p:nvSpPr>
            <p:cNvPr id="3304" name="Google Shape;3304;p4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4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4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4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4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9" name="Google Shape;3309;p48"/>
          <p:cNvGrpSpPr/>
          <p:nvPr/>
        </p:nvGrpSpPr>
        <p:grpSpPr>
          <a:xfrm rot="5400000">
            <a:off x="1498582" y="1509734"/>
            <a:ext cx="883262" cy="242091"/>
            <a:chOff x="2300350" y="2601250"/>
            <a:chExt cx="2275275" cy="623625"/>
          </a:xfrm>
        </p:grpSpPr>
        <p:sp>
          <p:nvSpPr>
            <p:cNvPr id="3310" name="Google Shape;3310;p4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4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4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4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4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4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6" name="Google Shape;3316;p48"/>
          <p:cNvGrpSpPr/>
          <p:nvPr/>
        </p:nvGrpSpPr>
        <p:grpSpPr>
          <a:xfrm rot="5400000">
            <a:off x="2081150" y="2794900"/>
            <a:ext cx="98902" cy="553090"/>
            <a:chOff x="4898850" y="4820550"/>
            <a:chExt cx="98902" cy="553090"/>
          </a:xfrm>
        </p:grpSpPr>
        <p:sp>
          <p:nvSpPr>
            <p:cNvPr id="3317" name="Google Shape;3317;p4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4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4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4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4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7" name="Shape 2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8" name="Google Shape;2718;p31"/>
          <p:cNvSpPr/>
          <p:nvPr/>
        </p:nvSpPr>
        <p:spPr>
          <a:xfrm>
            <a:off x="3398175" y="3817630"/>
            <a:ext cx="23604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9" name="Google Shape;2719;p31"/>
          <p:cNvSpPr/>
          <p:nvPr/>
        </p:nvSpPr>
        <p:spPr>
          <a:xfrm>
            <a:off x="4737525" y="2146069"/>
            <a:ext cx="23604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0" name="Google Shape;2720;p31"/>
          <p:cNvSpPr/>
          <p:nvPr/>
        </p:nvSpPr>
        <p:spPr>
          <a:xfrm>
            <a:off x="2058825" y="2146069"/>
            <a:ext cx="23604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1" name="Google Shape;2721;p3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Pertemuan 5</a:t>
            </a:r>
            <a:endParaRPr sz="3200">
              <a:solidFill>
                <a:schemeClr val="accent2"/>
              </a:solidFill>
            </a:endParaRPr>
          </a:p>
        </p:txBody>
      </p:sp>
      <p:sp>
        <p:nvSpPr>
          <p:cNvPr id="2722" name="Google Shape;2722;p31"/>
          <p:cNvSpPr txBox="1"/>
          <p:nvPr>
            <p:ph idx="2" type="title"/>
          </p:nvPr>
        </p:nvSpPr>
        <p:spPr>
          <a:xfrm>
            <a:off x="2122275" y="2208918"/>
            <a:ext cx="22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Adder</a:t>
            </a:r>
            <a:endParaRPr/>
          </a:p>
        </p:txBody>
      </p:sp>
      <p:sp>
        <p:nvSpPr>
          <p:cNvPr id="2723" name="Google Shape;2723;p31"/>
          <p:cNvSpPr txBox="1"/>
          <p:nvPr>
            <p:ph idx="3" type="title"/>
          </p:nvPr>
        </p:nvSpPr>
        <p:spPr>
          <a:xfrm>
            <a:off x="2122275" y="1571744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24" name="Google Shape;2724;p31"/>
          <p:cNvSpPr txBox="1"/>
          <p:nvPr>
            <p:ph idx="4" type="title"/>
          </p:nvPr>
        </p:nvSpPr>
        <p:spPr>
          <a:xfrm>
            <a:off x="4737525" y="2208913"/>
            <a:ext cx="23604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Substractor</a:t>
            </a:r>
            <a:endParaRPr/>
          </a:p>
        </p:txBody>
      </p:sp>
      <p:sp>
        <p:nvSpPr>
          <p:cNvPr id="2725" name="Google Shape;2725;p31"/>
          <p:cNvSpPr txBox="1"/>
          <p:nvPr>
            <p:ph idx="6" type="title"/>
          </p:nvPr>
        </p:nvSpPr>
        <p:spPr>
          <a:xfrm>
            <a:off x="4816875" y="157174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26" name="Google Shape;2726;p31"/>
          <p:cNvSpPr txBox="1"/>
          <p:nvPr>
            <p:ph idx="13" type="title"/>
          </p:nvPr>
        </p:nvSpPr>
        <p:spPr>
          <a:xfrm>
            <a:off x="3385425" y="3880488"/>
            <a:ext cx="23604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Komplemen</a:t>
            </a:r>
            <a:endParaRPr/>
          </a:p>
        </p:txBody>
      </p:sp>
      <p:sp>
        <p:nvSpPr>
          <p:cNvPr id="2727" name="Google Shape;2727;p31"/>
          <p:cNvSpPr txBox="1"/>
          <p:nvPr>
            <p:ph idx="15" type="title"/>
          </p:nvPr>
        </p:nvSpPr>
        <p:spPr>
          <a:xfrm>
            <a:off x="3461625" y="3243279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728" name="Google Shape;2728;p31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29" name="Google Shape;2729;p3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3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3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3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3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7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32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Review!</a:t>
            </a:r>
            <a:endParaRPr sz="2800">
              <a:solidFill>
                <a:schemeClr val="accent2"/>
              </a:solidFill>
            </a:endParaRPr>
          </a:p>
        </p:txBody>
      </p:sp>
      <p:grpSp>
        <p:nvGrpSpPr>
          <p:cNvPr id="2739" name="Google Shape;2739;p32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40" name="Google Shape;2740;p3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3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3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3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3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3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6" name="Google Shape;2746;p32"/>
          <p:cNvSpPr txBox="1"/>
          <p:nvPr>
            <p:ph idx="4294967295" type="title"/>
          </p:nvPr>
        </p:nvSpPr>
        <p:spPr>
          <a:xfrm>
            <a:off x="1044000" y="1378525"/>
            <a:ext cx="4161600" cy="13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Half</a:t>
            </a:r>
            <a:r>
              <a:rPr lang="en" sz="2100"/>
              <a:t> Adder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Full Adder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Half Substractor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Full Substractor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0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p33"/>
          <p:cNvSpPr/>
          <p:nvPr/>
        </p:nvSpPr>
        <p:spPr>
          <a:xfrm>
            <a:off x="713100" y="3393675"/>
            <a:ext cx="4729500" cy="4380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2" name="Google Shape;2752;p33"/>
          <p:cNvSpPr txBox="1"/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Adder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753" name="Google Shape;2753;p33"/>
          <p:cNvSpPr txBox="1"/>
          <p:nvPr>
            <p:ph idx="2" type="title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754" name="Google Shape;2754;p33"/>
          <p:cNvGrpSpPr/>
          <p:nvPr/>
        </p:nvGrpSpPr>
        <p:grpSpPr>
          <a:xfrm flipH="1">
            <a:off x="7672202" y="3605178"/>
            <a:ext cx="883262" cy="242091"/>
            <a:chOff x="2300350" y="2601250"/>
            <a:chExt cx="2275275" cy="623625"/>
          </a:xfrm>
        </p:grpSpPr>
        <p:sp>
          <p:nvSpPr>
            <p:cNvPr id="2755" name="Google Shape;2755;p3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3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3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3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3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3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1" name="Google Shape;2761;p33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2762" name="Google Shape;2762;p3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3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3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3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3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7" name="Google Shape;2767;p33"/>
          <p:cNvGrpSpPr/>
          <p:nvPr/>
        </p:nvGrpSpPr>
        <p:grpSpPr>
          <a:xfrm>
            <a:off x="5776817" y="1332566"/>
            <a:ext cx="1105976" cy="133969"/>
            <a:chOff x="8183182" y="663852"/>
            <a:chExt cx="1475028" cy="178673"/>
          </a:xfrm>
        </p:grpSpPr>
        <p:grpSp>
          <p:nvGrpSpPr>
            <p:cNvPr id="2768" name="Google Shape;2768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69" name="Google Shape;2769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0" name="Google Shape;2770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1" name="Google Shape;2771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2" name="Google Shape;2772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3" name="Google Shape;2773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4" name="Google Shape;2774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5" name="Google Shape;2775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6" name="Google Shape;2776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7" name="Google Shape;2777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8" name="Google Shape;2778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79" name="Google Shape;2779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780" name="Google Shape;2780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1" name="Google Shape;2781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2" name="Google Shape;2782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3" name="Google Shape;2783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4" name="Google Shape;2784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5" name="Google Shape;2785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6" name="Google Shape;2786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7" name="Google Shape;2787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8" name="Google Shape;2788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9" name="Google Shape;2789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90" name="Google Shape;2790;p33"/>
          <p:cNvGrpSpPr/>
          <p:nvPr/>
        </p:nvGrpSpPr>
        <p:grpSpPr>
          <a:xfrm>
            <a:off x="5294901" y="4383719"/>
            <a:ext cx="1252897" cy="51000"/>
            <a:chOff x="2915381" y="4104819"/>
            <a:chExt cx="1252897" cy="51000"/>
          </a:xfrm>
        </p:grpSpPr>
        <p:sp>
          <p:nvSpPr>
            <p:cNvPr id="2791" name="Google Shape;2791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5" name="Google Shape;2805;p33"/>
          <p:cNvGrpSpPr/>
          <p:nvPr/>
        </p:nvGrpSpPr>
        <p:grpSpPr>
          <a:xfrm>
            <a:off x="2621939" y="674428"/>
            <a:ext cx="883262" cy="242091"/>
            <a:chOff x="2300350" y="2601250"/>
            <a:chExt cx="2275275" cy="623625"/>
          </a:xfrm>
        </p:grpSpPr>
        <p:sp>
          <p:nvSpPr>
            <p:cNvPr id="2806" name="Google Shape;2806;p3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3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3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3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3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3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2" name="Google Shape;2812;p33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2813" name="Google Shape;2813;p3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33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33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3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3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33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9" name="Google Shape;2819;p33"/>
          <p:cNvGrpSpPr/>
          <p:nvPr/>
        </p:nvGrpSpPr>
        <p:grpSpPr>
          <a:xfrm rot="5400000">
            <a:off x="3809575" y="1544225"/>
            <a:ext cx="98902" cy="553090"/>
            <a:chOff x="4898850" y="4820550"/>
            <a:chExt cx="98902" cy="553090"/>
          </a:xfrm>
        </p:grpSpPr>
        <p:sp>
          <p:nvSpPr>
            <p:cNvPr id="2820" name="Google Shape;2820;p3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3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3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3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3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8" name="Shape 2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9" name="Google Shape;2829;p34"/>
          <p:cNvPicPr preferRelativeResize="0"/>
          <p:nvPr/>
        </p:nvPicPr>
        <p:blipFill rotWithShape="1">
          <a:blip r:embed="rId3">
            <a:alphaModFix/>
          </a:blip>
          <a:srcRect b="0" l="17128" r="17121" t="0"/>
          <a:stretch/>
        </p:blipFill>
        <p:spPr>
          <a:xfrm>
            <a:off x="5474725" y="1307063"/>
            <a:ext cx="2727600" cy="2730300"/>
          </a:xfrm>
          <a:prstGeom prst="ellipse">
            <a:avLst/>
          </a:prstGeom>
          <a:noFill/>
          <a:ln>
            <a:noFill/>
          </a:ln>
          <a:effectLst>
            <a:outerShdw blurRad="657225" rotWithShape="0" algn="bl">
              <a:schemeClr val="accent2">
                <a:alpha val="40000"/>
              </a:schemeClr>
            </a:outerShdw>
          </a:effectLst>
        </p:spPr>
      </p:pic>
      <p:sp>
        <p:nvSpPr>
          <p:cNvPr id="2830" name="Google Shape;2830;p34"/>
          <p:cNvSpPr txBox="1"/>
          <p:nvPr>
            <p:ph type="title"/>
          </p:nvPr>
        </p:nvSpPr>
        <p:spPr>
          <a:xfrm>
            <a:off x="865500" y="1323677"/>
            <a:ext cx="4166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Adder?</a:t>
            </a:r>
            <a:endParaRPr/>
          </a:p>
        </p:txBody>
      </p:sp>
      <p:sp>
        <p:nvSpPr>
          <p:cNvPr id="2831" name="Google Shape;2831;p34"/>
          <p:cNvSpPr txBox="1"/>
          <p:nvPr>
            <p:ph idx="1" type="subTitle"/>
          </p:nvPr>
        </p:nvSpPr>
        <p:spPr>
          <a:xfrm>
            <a:off x="865500" y="1966252"/>
            <a:ext cx="4166100" cy="19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Parallel Adder  adalah rangkaian penjumlahan dari dua bilangan yang telah dikonversikan kedalam bentuk biner. </a:t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500"/>
              <a:t> </a:t>
            </a:r>
            <a:endParaRPr/>
          </a:p>
        </p:txBody>
      </p:sp>
      <p:sp>
        <p:nvSpPr>
          <p:cNvPr id="2832" name="Google Shape;2832;p34"/>
          <p:cNvSpPr/>
          <p:nvPr/>
        </p:nvSpPr>
        <p:spPr>
          <a:xfrm>
            <a:off x="3246095" y="4391554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33" name="Google Shape;2833;p34"/>
          <p:cNvGrpSpPr/>
          <p:nvPr/>
        </p:nvGrpSpPr>
        <p:grpSpPr>
          <a:xfrm rot="-5400000">
            <a:off x="7445689" y="3626907"/>
            <a:ext cx="883262" cy="242091"/>
            <a:chOff x="2300350" y="2601250"/>
            <a:chExt cx="2275275" cy="623625"/>
          </a:xfrm>
        </p:grpSpPr>
        <p:sp>
          <p:nvSpPr>
            <p:cNvPr id="2834" name="Google Shape;2834;p3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3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3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3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3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3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0" name="Google Shape;2840;p34"/>
          <p:cNvGrpSpPr/>
          <p:nvPr/>
        </p:nvGrpSpPr>
        <p:grpSpPr>
          <a:xfrm>
            <a:off x="4789594" y="914919"/>
            <a:ext cx="1105976" cy="133969"/>
            <a:chOff x="8183182" y="663852"/>
            <a:chExt cx="1475028" cy="178673"/>
          </a:xfrm>
        </p:grpSpPr>
        <p:grpSp>
          <p:nvGrpSpPr>
            <p:cNvPr id="2841" name="Google Shape;2841;p3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42" name="Google Shape;2842;p3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3" name="Google Shape;2843;p3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4" name="Google Shape;2844;p3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5" name="Google Shape;2845;p3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6" name="Google Shape;2846;p3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7" name="Google Shape;2847;p3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8" name="Google Shape;2848;p3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9" name="Google Shape;2849;p3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0" name="Google Shape;2850;p3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1" name="Google Shape;2851;p3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2" name="Google Shape;2852;p3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53" name="Google Shape;2853;p3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4" name="Google Shape;2854;p3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5" name="Google Shape;2855;p3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6" name="Google Shape;2856;p3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7" name="Google Shape;2857;p3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8" name="Google Shape;2858;p3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9" name="Google Shape;2859;p3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0" name="Google Shape;2860;p3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1" name="Google Shape;2861;p3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2" name="Google Shape;2862;p3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63" name="Google Shape;2863;p34"/>
          <p:cNvGrpSpPr/>
          <p:nvPr/>
        </p:nvGrpSpPr>
        <p:grpSpPr>
          <a:xfrm rot="5400000">
            <a:off x="5285275" y="3708175"/>
            <a:ext cx="98902" cy="553090"/>
            <a:chOff x="4898850" y="4820550"/>
            <a:chExt cx="98902" cy="553090"/>
          </a:xfrm>
        </p:grpSpPr>
        <p:sp>
          <p:nvSpPr>
            <p:cNvPr id="2864" name="Google Shape;2864;p3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3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3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3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3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2" name="Shape 2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3" name="Google Shape;2873;p35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874" name="Google Shape;2874;p3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3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3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3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3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3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880" name="Google Shape;288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4413" y="1039212"/>
            <a:ext cx="4555174" cy="14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1" name="Google Shape;2881;p35"/>
          <p:cNvSpPr txBox="1"/>
          <p:nvPr>
            <p:ph type="title"/>
          </p:nvPr>
        </p:nvSpPr>
        <p:spPr>
          <a:xfrm>
            <a:off x="713100" y="2529925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Cara Kerja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2882" name="Google Shape;2882;p35"/>
          <p:cNvSpPr txBox="1"/>
          <p:nvPr>
            <p:ph idx="4294967295" type="title"/>
          </p:nvPr>
        </p:nvSpPr>
        <p:spPr>
          <a:xfrm>
            <a:off x="1180325" y="3102625"/>
            <a:ext cx="5599200" cy="16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Misalkan ada dua register A dan B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M</a:t>
            </a:r>
            <a:r>
              <a:rPr lang="en" sz="1500"/>
              <a:t>ula-mula A ditambahkan dengan B menggunakan Half Adder 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J</a:t>
            </a:r>
            <a:r>
              <a:rPr lang="en" sz="1500"/>
              <a:t>ika ada lebih , maka lebih dari penjumlahan tersebut akan menjadi inputan untuk register selanjutnya yang menggunakan  rangkaian Full Adder dan begitu seterusnya.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6" name="Shape 2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" name="Google Shape;2887;p36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Contoh Penjumlahan Biner</a:t>
            </a:r>
            <a:endParaRPr sz="2500">
              <a:solidFill>
                <a:schemeClr val="accent2"/>
              </a:solidFill>
            </a:endParaRPr>
          </a:p>
        </p:txBody>
      </p:sp>
      <p:grpSp>
        <p:nvGrpSpPr>
          <p:cNvPr id="2888" name="Google Shape;2888;p36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889" name="Google Shape;2889;p3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3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3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3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3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3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895" name="Google Shape;289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100" y="1170675"/>
            <a:ext cx="5511297" cy="159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6" name="Google Shape;289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4600" y="3164222"/>
            <a:ext cx="2596786" cy="1380053"/>
          </a:xfrm>
          <a:prstGeom prst="rect">
            <a:avLst/>
          </a:prstGeom>
          <a:noFill/>
          <a:ln>
            <a:noFill/>
          </a:ln>
        </p:spPr>
      </p:pic>
      <p:sp>
        <p:nvSpPr>
          <p:cNvPr id="2897" name="Google Shape;2897;p36"/>
          <p:cNvSpPr txBox="1"/>
          <p:nvPr/>
        </p:nvSpPr>
        <p:spPr>
          <a:xfrm>
            <a:off x="6646625" y="2472050"/>
            <a:ext cx="2137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1 + 0 = 1</a:t>
            </a:r>
            <a:endParaRPr b="1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0 + 1 = 1</a:t>
            </a:r>
            <a:endParaRPr b="1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1 + 0 = 1</a:t>
            </a:r>
            <a:endParaRPr b="1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1 + 1 = 0 -&gt; menyimpan 1</a:t>
            </a:r>
            <a:endParaRPr b="1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Jadi 1 + 1 = 10</a:t>
            </a:r>
            <a:endParaRPr b="1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898" name="Google Shape;2898;p36"/>
          <p:cNvSpPr txBox="1"/>
          <p:nvPr>
            <p:ph type="title"/>
          </p:nvPr>
        </p:nvSpPr>
        <p:spPr>
          <a:xfrm>
            <a:off x="7208725" y="1975550"/>
            <a:ext cx="8832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Hint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2899" name="Google Shape;2899;p36"/>
          <p:cNvSpPr/>
          <p:nvPr/>
        </p:nvSpPr>
        <p:spPr>
          <a:xfrm>
            <a:off x="3429000" y="3304300"/>
            <a:ext cx="602700" cy="124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0" name="Google Shape;2900;p36"/>
          <p:cNvSpPr txBox="1"/>
          <p:nvPr/>
        </p:nvSpPr>
        <p:spPr>
          <a:xfrm>
            <a:off x="4141375" y="3166600"/>
            <a:ext cx="98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C-Out 0</a:t>
            </a:r>
            <a:endParaRPr b="1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901" name="Google Shape;2901;p36"/>
          <p:cNvSpPr/>
          <p:nvPr/>
        </p:nvSpPr>
        <p:spPr>
          <a:xfrm>
            <a:off x="3841175" y="4267175"/>
            <a:ext cx="602700" cy="124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2" name="Google Shape;2902;p36"/>
          <p:cNvSpPr txBox="1"/>
          <p:nvPr/>
        </p:nvSpPr>
        <p:spPr>
          <a:xfrm>
            <a:off x="4501600" y="4129475"/>
            <a:ext cx="201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0 hasil dari 1 + 1 = 10</a:t>
            </a:r>
            <a:endParaRPr b="1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1 menjadi C-Out 0</a:t>
            </a:r>
            <a:endParaRPr b="1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0 menjadi S0</a:t>
            </a:r>
            <a:endParaRPr b="1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6" name="Shape 2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7" name="Google Shape;2907;p37"/>
          <p:cNvSpPr/>
          <p:nvPr/>
        </p:nvSpPr>
        <p:spPr>
          <a:xfrm>
            <a:off x="713100" y="3393675"/>
            <a:ext cx="4729500" cy="4380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8" name="Google Shape;2908;p37"/>
          <p:cNvSpPr txBox="1"/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Substractor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909" name="Google Shape;2909;p37"/>
          <p:cNvSpPr txBox="1"/>
          <p:nvPr>
            <p:ph idx="2" type="title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910" name="Google Shape;2910;p37"/>
          <p:cNvGrpSpPr/>
          <p:nvPr/>
        </p:nvGrpSpPr>
        <p:grpSpPr>
          <a:xfrm flipH="1">
            <a:off x="7672202" y="3605178"/>
            <a:ext cx="883262" cy="242091"/>
            <a:chOff x="2300350" y="2601250"/>
            <a:chExt cx="2275275" cy="623625"/>
          </a:xfrm>
        </p:grpSpPr>
        <p:sp>
          <p:nvSpPr>
            <p:cNvPr id="2911" name="Google Shape;2911;p3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3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3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3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3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3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7" name="Google Shape;2917;p37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2918" name="Google Shape;2918;p3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3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3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3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3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3" name="Google Shape;2923;p37"/>
          <p:cNvGrpSpPr/>
          <p:nvPr/>
        </p:nvGrpSpPr>
        <p:grpSpPr>
          <a:xfrm>
            <a:off x="5776817" y="1332566"/>
            <a:ext cx="1105976" cy="133969"/>
            <a:chOff x="8183182" y="663852"/>
            <a:chExt cx="1475028" cy="178673"/>
          </a:xfrm>
        </p:grpSpPr>
        <p:grpSp>
          <p:nvGrpSpPr>
            <p:cNvPr id="2924" name="Google Shape;2924;p3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25" name="Google Shape;2925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6" name="Google Shape;2926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7" name="Google Shape;2927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8" name="Google Shape;2928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9" name="Google Shape;2929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0" name="Google Shape;2930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1" name="Google Shape;2931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2" name="Google Shape;2932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3" name="Google Shape;2933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4" name="Google Shape;2934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5" name="Google Shape;2935;p3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36" name="Google Shape;2936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7" name="Google Shape;2937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8" name="Google Shape;2938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9" name="Google Shape;2939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0" name="Google Shape;2940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1" name="Google Shape;2941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2" name="Google Shape;2942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3" name="Google Shape;2943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4" name="Google Shape;2944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5" name="Google Shape;2945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46" name="Google Shape;2946;p37"/>
          <p:cNvGrpSpPr/>
          <p:nvPr/>
        </p:nvGrpSpPr>
        <p:grpSpPr>
          <a:xfrm>
            <a:off x="5294901" y="4383719"/>
            <a:ext cx="1252897" cy="51000"/>
            <a:chOff x="2915381" y="4104819"/>
            <a:chExt cx="1252897" cy="51000"/>
          </a:xfrm>
        </p:grpSpPr>
        <p:sp>
          <p:nvSpPr>
            <p:cNvPr id="2947" name="Google Shape;2947;p3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3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3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3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3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3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3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3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3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3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3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3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3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3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1" name="Google Shape;2961;p37"/>
          <p:cNvGrpSpPr/>
          <p:nvPr/>
        </p:nvGrpSpPr>
        <p:grpSpPr>
          <a:xfrm>
            <a:off x="2621939" y="674428"/>
            <a:ext cx="883262" cy="242091"/>
            <a:chOff x="2300350" y="2601250"/>
            <a:chExt cx="2275275" cy="623625"/>
          </a:xfrm>
        </p:grpSpPr>
        <p:sp>
          <p:nvSpPr>
            <p:cNvPr id="2962" name="Google Shape;2962;p3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3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3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3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3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3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8" name="Google Shape;2968;p37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2969" name="Google Shape;2969;p3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37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37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3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3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37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5" name="Google Shape;2975;p37"/>
          <p:cNvGrpSpPr/>
          <p:nvPr/>
        </p:nvGrpSpPr>
        <p:grpSpPr>
          <a:xfrm rot="5400000">
            <a:off x="3809575" y="1544225"/>
            <a:ext cx="98902" cy="553090"/>
            <a:chOff x="4898850" y="4820550"/>
            <a:chExt cx="98902" cy="553090"/>
          </a:xfrm>
        </p:grpSpPr>
        <p:sp>
          <p:nvSpPr>
            <p:cNvPr id="2976" name="Google Shape;2976;p3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3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3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3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3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4" name="Shape 2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5" name="Google Shape;2985;p38"/>
          <p:cNvPicPr preferRelativeResize="0"/>
          <p:nvPr/>
        </p:nvPicPr>
        <p:blipFill rotWithShape="1">
          <a:blip r:embed="rId3">
            <a:alphaModFix/>
          </a:blip>
          <a:srcRect b="0" l="15592" r="15598" t="0"/>
          <a:stretch/>
        </p:blipFill>
        <p:spPr>
          <a:xfrm>
            <a:off x="5474725" y="1307063"/>
            <a:ext cx="2727600" cy="2730300"/>
          </a:xfrm>
          <a:prstGeom prst="ellipse">
            <a:avLst/>
          </a:prstGeom>
          <a:noFill/>
          <a:ln>
            <a:noFill/>
          </a:ln>
          <a:effectLst>
            <a:outerShdw blurRad="657225" rotWithShape="0" algn="bl">
              <a:srgbClr val="8FFFFF">
                <a:alpha val="40000"/>
              </a:srgbClr>
            </a:outerShdw>
          </a:effectLst>
        </p:spPr>
      </p:pic>
      <p:sp>
        <p:nvSpPr>
          <p:cNvPr id="2986" name="Google Shape;2986;p38"/>
          <p:cNvSpPr txBox="1"/>
          <p:nvPr>
            <p:ph type="title"/>
          </p:nvPr>
        </p:nvSpPr>
        <p:spPr>
          <a:xfrm>
            <a:off x="865500" y="1323675"/>
            <a:ext cx="4488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Substractor?</a:t>
            </a:r>
            <a:endParaRPr/>
          </a:p>
        </p:txBody>
      </p:sp>
      <p:sp>
        <p:nvSpPr>
          <p:cNvPr id="2987" name="Google Shape;2987;p38"/>
          <p:cNvSpPr txBox="1"/>
          <p:nvPr>
            <p:ph idx="1" type="subTitle"/>
          </p:nvPr>
        </p:nvSpPr>
        <p:spPr>
          <a:xfrm>
            <a:off x="865500" y="2187115"/>
            <a:ext cx="4166100" cy="19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Parallel Substractor  adalah </a:t>
            </a:r>
            <a:r>
              <a:rPr lang="en" sz="1500"/>
              <a:t>rangkaian Parallel Adder yang dimodifikasi. Prinsip parallel subtractor adalah mengimplementasikan 2’s complement yang cara kerjanya sama dengan parallel adder yaitu dengan menjumlahkan 2 bilangan.</a:t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500"/>
              <a:t> </a:t>
            </a:r>
            <a:endParaRPr/>
          </a:p>
        </p:txBody>
      </p:sp>
      <p:sp>
        <p:nvSpPr>
          <p:cNvPr id="2988" name="Google Shape;2988;p38"/>
          <p:cNvSpPr/>
          <p:nvPr/>
        </p:nvSpPr>
        <p:spPr>
          <a:xfrm>
            <a:off x="3246095" y="4391554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9" name="Google Shape;2989;p38"/>
          <p:cNvGrpSpPr/>
          <p:nvPr/>
        </p:nvGrpSpPr>
        <p:grpSpPr>
          <a:xfrm rot="-5400000">
            <a:off x="7445689" y="3626907"/>
            <a:ext cx="883262" cy="242091"/>
            <a:chOff x="2300350" y="2601250"/>
            <a:chExt cx="2275275" cy="623625"/>
          </a:xfrm>
        </p:grpSpPr>
        <p:sp>
          <p:nvSpPr>
            <p:cNvPr id="2990" name="Google Shape;2990;p3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3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3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3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3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3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6" name="Google Shape;2996;p38"/>
          <p:cNvGrpSpPr/>
          <p:nvPr/>
        </p:nvGrpSpPr>
        <p:grpSpPr>
          <a:xfrm>
            <a:off x="4789594" y="914919"/>
            <a:ext cx="1105976" cy="133969"/>
            <a:chOff x="8183182" y="663852"/>
            <a:chExt cx="1475028" cy="178673"/>
          </a:xfrm>
        </p:grpSpPr>
        <p:grpSp>
          <p:nvGrpSpPr>
            <p:cNvPr id="2997" name="Google Shape;2997;p3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98" name="Google Shape;2998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9" name="Google Shape;2999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0" name="Google Shape;3000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1" name="Google Shape;3001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2" name="Google Shape;3002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3" name="Google Shape;3003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4" name="Google Shape;3004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5" name="Google Shape;3005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6" name="Google Shape;3006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7" name="Google Shape;3007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08" name="Google Shape;3008;p3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09" name="Google Shape;3009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0" name="Google Shape;3010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1" name="Google Shape;3011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2" name="Google Shape;3012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3" name="Google Shape;3013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4" name="Google Shape;3014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5" name="Google Shape;3015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6" name="Google Shape;3016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7" name="Google Shape;3017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8" name="Google Shape;3018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19" name="Google Shape;3019;p38"/>
          <p:cNvGrpSpPr/>
          <p:nvPr/>
        </p:nvGrpSpPr>
        <p:grpSpPr>
          <a:xfrm rot="5400000">
            <a:off x="5285275" y="3708175"/>
            <a:ext cx="98902" cy="553090"/>
            <a:chOff x="4898850" y="4820550"/>
            <a:chExt cx="98902" cy="553090"/>
          </a:xfrm>
        </p:grpSpPr>
        <p:sp>
          <p:nvSpPr>
            <p:cNvPr id="3020" name="Google Shape;3020;p3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3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3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3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3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8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