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5143500" cx="9144000"/>
  <p:notesSz cx="6858000" cy="9144000"/>
  <p:embeddedFontLst>
    <p:embeddedFont>
      <p:font typeface="Raleway"/>
      <p:regular r:id="rId28"/>
      <p:bold r:id="rId29"/>
      <p:italic r:id="rId30"/>
      <p:boldItalic r:id="rId31"/>
    </p:embeddedFont>
    <p:embeddedFont>
      <p:font typeface="Raleway Thin"/>
      <p:regular r:id="rId32"/>
      <p:bold r:id="rId33"/>
      <p:italic r:id="rId34"/>
      <p:boldItalic r:id="rId35"/>
    </p:embeddedFont>
    <p:embeddedFont>
      <p:font typeface="Barlow Light"/>
      <p:regular r:id="rId36"/>
      <p:bold r:id="rId37"/>
      <p:italic r:id="rId38"/>
      <p:boldItalic r:id="rId39"/>
    </p:embeddedFont>
    <p:embeddedFont>
      <p:font typeface="Barlow"/>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Barlow-regular.fntdata"/><Relationship Id="rId20" Type="http://schemas.openxmlformats.org/officeDocument/2006/relationships/slide" Target="slides/slide16.xml"/><Relationship Id="rId42" Type="http://schemas.openxmlformats.org/officeDocument/2006/relationships/font" Target="fonts/Barlow-italic.fntdata"/><Relationship Id="rId41" Type="http://schemas.openxmlformats.org/officeDocument/2006/relationships/font" Target="fonts/Barlow-bold.fntdata"/><Relationship Id="rId22" Type="http://schemas.openxmlformats.org/officeDocument/2006/relationships/slide" Target="slides/slide18.xml"/><Relationship Id="rId21" Type="http://schemas.openxmlformats.org/officeDocument/2006/relationships/slide" Target="slides/slide17.xml"/><Relationship Id="rId43" Type="http://schemas.openxmlformats.org/officeDocument/2006/relationships/font" Target="fonts/Barlow-boldItalic.fntdata"/><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Raleway-regular.fnt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aleway-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aleway-boldItalic.fntdata"/><Relationship Id="rId30" Type="http://schemas.openxmlformats.org/officeDocument/2006/relationships/font" Target="fonts/Raleway-italic.fntdata"/><Relationship Id="rId11" Type="http://schemas.openxmlformats.org/officeDocument/2006/relationships/slide" Target="slides/slide7.xml"/><Relationship Id="rId33" Type="http://schemas.openxmlformats.org/officeDocument/2006/relationships/font" Target="fonts/RalewayThin-bold.fntdata"/><Relationship Id="rId10" Type="http://schemas.openxmlformats.org/officeDocument/2006/relationships/slide" Target="slides/slide6.xml"/><Relationship Id="rId32" Type="http://schemas.openxmlformats.org/officeDocument/2006/relationships/font" Target="fonts/RalewayThin-regular.fntdata"/><Relationship Id="rId13" Type="http://schemas.openxmlformats.org/officeDocument/2006/relationships/slide" Target="slides/slide9.xml"/><Relationship Id="rId35" Type="http://schemas.openxmlformats.org/officeDocument/2006/relationships/font" Target="fonts/RalewayThin-boldItalic.fntdata"/><Relationship Id="rId12" Type="http://schemas.openxmlformats.org/officeDocument/2006/relationships/slide" Target="slides/slide8.xml"/><Relationship Id="rId34" Type="http://schemas.openxmlformats.org/officeDocument/2006/relationships/font" Target="fonts/RalewayThin-italic.fntdata"/><Relationship Id="rId15" Type="http://schemas.openxmlformats.org/officeDocument/2006/relationships/slide" Target="slides/slide11.xml"/><Relationship Id="rId37" Type="http://schemas.openxmlformats.org/officeDocument/2006/relationships/font" Target="fonts/BarlowLight-bold.fntdata"/><Relationship Id="rId14" Type="http://schemas.openxmlformats.org/officeDocument/2006/relationships/slide" Target="slides/slide10.xml"/><Relationship Id="rId36" Type="http://schemas.openxmlformats.org/officeDocument/2006/relationships/font" Target="fonts/BarlowLight-regular.fntdata"/><Relationship Id="rId17" Type="http://schemas.openxmlformats.org/officeDocument/2006/relationships/slide" Target="slides/slide13.xml"/><Relationship Id="rId39" Type="http://schemas.openxmlformats.org/officeDocument/2006/relationships/font" Target="fonts/BarlowLight-boldItalic.fntdata"/><Relationship Id="rId16" Type="http://schemas.openxmlformats.org/officeDocument/2006/relationships/slide" Target="slides/slide12.xml"/><Relationship Id="rId38" Type="http://schemas.openxmlformats.org/officeDocument/2006/relationships/font" Target="fonts/BarlowLight-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 name="Shape 22"/>
        <p:cNvGrpSpPr/>
        <p:nvPr/>
      </p:nvGrpSpPr>
      <p:grpSpPr>
        <a:xfrm>
          <a:off x="0" y="0"/>
          <a:ext cx="0" cy="0"/>
          <a:chOff x="0" y="0"/>
          <a:chExt cx="0" cy="0"/>
        </a:xfrm>
      </p:grpSpPr>
      <p:sp>
        <p:nvSpPr>
          <p:cNvPr id="23" name="Google Shape;2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 name="Google Shape;2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1183250d0e3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g1183250d0e3_0_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1183250d0e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g1183250d0e3_0_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1183250d0e3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g1183250d0e3_0_6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1183250d0e3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g1183250d0e3_0_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1183250d0e3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g1183250d0e3_0_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1183250d0e3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g1183250d0e3_0_8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1183250d0e3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g1183250d0e3_0_9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1183250d0e3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g1183250d0e3_0_10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5" name="Google Shape;30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1183250d0e3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g1183250d0e3_0_1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1183250d0e3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g1183250d0e3_0_1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117e214940a_2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117e214940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9" name="Google Shape;559;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1183250d0e3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g1183250d0e3_0_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1183250d0e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g1183250d0e3_0_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1183250d0e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g1183250d0e3_0_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1183250d0e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g1183250d0e3_0_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1183250d0e3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g1183250d0e3_0_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076325" y="1863600"/>
            <a:ext cx="4962600" cy="14163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SzPts val="4800"/>
              <a:buNone/>
              <a:defRPr/>
            </a:lvl1pPr>
            <a:lvl2pPr lvl="1" algn="l">
              <a:lnSpc>
                <a:spcPct val="90000"/>
              </a:lnSpc>
              <a:spcBef>
                <a:spcPts val="0"/>
              </a:spcBef>
              <a:spcAft>
                <a:spcPts val="0"/>
              </a:spcAft>
              <a:buSzPts val="4800"/>
              <a:buNone/>
              <a:defRPr/>
            </a:lvl2pPr>
            <a:lvl3pPr lvl="2" algn="l">
              <a:lnSpc>
                <a:spcPct val="90000"/>
              </a:lnSpc>
              <a:spcBef>
                <a:spcPts val="0"/>
              </a:spcBef>
              <a:spcAft>
                <a:spcPts val="0"/>
              </a:spcAft>
              <a:buSzPts val="4800"/>
              <a:buNone/>
              <a:defRPr/>
            </a:lvl3pPr>
            <a:lvl4pPr lvl="3" algn="l">
              <a:lnSpc>
                <a:spcPct val="90000"/>
              </a:lnSpc>
              <a:spcBef>
                <a:spcPts val="0"/>
              </a:spcBef>
              <a:spcAft>
                <a:spcPts val="0"/>
              </a:spcAft>
              <a:buSzPts val="4800"/>
              <a:buNone/>
              <a:defRPr/>
            </a:lvl4pPr>
            <a:lvl5pPr lvl="4" algn="l">
              <a:lnSpc>
                <a:spcPct val="90000"/>
              </a:lnSpc>
              <a:spcBef>
                <a:spcPts val="0"/>
              </a:spcBef>
              <a:spcAft>
                <a:spcPts val="0"/>
              </a:spcAft>
              <a:buSzPts val="4800"/>
              <a:buNone/>
              <a:defRPr/>
            </a:lvl5pPr>
            <a:lvl6pPr lvl="5" algn="l">
              <a:lnSpc>
                <a:spcPct val="90000"/>
              </a:lnSpc>
              <a:spcBef>
                <a:spcPts val="0"/>
              </a:spcBef>
              <a:spcAft>
                <a:spcPts val="0"/>
              </a:spcAft>
              <a:buSzPts val="4800"/>
              <a:buNone/>
              <a:defRPr/>
            </a:lvl6pPr>
            <a:lvl7pPr lvl="6" algn="l">
              <a:lnSpc>
                <a:spcPct val="90000"/>
              </a:lnSpc>
              <a:spcBef>
                <a:spcPts val="0"/>
              </a:spcBef>
              <a:spcAft>
                <a:spcPts val="0"/>
              </a:spcAft>
              <a:buSzPts val="4800"/>
              <a:buNone/>
              <a:defRPr/>
            </a:lvl7pPr>
            <a:lvl8pPr lvl="7" algn="l">
              <a:lnSpc>
                <a:spcPct val="90000"/>
              </a:lnSpc>
              <a:spcBef>
                <a:spcPts val="0"/>
              </a:spcBef>
              <a:spcAft>
                <a:spcPts val="0"/>
              </a:spcAft>
              <a:buSzPts val="4800"/>
              <a:buNone/>
              <a:defRPr/>
            </a:lvl8pPr>
            <a:lvl9pPr lvl="8" algn="l">
              <a:lnSpc>
                <a:spcPct val="90000"/>
              </a:lnSpc>
              <a:spcBef>
                <a:spcPts val="0"/>
              </a:spcBef>
              <a:spcAft>
                <a:spcPts val="0"/>
              </a:spcAft>
              <a:buSzPts val="4800"/>
              <a:buNone/>
              <a:defRPr/>
            </a:lvl9pPr>
          </a:lstStyle>
          <a:p/>
        </p:txBody>
      </p:sp>
      <p:sp>
        <p:nvSpPr>
          <p:cNvPr id="11" name="Google Shape;11;p2"/>
          <p:cNvSpPr/>
          <p:nvPr/>
        </p:nvSpPr>
        <p:spPr>
          <a:xfrm rot="5400000">
            <a:off x="-303375" y="2166905"/>
            <a:ext cx="1416300" cy="8097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2" name="Shape 12"/>
        <p:cNvGrpSpPr/>
        <p:nvPr/>
      </p:nvGrpSpPr>
      <p:grpSpPr>
        <a:xfrm>
          <a:off x="0" y="0"/>
          <a:ext cx="0" cy="0"/>
          <a:chOff x="0" y="0"/>
          <a:chExt cx="0" cy="0"/>
        </a:xfrm>
      </p:grpSpPr>
      <p:sp>
        <p:nvSpPr>
          <p:cNvPr id="13" name="Google Shape;13;p3"/>
          <p:cNvSpPr txBox="1"/>
          <p:nvPr>
            <p:ph type="ctrTitle"/>
          </p:nvPr>
        </p:nvSpPr>
        <p:spPr>
          <a:xfrm>
            <a:off x="1085850" y="2031025"/>
            <a:ext cx="4676700" cy="1159800"/>
          </a:xfrm>
          <a:prstGeom prst="rect">
            <a:avLst/>
          </a:prstGeom>
          <a:noFill/>
          <a:ln>
            <a:noFill/>
          </a:ln>
        </p:spPr>
        <p:txBody>
          <a:bodyPr anchorCtr="0" anchor="b" bIns="0" lIns="0" spcFirstLastPara="1" rIns="0" wrap="square" tIns="0">
            <a:noAutofit/>
          </a:bodyPr>
          <a:lstStyle>
            <a:lvl1pPr lvl="0" algn="l">
              <a:lnSpc>
                <a:spcPct val="80000"/>
              </a:lnSpc>
              <a:spcBef>
                <a:spcPts val="0"/>
              </a:spcBef>
              <a:spcAft>
                <a:spcPts val="0"/>
              </a:spcAft>
              <a:buSzPts val="4800"/>
              <a:buNone/>
              <a:defRPr sz="4800"/>
            </a:lvl1pPr>
            <a:lvl2pPr lvl="1" algn="l">
              <a:lnSpc>
                <a:spcPct val="80000"/>
              </a:lnSpc>
              <a:spcBef>
                <a:spcPts val="0"/>
              </a:spcBef>
              <a:spcAft>
                <a:spcPts val="0"/>
              </a:spcAft>
              <a:buSzPts val="4800"/>
              <a:buNone/>
              <a:defRPr sz="4800"/>
            </a:lvl2pPr>
            <a:lvl3pPr lvl="2" algn="l">
              <a:lnSpc>
                <a:spcPct val="80000"/>
              </a:lnSpc>
              <a:spcBef>
                <a:spcPts val="0"/>
              </a:spcBef>
              <a:spcAft>
                <a:spcPts val="0"/>
              </a:spcAft>
              <a:buSzPts val="4800"/>
              <a:buNone/>
              <a:defRPr sz="4800"/>
            </a:lvl3pPr>
            <a:lvl4pPr lvl="3" algn="l">
              <a:lnSpc>
                <a:spcPct val="80000"/>
              </a:lnSpc>
              <a:spcBef>
                <a:spcPts val="0"/>
              </a:spcBef>
              <a:spcAft>
                <a:spcPts val="0"/>
              </a:spcAft>
              <a:buSzPts val="4800"/>
              <a:buNone/>
              <a:defRPr sz="4800"/>
            </a:lvl4pPr>
            <a:lvl5pPr lvl="4" algn="l">
              <a:lnSpc>
                <a:spcPct val="80000"/>
              </a:lnSpc>
              <a:spcBef>
                <a:spcPts val="0"/>
              </a:spcBef>
              <a:spcAft>
                <a:spcPts val="0"/>
              </a:spcAft>
              <a:buSzPts val="4800"/>
              <a:buNone/>
              <a:defRPr sz="4800"/>
            </a:lvl5pPr>
            <a:lvl6pPr lvl="5" algn="l">
              <a:lnSpc>
                <a:spcPct val="80000"/>
              </a:lnSpc>
              <a:spcBef>
                <a:spcPts val="0"/>
              </a:spcBef>
              <a:spcAft>
                <a:spcPts val="0"/>
              </a:spcAft>
              <a:buSzPts val="4800"/>
              <a:buNone/>
              <a:defRPr sz="4800"/>
            </a:lvl6pPr>
            <a:lvl7pPr lvl="6" algn="l">
              <a:lnSpc>
                <a:spcPct val="80000"/>
              </a:lnSpc>
              <a:spcBef>
                <a:spcPts val="0"/>
              </a:spcBef>
              <a:spcAft>
                <a:spcPts val="0"/>
              </a:spcAft>
              <a:buSzPts val="4800"/>
              <a:buNone/>
              <a:defRPr sz="4800"/>
            </a:lvl7pPr>
            <a:lvl8pPr lvl="7" algn="l">
              <a:lnSpc>
                <a:spcPct val="80000"/>
              </a:lnSpc>
              <a:spcBef>
                <a:spcPts val="0"/>
              </a:spcBef>
              <a:spcAft>
                <a:spcPts val="0"/>
              </a:spcAft>
              <a:buSzPts val="4800"/>
              <a:buNone/>
              <a:defRPr sz="4800"/>
            </a:lvl8pPr>
            <a:lvl9pPr lvl="8" algn="l">
              <a:lnSpc>
                <a:spcPct val="80000"/>
              </a:lnSpc>
              <a:spcBef>
                <a:spcPts val="0"/>
              </a:spcBef>
              <a:spcAft>
                <a:spcPts val="0"/>
              </a:spcAft>
              <a:buSzPts val="4800"/>
              <a:buNone/>
              <a:defRPr sz="4800"/>
            </a:lvl9pPr>
          </a:lstStyle>
          <a:p/>
        </p:txBody>
      </p:sp>
      <p:sp>
        <p:nvSpPr>
          <p:cNvPr id="14" name="Google Shape;14;p3"/>
          <p:cNvSpPr txBox="1"/>
          <p:nvPr>
            <p:ph idx="1" type="subTitle"/>
          </p:nvPr>
        </p:nvSpPr>
        <p:spPr>
          <a:xfrm>
            <a:off x="1085850" y="3287726"/>
            <a:ext cx="4676700" cy="383700"/>
          </a:xfrm>
          <a:prstGeom prst="rect">
            <a:avLst/>
          </a:prstGeom>
          <a:noFill/>
          <a:ln>
            <a:noFill/>
          </a:ln>
        </p:spPr>
        <p:txBody>
          <a:bodyPr anchorCtr="0" anchor="t" bIns="0" lIns="0" spcFirstLastPara="1" rIns="0" wrap="square" tIns="0">
            <a:noAutofit/>
          </a:bodyPr>
          <a:lstStyle>
            <a:lvl1pPr lvl="0" algn="l">
              <a:lnSpc>
                <a:spcPct val="110000"/>
              </a:lnSpc>
              <a:spcBef>
                <a:spcPts val="0"/>
              </a:spcBef>
              <a:spcAft>
                <a:spcPts val="0"/>
              </a:spcAft>
              <a:buClr>
                <a:schemeClr val="dk2"/>
              </a:buClr>
              <a:buSzPts val="1800"/>
              <a:buNone/>
              <a:defRPr>
                <a:solidFill>
                  <a:schemeClr val="dk2"/>
                </a:solidFill>
              </a:defRPr>
            </a:lvl1pPr>
            <a:lvl2pPr lvl="1" algn="l">
              <a:lnSpc>
                <a:spcPct val="110000"/>
              </a:lnSpc>
              <a:spcBef>
                <a:spcPts val="0"/>
              </a:spcBef>
              <a:spcAft>
                <a:spcPts val="0"/>
              </a:spcAft>
              <a:buClr>
                <a:schemeClr val="dk2"/>
              </a:buClr>
              <a:buSzPts val="3000"/>
              <a:buNone/>
              <a:defRPr sz="3000">
                <a:solidFill>
                  <a:schemeClr val="dk2"/>
                </a:solidFill>
              </a:defRPr>
            </a:lvl2pPr>
            <a:lvl3pPr lvl="2" algn="l">
              <a:lnSpc>
                <a:spcPct val="110000"/>
              </a:lnSpc>
              <a:spcBef>
                <a:spcPts val="0"/>
              </a:spcBef>
              <a:spcAft>
                <a:spcPts val="0"/>
              </a:spcAft>
              <a:buClr>
                <a:schemeClr val="dk2"/>
              </a:buClr>
              <a:buSzPts val="3000"/>
              <a:buNone/>
              <a:defRPr sz="3000">
                <a:solidFill>
                  <a:schemeClr val="dk2"/>
                </a:solidFill>
              </a:defRPr>
            </a:lvl3pPr>
            <a:lvl4pPr lvl="3" algn="l">
              <a:lnSpc>
                <a:spcPct val="110000"/>
              </a:lnSpc>
              <a:spcBef>
                <a:spcPts val="0"/>
              </a:spcBef>
              <a:spcAft>
                <a:spcPts val="0"/>
              </a:spcAft>
              <a:buClr>
                <a:schemeClr val="dk2"/>
              </a:buClr>
              <a:buSzPts val="3000"/>
              <a:buNone/>
              <a:defRPr sz="3000">
                <a:solidFill>
                  <a:schemeClr val="dk2"/>
                </a:solidFill>
              </a:defRPr>
            </a:lvl4pPr>
            <a:lvl5pPr lvl="4" algn="l">
              <a:lnSpc>
                <a:spcPct val="110000"/>
              </a:lnSpc>
              <a:spcBef>
                <a:spcPts val="0"/>
              </a:spcBef>
              <a:spcAft>
                <a:spcPts val="0"/>
              </a:spcAft>
              <a:buClr>
                <a:schemeClr val="dk2"/>
              </a:buClr>
              <a:buSzPts val="3000"/>
              <a:buNone/>
              <a:defRPr sz="3000">
                <a:solidFill>
                  <a:schemeClr val="dk2"/>
                </a:solidFill>
              </a:defRPr>
            </a:lvl5pPr>
            <a:lvl6pPr lvl="5" algn="l">
              <a:lnSpc>
                <a:spcPct val="110000"/>
              </a:lnSpc>
              <a:spcBef>
                <a:spcPts val="0"/>
              </a:spcBef>
              <a:spcAft>
                <a:spcPts val="0"/>
              </a:spcAft>
              <a:buClr>
                <a:schemeClr val="dk2"/>
              </a:buClr>
              <a:buSzPts val="3000"/>
              <a:buNone/>
              <a:defRPr sz="3000">
                <a:solidFill>
                  <a:schemeClr val="dk2"/>
                </a:solidFill>
              </a:defRPr>
            </a:lvl6pPr>
            <a:lvl7pPr lvl="6" algn="l">
              <a:lnSpc>
                <a:spcPct val="110000"/>
              </a:lnSpc>
              <a:spcBef>
                <a:spcPts val="0"/>
              </a:spcBef>
              <a:spcAft>
                <a:spcPts val="0"/>
              </a:spcAft>
              <a:buClr>
                <a:schemeClr val="dk2"/>
              </a:buClr>
              <a:buSzPts val="3000"/>
              <a:buNone/>
              <a:defRPr sz="3000">
                <a:solidFill>
                  <a:schemeClr val="dk2"/>
                </a:solidFill>
              </a:defRPr>
            </a:lvl7pPr>
            <a:lvl8pPr lvl="7" algn="l">
              <a:lnSpc>
                <a:spcPct val="110000"/>
              </a:lnSpc>
              <a:spcBef>
                <a:spcPts val="0"/>
              </a:spcBef>
              <a:spcAft>
                <a:spcPts val="0"/>
              </a:spcAft>
              <a:buClr>
                <a:schemeClr val="dk2"/>
              </a:buClr>
              <a:buSzPts val="3000"/>
              <a:buNone/>
              <a:defRPr sz="3000">
                <a:solidFill>
                  <a:schemeClr val="dk2"/>
                </a:solidFill>
              </a:defRPr>
            </a:lvl8pPr>
            <a:lvl9pPr lvl="8" algn="l">
              <a:lnSpc>
                <a:spcPct val="110000"/>
              </a:lnSpc>
              <a:spcBef>
                <a:spcPts val="0"/>
              </a:spcBef>
              <a:spcAft>
                <a:spcPts val="0"/>
              </a:spcAft>
              <a:buClr>
                <a:schemeClr val="dk2"/>
              </a:buClr>
              <a:buSzPts val="3000"/>
              <a:buNone/>
              <a:defRPr sz="3000">
                <a:solidFill>
                  <a:schemeClr val="dk2"/>
                </a:solidFill>
              </a:defRPr>
            </a:lvl9pPr>
          </a:lstStyle>
          <a:p/>
        </p:txBody>
      </p:sp>
      <p:sp>
        <p:nvSpPr>
          <p:cNvPr id="15" name="Google Shape;15;p3"/>
          <p:cNvSpPr/>
          <p:nvPr/>
        </p:nvSpPr>
        <p:spPr>
          <a:xfrm rot="5400000">
            <a:off x="-303375" y="2166905"/>
            <a:ext cx="1416300" cy="8097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6" name="Shape 16"/>
        <p:cNvGrpSpPr/>
        <p:nvPr/>
      </p:nvGrpSpPr>
      <p:grpSpPr>
        <a:xfrm>
          <a:off x="0" y="0"/>
          <a:ext cx="0" cy="0"/>
          <a:chOff x="0" y="0"/>
          <a:chExt cx="0" cy="0"/>
        </a:xfrm>
      </p:grpSpPr>
      <p:sp>
        <p:nvSpPr>
          <p:cNvPr id="17" name="Google Shape;17;p4"/>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4"/>
          <p:cNvSpPr/>
          <p:nvPr/>
        </p:nvSpPr>
        <p:spPr>
          <a:xfrm rot="5400000">
            <a:off x="-100350" y="724485"/>
            <a:ext cx="468600" cy="2679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4"/>
          <p:cNvSpPr txBox="1"/>
          <p:nvPr>
            <p:ph type="title"/>
          </p:nvPr>
        </p:nvSpPr>
        <p:spPr>
          <a:xfrm>
            <a:off x="457200" y="605600"/>
            <a:ext cx="5640900" cy="1082700"/>
          </a:xfrm>
          <a:prstGeom prst="rect">
            <a:avLst/>
          </a:prstGeom>
          <a:noFill/>
          <a:ln>
            <a:noFill/>
          </a:ln>
        </p:spPr>
        <p:txBody>
          <a:bodyPr anchorCtr="0" anchor="t" bIns="0" lIns="0" spcFirstLastPara="1" rIns="0" wrap="square" tIns="0">
            <a:noAutofit/>
          </a:bodyPr>
          <a:lstStyle>
            <a:lvl1pPr lvl="0" algn="l">
              <a:lnSpc>
                <a:spcPct val="80000"/>
              </a:lnSpc>
              <a:spcBef>
                <a:spcPts val="0"/>
              </a:spcBef>
              <a:spcAft>
                <a:spcPts val="0"/>
              </a:spcAft>
              <a:buSzPts val="4800"/>
              <a:buNone/>
              <a:defRPr/>
            </a:lvl1pPr>
            <a:lvl2pPr lvl="1" algn="l">
              <a:lnSpc>
                <a:spcPct val="80000"/>
              </a:lnSpc>
              <a:spcBef>
                <a:spcPts val="0"/>
              </a:spcBef>
              <a:spcAft>
                <a:spcPts val="0"/>
              </a:spcAft>
              <a:buSzPts val="4800"/>
              <a:buNone/>
              <a:defRPr/>
            </a:lvl2pPr>
            <a:lvl3pPr lvl="2" algn="l">
              <a:lnSpc>
                <a:spcPct val="80000"/>
              </a:lnSpc>
              <a:spcBef>
                <a:spcPts val="0"/>
              </a:spcBef>
              <a:spcAft>
                <a:spcPts val="0"/>
              </a:spcAft>
              <a:buSzPts val="4800"/>
              <a:buNone/>
              <a:defRPr/>
            </a:lvl3pPr>
            <a:lvl4pPr lvl="3" algn="l">
              <a:lnSpc>
                <a:spcPct val="80000"/>
              </a:lnSpc>
              <a:spcBef>
                <a:spcPts val="0"/>
              </a:spcBef>
              <a:spcAft>
                <a:spcPts val="0"/>
              </a:spcAft>
              <a:buSzPts val="4800"/>
              <a:buNone/>
              <a:defRPr/>
            </a:lvl4pPr>
            <a:lvl5pPr lvl="4" algn="l">
              <a:lnSpc>
                <a:spcPct val="80000"/>
              </a:lnSpc>
              <a:spcBef>
                <a:spcPts val="0"/>
              </a:spcBef>
              <a:spcAft>
                <a:spcPts val="0"/>
              </a:spcAft>
              <a:buSzPts val="4800"/>
              <a:buNone/>
              <a:defRPr/>
            </a:lvl5pPr>
            <a:lvl6pPr lvl="5" algn="l">
              <a:lnSpc>
                <a:spcPct val="80000"/>
              </a:lnSpc>
              <a:spcBef>
                <a:spcPts val="0"/>
              </a:spcBef>
              <a:spcAft>
                <a:spcPts val="0"/>
              </a:spcAft>
              <a:buSzPts val="4800"/>
              <a:buNone/>
              <a:defRPr/>
            </a:lvl6pPr>
            <a:lvl7pPr lvl="6" algn="l">
              <a:lnSpc>
                <a:spcPct val="80000"/>
              </a:lnSpc>
              <a:spcBef>
                <a:spcPts val="0"/>
              </a:spcBef>
              <a:spcAft>
                <a:spcPts val="0"/>
              </a:spcAft>
              <a:buSzPts val="4800"/>
              <a:buNone/>
              <a:defRPr/>
            </a:lvl7pPr>
            <a:lvl8pPr lvl="7" algn="l">
              <a:lnSpc>
                <a:spcPct val="80000"/>
              </a:lnSpc>
              <a:spcBef>
                <a:spcPts val="0"/>
              </a:spcBef>
              <a:spcAft>
                <a:spcPts val="0"/>
              </a:spcAft>
              <a:buSzPts val="4800"/>
              <a:buNone/>
              <a:defRPr/>
            </a:lvl8pPr>
            <a:lvl9pPr lvl="8" algn="l">
              <a:lnSpc>
                <a:spcPct val="80000"/>
              </a:lnSpc>
              <a:spcBef>
                <a:spcPts val="0"/>
              </a:spcBef>
              <a:spcAft>
                <a:spcPts val="0"/>
              </a:spcAft>
              <a:buSzPts val="4800"/>
              <a:buNone/>
              <a:defRPr/>
            </a:lvl9pPr>
          </a:lstStyle>
          <a:p/>
        </p:txBody>
      </p:sp>
      <p:sp>
        <p:nvSpPr>
          <p:cNvPr id="20" name="Google Shape;20;p4"/>
          <p:cNvSpPr txBox="1"/>
          <p:nvPr>
            <p:ph idx="1" type="body"/>
          </p:nvPr>
        </p:nvSpPr>
        <p:spPr>
          <a:xfrm>
            <a:off x="457200" y="1995750"/>
            <a:ext cx="5640900" cy="2640900"/>
          </a:xfrm>
          <a:prstGeom prst="rect">
            <a:avLst/>
          </a:prstGeom>
          <a:noFill/>
          <a:ln>
            <a:noFill/>
          </a:ln>
        </p:spPr>
        <p:txBody>
          <a:bodyPr anchorCtr="0" anchor="t" bIns="0" lIns="0" spcFirstLastPara="1" rIns="0" wrap="square" tIns="0">
            <a:noAutofit/>
          </a:bodyPr>
          <a:lstStyle>
            <a:lvl1pPr indent="-342900" lvl="0" marL="457200" algn="l">
              <a:lnSpc>
                <a:spcPct val="110000"/>
              </a:lnSpc>
              <a:spcBef>
                <a:spcPts val="600"/>
              </a:spcBef>
              <a:spcAft>
                <a:spcPts val="0"/>
              </a:spcAft>
              <a:buSzPts val="1800"/>
              <a:buChar char="▸"/>
              <a:defRPr/>
            </a:lvl1pPr>
            <a:lvl2pPr indent="-342900" lvl="1" marL="914400" algn="l">
              <a:lnSpc>
                <a:spcPct val="110000"/>
              </a:lnSpc>
              <a:spcBef>
                <a:spcPts val="600"/>
              </a:spcBef>
              <a:spcAft>
                <a:spcPts val="0"/>
              </a:spcAft>
              <a:buSzPts val="1800"/>
              <a:buChar char="▹"/>
              <a:defRPr/>
            </a:lvl2pPr>
            <a:lvl3pPr indent="-342900" lvl="2" marL="1371600" algn="l">
              <a:lnSpc>
                <a:spcPct val="110000"/>
              </a:lnSpc>
              <a:spcBef>
                <a:spcPts val="600"/>
              </a:spcBef>
              <a:spcAft>
                <a:spcPts val="0"/>
              </a:spcAft>
              <a:buSzPts val="1800"/>
              <a:buChar char="▹"/>
              <a:defRPr/>
            </a:lvl3pPr>
            <a:lvl4pPr indent="-355600" lvl="3" marL="1828800" algn="l">
              <a:lnSpc>
                <a:spcPct val="110000"/>
              </a:lnSpc>
              <a:spcBef>
                <a:spcPts val="600"/>
              </a:spcBef>
              <a:spcAft>
                <a:spcPts val="0"/>
              </a:spcAft>
              <a:buSzPts val="2000"/>
              <a:buChar char="▹"/>
              <a:defRPr/>
            </a:lvl4pPr>
            <a:lvl5pPr indent="-355600" lvl="4" marL="2286000" algn="l">
              <a:lnSpc>
                <a:spcPct val="110000"/>
              </a:lnSpc>
              <a:spcBef>
                <a:spcPts val="600"/>
              </a:spcBef>
              <a:spcAft>
                <a:spcPts val="0"/>
              </a:spcAft>
              <a:buSzPts val="2000"/>
              <a:buChar char="▹"/>
              <a:defRPr/>
            </a:lvl5pPr>
            <a:lvl6pPr indent="-355600" lvl="5" marL="2743200" algn="l">
              <a:lnSpc>
                <a:spcPct val="110000"/>
              </a:lnSpc>
              <a:spcBef>
                <a:spcPts val="600"/>
              </a:spcBef>
              <a:spcAft>
                <a:spcPts val="0"/>
              </a:spcAft>
              <a:buSzPts val="2000"/>
              <a:buChar char="▹"/>
              <a:defRPr/>
            </a:lvl6pPr>
            <a:lvl7pPr indent="-355600" lvl="6" marL="3200400" algn="l">
              <a:lnSpc>
                <a:spcPct val="110000"/>
              </a:lnSpc>
              <a:spcBef>
                <a:spcPts val="600"/>
              </a:spcBef>
              <a:spcAft>
                <a:spcPts val="0"/>
              </a:spcAft>
              <a:buSzPts val="2000"/>
              <a:buChar char="▹"/>
              <a:defRPr/>
            </a:lvl7pPr>
            <a:lvl8pPr indent="-355600" lvl="7" marL="3657600" algn="l">
              <a:lnSpc>
                <a:spcPct val="110000"/>
              </a:lnSpc>
              <a:spcBef>
                <a:spcPts val="600"/>
              </a:spcBef>
              <a:spcAft>
                <a:spcPts val="0"/>
              </a:spcAft>
              <a:buSzPts val="2000"/>
              <a:buChar char="▹"/>
              <a:defRPr/>
            </a:lvl8pPr>
            <a:lvl9pPr indent="-355600" lvl="8" marL="4114800" algn="l">
              <a:lnSpc>
                <a:spcPct val="110000"/>
              </a:lnSpc>
              <a:spcBef>
                <a:spcPts val="600"/>
              </a:spcBef>
              <a:spcAft>
                <a:spcPts val="0"/>
              </a:spcAft>
              <a:buSzPts val="2000"/>
              <a:buChar char="▹"/>
              <a:defRPr/>
            </a:lvl9pPr>
          </a:lstStyle>
          <a:p/>
        </p:txBody>
      </p:sp>
      <p:sp>
        <p:nvSpPr>
          <p:cNvPr id="21" name="Google Shape;21;p4"/>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gradFill>
          <a:gsLst>
            <a:gs pos="0">
              <a:schemeClr val="lt1"/>
            </a:gs>
            <a:gs pos="50000">
              <a:schemeClr val="lt1"/>
            </a:gs>
            <a:gs pos="100000">
              <a:schemeClr val="lt2"/>
            </a:gs>
          </a:gsLst>
          <a:lin ang="16200038"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605600"/>
            <a:ext cx="5640900" cy="1082700"/>
          </a:xfrm>
          <a:prstGeom prst="rect">
            <a:avLst/>
          </a:prstGeom>
          <a:noFill/>
          <a:ln>
            <a:noFill/>
          </a:ln>
        </p:spPr>
        <p:txBody>
          <a:bodyPr anchorCtr="0" anchor="t" bIns="0" lIns="0" spcFirstLastPara="1" rIns="0" wrap="square" tIns="0">
            <a:noAutofit/>
          </a:bodyPr>
          <a:lstStyle>
            <a:lvl1pPr lvl="0" marR="0" rtl="0" algn="l">
              <a:lnSpc>
                <a:spcPct val="80000"/>
              </a:lnSpc>
              <a:spcBef>
                <a:spcPts val="0"/>
              </a:spcBef>
              <a:spcAft>
                <a:spcPts val="0"/>
              </a:spcAft>
              <a:buClr>
                <a:schemeClr val="accent2"/>
              </a:buClr>
              <a:buSzPts val="4800"/>
              <a:buFont typeface="Raleway Thin"/>
              <a:buNone/>
              <a:defRPr b="0" i="0" sz="4800" u="none" cap="none" strike="noStrike">
                <a:solidFill>
                  <a:schemeClr val="accent2"/>
                </a:solidFill>
                <a:latin typeface="Raleway Thin"/>
                <a:ea typeface="Raleway Thin"/>
                <a:cs typeface="Raleway Thin"/>
                <a:sym typeface="Raleway Thin"/>
              </a:defRPr>
            </a:lvl1pPr>
            <a:lvl2pPr lvl="1" marR="0" rtl="0" algn="l">
              <a:lnSpc>
                <a:spcPct val="80000"/>
              </a:lnSpc>
              <a:spcBef>
                <a:spcPts val="0"/>
              </a:spcBef>
              <a:spcAft>
                <a:spcPts val="0"/>
              </a:spcAft>
              <a:buClr>
                <a:schemeClr val="accent2"/>
              </a:buClr>
              <a:buSzPts val="4800"/>
              <a:buFont typeface="Raleway Thin"/>
              <a:buNone/>
              <a:defRPr b="0" i="0" sz="4800" u="none" cap="none" strike="noStrike">
                <a:solidFill>
                  <a:schemeClr val="accent2"/>
                </a:solidFill>
                <a:latin typeface="Raleway Thin"/>
                <a:ea typeface="Raleway Thin"/>
                <a:cs typeface="Raleway Thin"/>
                <a:sym typeface="Raleway Thin"/>
              </a:defRPr>
            </a:lvl2pPr>
            <a:lvl3pPr lvl="2" marR="0" rtl="0" algn="l">
              <a:lnSpc>
                <a:spcPct val="80000"/>
              </a:lnSpc>
              <a:spcBef>
                <a:spcPts val="0"/>
              </a:spcBef>
              <a:spcAft>
                <a:spcPts val="0"/>
              </a:spcAft>
              <a:buClr>
                <a:schemeClr val="accent2"/>
              </a:buClr>
              <a:buSzPts val="4800"/>
              <a:buFont typeface="Raleway Thin"/>
              <a:buNone/>
              <a:defRPr b="0" i="0" sz="4800" u="none" cap="none" strike="noStrike">
                <a:solidFill>
                  <a:schemeClr val="accent2"/>
                </a:solidFill>
                <a:latin typeface="Raleway Thin"/>
                <a:ea typeface="Raleway Thin"/>
                <a:cs typeface="Raleway Thin"/>
                <a:sym typeface="Raleway Thin"/>
              </a:defRPr>
            </a:lvl3pPr>
            <a:lvl4pPr lvl="3" marR="0" rtl="0" algn="l">
              <a:lnSpc>
                <a:spcPct val="80000"/>
              </a:lnSpc>
              <a:spcBef>
                <a:spcPts val="0"/>
              </a:spcBef>
              <a:spcAft>
                <a:spcPts val="0"/>
              </a:spcAft>
              <a:buClr>
                <a:schemeClr val="accent2"/>
              </a:buClr>
              <a:buSzPts val="4800"/>
              <a:buFont typeface="Raleway Thin"/>
              <a:buNone/>
              <a:defRPr b="0" i="0" sz="4800" u="none" cap="none" strike="noStrike">
                <a:solidFill>
                  <a:schemeClr val="accent2"/>
                </a:solidFill>
                <a:latin typeface="Raleway Thin"/>
                <a:ea typeface="Raleway Thin"/>
                <a:cs typeface="Raleway Thin"/>
                <a:sym typeface="Raleway Thin"/>
              </a:defRPr>
            </a:lvl4pPr>
            <a:lvl5pPr lvl="4" marR="0" rtl="0" algn="l">
              <a:lnSpc>
                <a:spcPct val="80000"/>
              </a:lnSpc>
              <a:spcBef>
                <a:spcPts val="0"/>
              </a:spcBef>
              <a:spcAft>
                <a:spcPts val="0"/>
              </a:spcAft>
              <a:buClr>
                <a:schemeClr val="accent2"/>
              </a:buClr>
              <a:buSzPts val="4800"/>
              <a:buFont typeface="Raleway Thin"/>
              <a:buNone/>
              <a:defRPr b="0" i="0" sz="4800" u="none" cap="none" strike="noStrike">
                <a:solidFill>
                  <a:schemeClr val="accent2"/>
                </a:solidFill>
                <a:latin typeface="Raleway Thin"/>
                <a:ea typeface="Raleway Thin"/>
                <a:cs typeface="Raleway Thin"/>
                <a:sym typeface="Raleway Thin"/>
              </a:defRPr>
            </a:lvl5pPr>
            <a:lvl6pPr lvl="5" marR="0" rtl="0" algn="l">
              <a:lnSpc>
                <a:spcPct val="80000"/>
              </a:lnSpc>
              <a:spcBef>
                <a:spcPts val="0"/>
              </a:spcBef>
              <a:spcAft>
                <a:spcPts val="0"/>
              </a:spcAft>
              <a:buClr>
                <a:schemeClr val="accent2"/>
              </a:buClr>
              <a:buSzPts val="4800"/>
              <a:buFont typeface="Raleway Thin"/>
              <a:buNone/>
              <a:defRPr b="0" i="0" sz="4800" u="none" cap="none" strike="noStrike">
                <a:solidFill>
                  <a:schemeClr val="accent2"/>
                </a:solidFill>
                <a:latin typeface="Raleway Thin"/>
                <a:ea typeface="Raleway Thin"/>
                <a:cs typeface="Raleway Thin"/>
                <a:sym typeface="Raleway Thin"/>
              </a:defRPr>
            </a:lvl6pPr>
            <a:lvl7pPr lvl="6" marR="0" rtl="0" algn="l">
              <a:lnSpc>
                <a:spcPct val="80000"/>
              </a:lnSpc>
              <a:spcBef>
                <a:spcPts val="0"/>
              </a:spcBef>
              <a:spcAft>
                <a:spcPts val="0"/>
              </a:spcAft>
              <a:buClr>
                <a:schemeClr val="accent2"/>
              </a:buClr>
              <a:buSzPts val="4800"/>
              <a:buFont typeface="Raleway Thin"/>
              <a:buNone/>
              <a:defRPr b="0" i="0" sz="4800" u="none" cap="none" strike="noStrike">
                <a:solidFill>
                  <a:schemeClr val="accent2"/>
                </a:solidFill>
                <a:latin typeface="Raleway Thin"/>
                <a:ea typeface="Raleway Thin"/>
                <a:cs typeface="Raleway Thin"/>
                <a:sym typeface="Raleway Thin"/>
              </a:defRPr>
            </a:lvl7pPr>
            <a:lvl8pPr lvl="7" marR="0" rtl="0" algn="l">
              <a:lnSpc>
                <a:spcPct val="80000"/>
              </a:lnSpc>
              <a:spcBef>
                <a:spcPts val="0"/>
              </a:spcBef>
              <a:spcAft>
                <a:spcPts val="0"/>
              </a:spcAft>
              <a:buClr>
                <a:schemeClr val="accent2"/>
              </a:buClr>
              <a:buSzPts val="4800"/>
              <a:buFont typeface="Raleway Thin"/>
              <a:buNone/>
              <a:defRPr b="0" i="0" sz="4800" u="none" cap="none" strike="noStrike">
                <a:solidFill>
                  <a:schemeClr val="accent2"/>
                </a:solidFill>
                <a:latin typeface="Raleway Thin"/>
                <a:ea typeface="Raleway Thin"/>
                <a:cs typeface="Raleway Thin"/>
                <a:sym typeface="Raleway Thin"/>
              </a:defRPr>
            </a:lvl8pPr>
            <a:lvl9pPr lvl="8" marR="0" rtl="0" algn="l">
              <a:lnSpc>
                <a:spcPct val="80000"/>
              </a:lnSpc>
              <a:spcBef>
                <a:spcPts val="0"/>
              </a:spcBef>
              <a:spcAft>
                <a:spcPts val="0"/>
              </a:spcAft>
              <a:buClr>
                <a:schemeClr val="accent2"/>
              </a:buClr>
              <a:buSzPts val="4800"/>
              <a:buFont typeface="Raleway Thin"/>
              <a:buNone/>
              <a:defRPr b="0" i="0" sz="4800" u="none" cap="none" strike="noStrike">
                <a:solidFill>
                  <a:schemeClr val="accent2"/>
                </a:solidFill>
                <a:latin typeface="Raleway Thin"/>
                <a:ea typeface="Raleway Thin"/>
                <a:cs typeface="Raleway Thin"/>
                <a:sym typeface="Raleway Thin"/>
              </a:defRPr>
            </a:lvl9pPr>
          </a:lstStyle>
          <a:p/>
        </p:txBody>
      </p:sp>
      <p:sp>
        <p:nvSpPr>
          <p:cNvPr id="7" name="Google Shape;7;p1"/>
          <p:cNvSpPr txBox="1"/>
          <p:nvPr>
            <p:ph idx="1" type="body"/>
          </p:nvPr>
        </p:nvSpPr>
        <p:spPr>
          <a:xfrm>
            <a:off x="457200" y="1995750"/>
            <a:ext cx="5640900" cy="2679000"/>
          </a:xfrm>
          <a:prstGeom prst="rect">
            <a:avLst/>
          </a:prstGeom>
          <a:noFill/>
          <a:ln>
            <a:noFill/>
          </a:ln>
        </p:spPr>
        <p:txBody>
          <a:bodyPr anchorCtr="0" anchor="t" bIns="0" lIns="0" spcFirstLastPara="1" rIns="0" wrap="square" tIns="0">
            <a:noAutofit/>
          </a:bodyPr>
          <a:lstStyle>
            <a:lvl1pPr indent="-342900" lvl="0" marL="457200" marR="0" rtl="0" algn="l">
              <a:lnSpc>
                <a:spcPct val="110000"/>
              </a:lnSpc>
              <a:spcBef>
                <a:spcPts val="600"/>
              </a:spcBef>
              <a:spcAft>
                <a:spcPts val="0"/>
              </a:spcAft>
              <a:buClr>
                <a:schemeClr val="accent1"/>
              </a:buClr>
              <a:buSzPts val="1800"/>
              <a:buFont typeface="Barlow Light"/>
              <a:buChar char="▸"/>
              <a:defRPr b="0" i="0" sz="2000" u="none" cap="none" strike="noStrike">
                <a:solidFill>
                  <a:schemeClr val="dk1"/>
                </a:solidFill>
                <a:latin typeface="Barlow Light"/>
                <a:ea typeface="Barlow Light"/>
                <a:cs typeface="Barlow Light"/>
                <a:sym typeface="Barlow Light"/>
              </a:defRPr>
            </a:lvl1pPr>
            <a:lvl2pPr indent="-342900" lvl="1" marL="914400" marR="0" rtl="0" algn="l">
              <a:lnSpc>
                <a:spcPct val="110000"/>
              </a:lnSpc>
              <a:spcBef>
                <a:spcPts val="600"/>
              </a:spcBef>
              <a:spcAft>
                <a:spcPts val="0"/>
              </a:spcAft>
              <a:buClr>
                <a:schemeClr val="accent1"/>
              </a:buClr>
              <a:buSzPts val="1800"/>
              <a:buFont typeface="Barlow Light"/>
              <a:buChar char="▹"/>
              <a:defRPr b="0" i="0" sz="2000" u="none" cap="none" strike="noStrike">
                <a:solidFill>
                  <a:schemeClr val="dk1"/>
                </a:solidFill>
                <a:latin typeface="Barlow Light"/>
                <a:ea typeface="Barlow Light"/>
                <a:cs typeface="Barlow Light"/>
                <a:sym typeface="Barlow Light"/>
              </a:defRPr>
            </a:lvl2pPr>
            <a:lvl3pPr indent="-342900" lvl="2" marL="1371600" marR="0" rtl="0" algn="l">
              <a:lnSpc>
                <a:spcPct val="110000"/>
              </a:lnSpc>
              <a:spcBef>
                <a:spcPts val="600"/>
              </a:spcBef>
              <a:spcAft>
                <a:spcPts val="0"/>
              </a:spcAft>
              <a:buClr>
                <a:schemeClr val="accent1"/>
              </a:buClr>
              <a:buSzPts val="1800"/>
              <a:buFont typeface="Barlow Light"/>
              <a:buChar char="▹"/>
              <a:defRPr b="0" i="0" sz="2000" u="none" cap="none" strike="noStrike">
                <a:solidFill>
                  <a:schemeClr val="dk1"/>
                </a:solidFill>
                <a:latin typeface="Barlow Light"/>
                <a:ea typeface="Barlow Light"/>
                <a:cs typeface="Barlow Light"/>
                <a:sym typeface="Barlow Light"/>
              </a:defRPr>
            </a:lvl3pPr>
            <a:lvl4pPr indent="-355600" lvl="3" marL="18288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4pPr>
            <a:lvl5pPr indent="-355600" lvl="4" marL="22860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5pPr>
            <a:lvl6pPr indent="-355600" lvl="5" marL="27432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6pPr>
            <a:lvl7pPr indent="-355600" lvl="6" marL="32004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7pPr>
            <a:lvl8pPr indent="-355600" lvl="7" marL="36576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8pPr>
            <a:lvl9pPr indent="-355600" lvl="8" marL="41148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9pPr>
          </a:lstStyle>
          <a:p/>
        </p:txBody>
      </p:sp>
      <p:sp>
        <p:nvSpPr>
          <p:cNvPr id="8" name="Google Shape;8;p1"/>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www.slidescarnival.com/?utm_source=template" TargetMode="External"/><Relationship Id="rId4" Type="http://schemas.openxmlformats.org/officeDocument/2006/relationships/hyperlink" Target="https://isometric.online/" TargetMode="External"/><Relationship Id="rId5" Type="http://schemas.openxmlformats.org/officeDocument/2006/relationships/hyperlink" Target="http://unsplash.com/&amp;utm_source=slidescarniva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 name="Shape 25"/>
        <p:cNvGrpSpPr/>
        <p:nvPr/>
      </p:nvGrpSpPr>
      <p:grpSpPr>
        <a:xfrm>
          <a:off x="0" y="0"/>
          <a:ext cx="0" cy="0"/>
          <a:chOff x="0" y="0"/>
          <a:chExt cx="0" cy="0"/>
        </a:xfrm>
      </p:grpSpPr>
      <p:grpSp>
        <p:nvGrpSpPr>
          <p:cNvPr id="26" name="Google Shape;26;p5"/>
          <p:cNvGrpSpPr/>
          <p:nvPr/>
        </p:nvGrpSpPr>
        <p:grpSpPr>
          <a:xfrm>
            <a:off x="5122427" y="668001"/>
            <a:ext cx="3841143" cy="3893303"/>
            <a:chOff x="5122427" y="668001"/>
            <a:chExt cx="3841143" cy="3893303"/>
          </a:xfrm>
        </p:grpSpPr>
        <p:grpSp>
          <p:nvGrpSpPr>
            <p:cNvPr id="27" name="Google Shape;27;p5"/>
            <p:cNvGrpSpPr/>
            <p:nvPr/>
          </p:nvGrpSpPr>
          <p:grpSpPr>
            <a:xfrm>
              <a:off x="5144045" y="893590"/>
              <a:ext cx="2833667" cy="2964311"/>
              <a:chOff x="3860721" y="1330073"/>
              <a:chExt cx="3544299" cy="3707706"/>
            </a:xfrm>
          </p:grpSpPr>
          <p:sp>
            <p:nvSpPr>
              <p:cNvPr id="28" name="Google Shape;28;p5"/>
              <p:cNvSpPr/>
              <p:nvPr/>
            </p:nvSpPr>
            <p:spPr>
              <a:xfrm>
                <a:off x="5336000" y="1330073"/>
                <a:ext cx="2069020" cy="2805419"/>
              </a:xfrm>
              <a:custGeom>
                <a:rect b="b" l="l" r="r" t="t"/>
                <a:pathLst>
                  <a:path extrusionOk="0" h="2805419" w="206902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 name="Google Shape;29;p5"/>
              <p:cNvSpPr/>
              <p:nvPr/>
            </p:nvSpPr>
            <p:spPr>
              <a:xfrm>
                <a:off x="7365110" y="4067936"/>
                <a:ext cx="21907" cy="77247"/>
              </a:xfrm>
              <a:custGeom>
                <a:rect b="b" l="l" r="r" t="t"/>
                <a:pathLst>
                  <a:path extrusionOk="0" h="77247" w="21907">
                    <a:moveTo>
                      <a:pt x="0" y="77248"/>
                    </a:moveTo>
                    <a:lnTo>
                      <a:pt x="21908" y="64675"/>
                    </a:lnTo>
                    <a:lnTo>
                      <a:pt x="12383" y="0"/>
                    </a:lnTo>
                    <a:lnTo>
                      <a:pt x="0" y="77248"/>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 name="Google Shape;30;p5"/>
              <p:cNvSpPr/>
              <p:nvPr/>
            </p:nvSpPr>
            <p:spPr>
              <a:xfrm>
                <a:off x="5332475" y="1333214"/>
                <a:ext cx="52292" cy="22389"/>
              </a:xfrm>
              <a:custGeom>
                <a:rect b="b" l="l" r="r" t="t"/>
                <a:pathLst>
                  <a:path extrusionOk="0" h="22389" w="52292">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 name="Google Shape;31;p5"/>
              <p:cNvSpPr/>
              <p:nvPr/>
            </p:nvSpPr>
            <p:spPr>
              <a:xfrm>
                <a:off x="5317902" y="1340537"/>
                <a:ext cx="2069115" cy="2805383"/>
              </a:xfrm>
              <a:custGeom>
                <a:rect b="b" l="l" r="r" t="t"/>
                <a:pathLst>
                  <a:path extrusionOk="0" h="2805383" w="2069115">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 name="Google Shape;32;p5"/>
              <p:cNvSpPr/>
              <p:nvPr/>
            </p:nvSpPr>
            <p:spPr>
              <a:xfrm>
                <a:off x="5314473" y="1342497"/>
                <a:ext cx="2069020" cy="2805423"/>
              </a:xfrm>
              <a:custGeom>
                <a:rect b="b" l="l" r="r" t="t"/>
                <a:pathLst>
                  <a:path extrusionOk="0" h="2805423" w="206902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 name="Google Shape;33;p5"/>
              <p:cNvSpPr/>
              <p:nvPr/>
            </p:nvSpPr>
            <p:spPr>
              <a:xfrm>
                <a:off x="5339429" y="1375389"/>
                <a:ext cx="2018061" cy="2673878"/>
              </a:xfrm>
              <a:custGeom>
                <a:rect b="b" l="l" r="r" t="t"/>
                <a:pathLst>
                  <a:path extrusionOk="0" h="2673878" w="2018061">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 name="Google Shape;34;p5"/>
              <p:cNvSpPr/>
              <p:nvPr/>
            </p:nvSpPr>
            <p:spPr>
              <a:xfrm>
                <a:off x="5339238" y="1374339"/>
                <a:ext cx="2018061" cy="2673785"/>
              </a:xfrm>
              <a:custGeom>
                <a:rect b="b" l="l" r="r" t="t"/>
                <a:pathLst>
                  <a:path extrusionOk="0" h="2673785" w="2018061">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 name="Google Shape;35;p5"/>
              <p:cNvSpPr/>
              <p:nvPr/>
            </p:nvSpPr>
            <p:spPr>
              <a:xfrm>
                <a:off x="3860721" y="3051171"/>
                <a:ext cx="3440851" cy="1986608"/>
              </a:xfrm>
              <a:custGeom>
                <a:rect b="b" l="l" r="r" t="t"/>
                <a:pathLst>
                  <a:path extrusionOk="0" h="1986608" w="3440851">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 name="Google Shape;36;p5"/>
              <p:cNvSpPr/>
              <p:nvPr/>
            </p:nvSpPr>
            <p:spPr>
              <a:xfrm>
                <a:off x="3903733" y="3024882"/>
                <a:ext cx="3440892" cy="1987084"/>
              </a:xfrm>
              <a:custGeom>
                <a:rect b="b" l="l" r="r" t="t"/>
                <a:pathLst>
                  <a:path extrusionOk="0" h="1987084" w="3440892">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 name="Google Shape;37;p5"/>
              <p:cNvSpPr/>
              <p:nvPr/>
            </p:nvSpPr>
            <p:spPr>
              <a:xfrm>
                <a:off x="3903726" y="3801522"/>
                <a:ext cx="41719" cy="37052"/>
              </a:xfrm>
              <a:custGeom>
                <a:rect b="b" l="l" r="r" t="t"/>
                <a:pathLst>
                  <a:path extrusionOk="0" h="37052" w="41719">
                    <a:moveTo>
                      <a:pt x="0" y="37052"/>
                    </a:moveTo>
                    <a:lnTo>
                      <a:pt x="0" y="0"/>
                    </a:lnTo>
                    <a:lnTo>
                      <a:pt x="41719" y="17431"/>
                    </a:lnTo>
                    <a:lnTo>
                      <a:pt x="0" y="37052"/>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 name="Google Shape;38;p5"/>
              <p:cNvSpPr/>
              <p:nvPr/>
            </p:nvSpPr>
            <p:spPr>
              <a:xfrm>
                <a:off x="7313771" y="4164425"/>
                <a:ext cx="30860" cy="40671"/>
              </a:xfrm>
              <a:custGeom>
                <a:rect b="b" l="l" r="r" t="t"/>
                <a:pathLst>
                  <a:path extrusionOk="0" h="40671" w="30860">
                    <a:moveTo>
                      <a:pt x="30861" y="36290"/>
                    </a:moveTo>
                    <a:lnTo>
                      <a:pt x="30861" y="0"/>
                    </a:lnTo>
                    <a:lnTo>
                      <a:pt x="0" y="10573"/>
                    </a:lnTo>
                    <a:lnTo>
                      <a:pt x="20479" y="40672"/>
                    </a:lnTo>
                    <a:lnTo>
                      <a:pt x="30861" y="36290"/>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 name="Google Shape;39;p5"/>
              <p:cNvSpPr/>
              <p:nvPr/>
            </p:nvSpPr>
            <p:spPr>
              <a:xfrm>
                <a:off x="3903733" y="2994046"/>
                <a:ext cx="3440892" cy="1986618"/>
              </a:xfrm>
              <a:custGeom>
                <a:rect b="b" l="l" r="r" t="t"/>
                <a:pathLst>
                  <a:path extrusionOk="0" h="1986618" w="3440892">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 name="Google Shape;40;p5"/>
              <p:cNvSpPr/>
              <p:nvPr/>
            </p:nvSpPr>
            <p:spPr>
              <a:xfrm>
                <a:off x="3903733" y="2989259"/>
                <a:ext cx="3440892" cy="1986608"/>
              </a:xfrm>
              <a:custGeom>
                <a:rect b="b" l="l" r="r" t="t"/>
                <a:pathLst>
                  <a:path extrusionOk="0" h="1986608" w="3440892">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 name="Google Shape;41;p5"/>
              <p:cNvSpPr/>
              <p:nvPr/>
            </p:nvSpPr>
            <p:spPr>
              <a:xfrm>
                <a:off x="5115918" y="3136967"/>
                <a:ext cx="220549" cy="127281"/>
              </a:xfrm>
              <a:custGeom>
                <a:rect b="b" l="l" r="r" t="t"/>
                <a:pathLst>
                  <a:path extrusionOk="0" h="127281" w="220549">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 name="Google Shape;42;p5"/>
              <p:cNvSpPr/>
              <p:nvPr/>
            </p:nvSpPr>
            <p:spPr>
              <a:xfrm>
                <a:off x="5245712" y="3211893"/>
                <a:ext cx="220524" cy="127281"/>
              </a:xfrm>
              <a:custGeom>
                <a:rect b="b" l="l" r="r" t="t"/>
                <a:pathLst>
                  <a:path extrusionOk="0" h="127281" w="220524">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 name="Google Shape;43;p5"/>
              <p:cNvSpPr/>
              <p:nvPr/>
            </p:nvSpPr>
            <p:spPr>
              <a:xfrm>
                <a:off x="5376617" y="3287669"/>
                <a:ext cx="220517" cy="127212"/>
              </a:xfrm>
              <a:custGeom>
                <a:rect b="b" l="l" r="r" t="t"/>
                <a:pathLst>
                  <a:path extrusionOk="0" h="127212" w="220517">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 name="Google Shape;44;p5"/>
              <p:cNvSpPr/>
              <p:nvPr/>
            </p:nvSpPr>
            <p:spPr>
              <a:xfrm>
                <a:off x="5505300" y="3361757"/>
                <a:ext cx="220517" cy="127281"/>
              </a:xfrm>
              <a:custGeom>
                <a:rect b="b" l="l" r="r" t="t"/>
                <a:pathLst>
                  <a:path extrusionOk="0" h="127281" w="220517">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 name="Google Shape;45;p5"/>
              <p:cNvSpPr/>
              <p:nvPr/>
            </p:nvSpPr>
            <p:spPr>
              <a:xfrm>
                <a:off x="5635055" y="3436683"/>
                <a:ext cx="220563" cy="127281"/>
              </a:xfrm>
              <a:custGeom>
                <a:rect b="b" l="l" r="r" t="t"/>
                <a:pathLst>
                  <a:path extrusionOk="0" h="127281" w="220563">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 name="Google Shape;46;p5"/>
              <p:cNvSpPr/>
              <p:nvPr/>
            </p:nvSpPr>
            <p:spPr>
              <a:xfrm>
                <a:off x="5764856" y="3511602"/>
                <a:ext cx="220517" cy="127307"/>
              </a:xfrm>
              <a:custGeom>
                <a:rect b="b" l="l" r="r" t="t"/>
                <a:pathLst>
                  <a:path extrusionOk="0" h="127307" w="220517">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 name="Google Shape;47;p5"/>
              <p:cNvSpPr/>
              <p:nvPr/>
            </p:nvSpPr>
            <p:spPr>
              <a:xfrm>
                <a:off x="5894611" y="3586162"/>
                <a:ext cx="220563" cy="127549"/>
              </a:xfrm>
              <a:custGeom>
                <a:rect b="b" l="l" r="r" t="t"/>
                <a:pathLst>
                  <a:path extrusionOk="0" h="127549" w="220563">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8" name="Google Shape;48;p5"/>
              <p:cNvSpPr/>
              <p:nvPr/>
            </p:nvSpPr>
            <p:spPr>
              <a:xfrm>
                <a:off x="6024246" y="3661473"/>
                <a:ext cx="220563" cy="127238"/>
              </a:xfrm>
              <a:custGeom>
                <a:rect b="b" l="l" r="r" t="t"/>
                <a:pathLst>
                  <a:path extrusionOk="0" h="127238" w="220563">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9" name="Google Shape;49;p5"/>
              <p:cNvSpPr/>
              <p:nvPr/>
            </p:nvSpPr>
            <p:spPr>
              <a:xfrm>
                <a:off x="6154238" y="3736400"/>
                <a:ext cx="220517" cy="127300"/>
              </a:xfrm>
              <a:custGeom>
                <a:rect b="b" l="l" r="r" t="t"/>
                <a:pathLst>
                  <a:path extrusionOk="0" h="127300" w="220517">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0" name="Google Shape;50;p5"/>
              <p:cNvSpPr/>
              <p:nvPr/>
            </p:nvSpPr>
            <p:spPr>
              <a:xfrm>
                <a:off x="6283993" y="3811354"/>
                <a:ext cx="220563" cy="127264"/>
              </a:xfrm>
              <a:custGeom>
                <a:rect b="b" l="l" r="r" t="t"/>
                <a:pathLst>
                  <a:path extrusionOk="0" h="127264" w="220563">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 name="Google Shape;51;p5"/>
              <p:cNvSpPr/>
              <p:nvPr/>
            </p:nvSpPr>
            <p:spPr>
              <a:xfrm>
                <a:off x="6413794" y="3886299"/>
                <a:ext cx="220517" cy="127246"/>
              </a:xfrm>
              <a:custGeom>
                <a:rect b="b" l="l" r="r" t="t"/>
                <a:pathLst>
                  <a:path extrusionOk="0" h="127246" w="220517">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 name="Google Shape;52;p5"/>
              <p:cNvSpPr/>
              <p:nvPr/>
            </p:nvSpPr>
            <p:spPr>
              <a:xfrm>
                <a:off x="6543549" y="3961225"/>
                <a:ext cx="220563" cy="127264"/>
              </a:xfrm>
              <a:custGeom>
                <a:rect b="b" l="l" r="r" t="t"/>
                <a:pathLst>
                  <a:path extrusionOk="0" h="127264" w="220563">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 name="Google Shape;53;p5"/>
              <p:cNvSpPr/>
              <p:nvPr/>
            </p:nvSpPr>
            <p:spPr>
              <a:xfrm>
                <a:off x="6673375" y="4036144"/>
                <a:ext cx="220524" cy="127300"/>
              </a:xfrm>
              <a:custGeom>
                <a:rect b="b" l="l" r="r" t="t"/>
                <a:pathLst>
                  <a:path extrusionOk="0" h="127300" w="220524">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 name="Google Shape;54;p5"/>
              <p:cNvSpPr/>
              <p:nvPr/>
            </p:nvSpPr>
            <p:spPr>
              <a:xfrm>
                <a:off x="6803525" y="4111089"/>
                <a:ext cx="283033" cy="163345"/>
              </a:xfrm>
              <a:custGeom>
                <a:rect b="b" l="l" r="r" t="t"/>
                <a:pathLst>
                  <a:path extrusionOk="0" h="163345" w="283033">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 name="Google Shape;55;p5"/>
              <p:cNvSpPr/>
              <p:nvPr/>
            </p:nvSpPr>
            <p:spPr>
              <a:xfrm>
                <a:off x="5182617" y="3320721"/>
                <a:ext cx="220563" cy="127308"/>
              </a:xfrm>
              <a:custGeom>
                <a:rect b="b" l="l" r="r" t="t"/>
                <a:pathLst>
                  <a:path extrusionOk="0" h="127308" w="220563">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 name="Google Shape;56;p5"/>
              <p:cNvSpPr/>
              <p:nvPr/>
            </p:nvSpPr>
            <p:spPr>
              <a:xfrm>
                <a:off x="5312634" y="3395587"/>
                <a:ext cx="220563" cy="127548"/>
              </a:xfrm>
              <a:custGeom>
                <a:rect b="b" l="l" r="r" t="t"/>
                <a:pathLst>
                  <a:path extrusionOk="0" h="127548" w="220563">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 name="Google Shape;57;p5"/>
              <p:cNvSpPr/>
              <p:nvPr/>
            </p:nvSpPr>
            <p:spPr>
              <a:xfrm>
                <a:off x="5442650" y="3470843"/>
                <a:ext cx="220563" cy="127300"/>
              </a:xfrm>
              <a:custGeom>
                <a:rect b="b" l="l" r="r" t="t"/>
                <a:pathLst>
                  <a:path extrusionOk="0" h="127300" w="220563">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 name="Google Shape;58;p5"/>
              <p:cNvSpPr/>
              <p:nvPr/>
            </p:nvSpPr>
            <p:spPr>
              <a:xfrm>
                <a:off x="5572666" y="3545935"/>
                <a:ext cx="220563" cy="127264"/>
              </a:xfrm>
              <a:custGeom>
                <a:rect b="b" l="l" r="r" t="t"/>
                <a:pathLst>
                  <a:path extrusionOk="0" h="127264" w="220563">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 name="Google Shape;59;p5"/>
              <p:cNvSpPr/>
              <p:nvPr/>
            </p:nvSpPr>
            <p:spPr>
              <a:xfrm>
                <a:off x="5701635" y="3620377"/>
                <a:ext cx="220563" cy="127300"/>
              </a:xfrm>
              <a:custGeom>
                <a:rect b="b" l="l" r="r" t="t"/>
                <a:pathLst>
                  <a:path extrusionOk="0" h="127300" w="220563">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 name="Google Shape;60;p5"/>
              <p:cNvSpPr/>
              <p:nvPr/>
            </p:nvSpPr>
            <p:spPr>
              <a:xfrm>
                <a:off x="5831651" y="3695149"/>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 name="Google Shape;61;p5"/>
              <p:cNvSpPr/>
              <p:nvPr/>
            </p:nvSpPr>
            <p:spPr>
              <a:xfrm>
                <a:off x="5961667" y="3770491"/>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 name="Google Shape;62;p5"/>
              <p:cNvSpPr/>
              <p:nvPr/>
            </p:nvSpPr>
            <p:spPr>
              <a:xfrm>
                <a:off x="6091683" y="3845548"/>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 name="Google Shape;63;p5"/>
              <p:cNvSpPr/>
              <p:nvPr/>
            </p:nvSpPr>
            <p:spPr>
              <a:xfrm>
                <a:off x="6221700" y="3920605"/>
                <a:ext cx="220524" cy="127307"/>
              </a:xfrm>
              <a:custGeom>
                <a:rect b="b" l="l" r="r" t="t"/>
                <a:pathLst>
                  <a:path extrusionOk="0" h="127307" w="220524">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 name="Google Shape;64;p5"/>
              <p:cNvSpPr/>
              <p:nvPr/>
            </p:nvSpPr>
            <p:spPr>
              <a:xfrm>
                <a:off x="6351691" y="3995706"/>
                <a:ext cx="220549" cy="127264"/>
              </a:xfrm>
              <a:custGeom>
                <a:rect b="b" l="l" r="r" t="t"/>
                <a:pathLst>
                  <a:path extrusionOk="0" h="127264" w="220549">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 name="Google Shape;65;p5"/>
              <p:cNvSpPr/>
              <p:nvPr/>
            </p:nvSpPr>
            <p:spPr>
              <a:xfrm>
                <a:off x="6481517" y="4070763"/>
                <a:ext cx="220517" cy="127215"/>
              </a:xfrm>
              <a:custGeom>
                <a:rect b="b" l="l" r="r" t="t"/>
                <a:pathLst>
                  <a:path extrusionOk="0" h="127215" w="220517">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 name="Google Shape;66;p5"/>
              <p:cNvSpPr/>
              <p:nvPr/>
            </p:nvSpPr>
            <p:spPr>
              <a:xfrm>
                <a:off x="6611724" y="4145820"/>
                <a:ext cx="220517" cy="127281"/>
              </a:xfrm>
              <a:custGeom>
                <a:rect b="b" l="l" r="r" t="t"/>
                <a:pathLst>
                  <a:path extrusionOk="0" h="127281" w="220517">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 name="Google Shape;67;p5"/>
              <p:cNvSpPr/>
              <p:nvPr/>
            </p:nvSpPr>
            <p:spPr>
              <a:xfrm>
                <a:off x="4990117" y="3209572"/>
                <a:ext cx="283047" cy="163399"/>
              </a:xfrm>
              <a:custGeom>
                <a:rect b="b" l="l" r="r" t="t"/>
                <a:pathLst>
                  <a:path extrusionOk="0" h="163399" w="283047">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 name="Google Shape;68;p5"/>
              <p:cNvSpPr/>
              <p:nvPr/>
            </p:nvSpPr>
            <p:spPr>
              <a:xfrm>
                <a:off x="6648640" y="4220618"/>
                <a:ext cx="313122" cy="199558"/>
              </a:xfrm>
              <a:custGeom>
                <a:rect b="b" l="l" r="r" t="t"/>
                <a:pathLst>
                  <a:path extrusionOk="0" h="199558" w="313122">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9" name="Google Shape;69;p5"/>
              <p:cNvSpPr/>
              <p:nvPr/>
            </p:nvSpPr>
            <p:spPr>
              <a:xfrm>
                <a:off x="4613284" y="3427765"/>
                <a:ext cx="220517" cy="127281"/>
              </a:xfrm>
              <a:custGeom>
                <a:rect b="b" l="l" r="r" t="t"/>
                <a:pathLst>
                  <a:path extrusionOk="0" h="127281" w="220517">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 name="Google Shape;70;p5"/>
              <p:cNvSpPr/>
              <p:nvPr/>
            </p:nvSpPr>
            <p:spPr>
              <a:xfrm>
                <a:off x="4742658" y="3502501"/>
                <a:ext cx="220563" cy="127281"/>
              </a:xfrm>
              <a:custGeom>
                <a:rect b="b" l="l" r="r" t="t"/>
                <a:pathLst>
                  <a:path extrusionOk="0" h="127281" w="220563">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 name="Google Shape;71;p5"/>
              <p:cNvSpPr/>
              <p:nvPr/>
            </p:nvSpPr>
            <p:spPr>
              <a:xfrm>
                <a:off x="4871721" y="3577213"/>
                <a:ext cx="220563" cy="127189"/>
              </a:xfrm>
              <a:custGeom>
                <a:rect b="b" l="l" r="r" t="t"/>
                <a:pathLst>
                  <a:path extrusionOk="0" h="127189" w="220563">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 name="Google Shape;72;p5"/>
              <p:cNvSpPr/>
              <p:nvPr/>
            </p:nvSpPr>
            <p:spPr>
              <a:xfrm>
                <a:off x="5974216" y="4213507"/>
                <a:ext cx="220549" cy="127300"/>
              </a:xfrm>
              <a:custGeom>
                <a:rect b="b" l="l" r="r" t="t"/>
                <a:pathLst>
                  <a:path extrusionOk="0" h="127300" w="220549">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3" name="Google Shape;73;p5"/>
              <p:cNvSpPr/>
              <p:nvPr/>
            </p:nvSpPr>
            <p:spPr>
              <a:xfrm>
                <a:off x="6104041" y="4288254"/>
                <a:ext cx="220517" cy="127281"/>
              </a:xfrm>
              <a:custGeom>
                <a:rect b="b" l="l" r="r" t="t"/>
                <a:pathLst>
                  <a:path extrusionOk="0" h="127281" w="220517">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4" name="Google Shape;74;p5"/>
              <p:cNvSpPr/>
              <p:nvPr/>
            </p:nvSpPr>
            <p:spPr>
              <a:xfrm>
                <a:off x="6233034" y="4362946"/>
                <a:ext cx="220563" cy="127351"/>
              </a:xfrm>
              <a:custGeom>
                <a:rect b="b" l="l" r="r" t="t"/>
                <a:pathLst>
                  <a:path extrusionOk="0" h="127351" w="220563">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5" name="Google Shape;75;p5"/>
              <p:cNvSpPr/>
              <p:nvPr/>
            </p:nvSpPr>
            <p:spPr>
              <a:xfrm>
                <a:off x="6362479" y="4438082"/>
                <a:ext cx="220563" cy="127246"/>
              </a:xfrm>
              <a:custGeom>
                <a:rect b="b" l="l" r="r" t="t"/>
                <a:pathLst>
                  <a:path extrusionOk="0" h="127246" w="220563">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6" name="Google Shape;76;p5"/>
              <p:cNvSpPr/>
              <p:nvPr/>
            </p:nvSpPr>
            <p:spPr>
              <a:xfrm>
                <a:off x="5001523" y="3651913"/>
                <a:ext cx="253854" cy="146540"/>
              </a:xfrm>
              <a:custGeom>
                <a:rect b="b" l="l" r="r" t="t"/>
                <a:pathLst>
                  <a:path extrusionOk="0" h="146540" w="253854">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7" name="Google Shape;77;p5"/>
              <p:cNvSpPr/>
              <p:nvPr/>
            </p:nvSpPr>
            <p:spPr>
              <a:xfrm>
                <a:off x="5811458" y="4119562"/>
                <a:ext cx="253901" cy="146525"/>
              </a:xfrm>
              <a:custGeom>
                <a:rect b="b" l="l" r="r" t="t"/>
                <a:pathLst>
                  <a:path extrusionOk="0" h="146525" w="253901">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8" name="Google Shape;78;p5"/>
              <p:cNvSpPr/>
              <p:nvPr/>
            </p:nvSpPr>
            <p:spPr>
              <a:xfrm>
                <a:off x="5164178" y="3745900"/>
                <a:ext cx="738494" cy="426244"/>
              </a:xfrm>
              <a:custGeom>
                <a:rect b="b" l="l" r="r" t="t"/>
                <a:pathLst>
                  <a:path extrusionOk="0" h="426244" w="738494">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9" name="Google Shape;79;p5"/>
              <p:cNvSpPr/>
              <p:nvPr/>
            </p:nvSpPr>
            <p:spPr>
              <a:xfrm>
                <a:off x="5092169" y="3413764"/>
                <a:ext cx="220524" cy="127281"/>
              </a:xfrm>
              <a:custGeom>
                <a:rect b="b" l="l" r="r" t="t"/>
                <a:pathLst>
                  <a:path extrusionOk="0" h="127281" w="220524">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0" name="Google Shape;80;p5"/>
              <p:cNvSpPr/>
              <p:nvPr/>
            </p:nvSpPr>
            <p:spPr>
              <a:xfrm>
                <a:off x="5221804" y="3488595"/>
                <a:ext cx="220524" cy="127281"/>
              </a:xfrm>
              <a:custGeom>
                <a:rect b="b" l="l" r="r" t="t"/>
                <a:pathLst>
                  <a:path extrusionOk="0" h="127281" w="220524">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1" name="Google Shape;81;p5"/>
              <p:cNvSpPr/>
              <p:nvPr/>
            </p:nvSpPr>
            <p:spPr>
              <a:xfrm>
                <a:off x="5351534" y="3563461"/>
                <a:ext cx="220549" cy="127264"/>
              </a:xfrm>
              <a:custGeom>
                <a:rect b="b" l="l" r="r" t="t"/>
                <a:pathLst>
                  <a:path extrusionOk="0" h="127264" w="220549">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2" name="Google Shape;82;p5"/>
              <p:cNvSpPr/>
              <p:nvPr/>
            </p:nvSpPr>
            <p:spPr>
              <a:xfrm>
                <a:off x="5481392" y="3638284"/>
                <a:ext cx="220517" cy="127225"/>
              </a:xfrm>
              <a:custGeom>
                <a:rect b="b" l="l" r="r" t="t"/>
                <a:pathLst>
                  <a:path extrusionOk="0" h="127225" w="220517">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3" name="Google Shape;83;p5"/>
              <p:cNvSpPr/>
              <p:nvPr/>
            </p:nvSpPr>
            <p:spPr>
              <a:xfrm>
                <a:off x="5610742" y="3713151"/>
                <a:ext cx="220517" cy="127264"/>
              </a:xfrm>
              <a:custGeom>
                <a:rect b="b" l="l" r="r" t="t"/>
                <a:pathLst>
                  <a:path extrusionOk="0" h="127264" w="220517">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4" name="Google Shape;84;p5"/>
              <p:cNvSpPr/>
              <p:nvPr/>
            </p:nvSpPr>
            <p:spPr>
              <a:xfrm>
                <a:off x="5740377" y="3788001"/>
                <a:ext cx="220517" cy="127281"/>
              </a:xfrm>
              <a:custGeom>
                <a:rect b="b" l="l" r="r" t="t"/>
                <a:pathLst>
                  <a:path extrusionOk="0" h="127281" w="220517">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5" name="Google Shape;85;p5"/>
              <p:cNvSpPr/>
              <p:nvPr/>
            </p:nvSpPr>
            <p:spPr>
              <a:xfrm>
                <a:off x="5870012" y="3862832"/>
                <a:ext cx="220517" cy="127281"/>
              </a:xfrm>
              <a:custGeom>
                <a:rect b="b" l="l" r="r" t="t"/>
                <a:pathLst>
                  <a:path extrusionOk="0" h="127281" w="220517">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6" name="Google Shape;86;p5"/>
              <p:cNvSpPr/>
              <p:nvPr/>
            </p:nvSpPr>
            <p:spPr>
              <a:xfrm>
                <a:off x="5999266" y="3937698"/>
                <a:ext cx="220549" cy="127281"/>
              </a:xfrm>
              <a:custGeom>
                <a:rect b="b" l="l" r="r" t="t"/>
                <a:pathLst>
                  <a:path extrusionOk="0" h="127281" w="220549">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7" name="Google Shape;87;p5"/>
              <p:cNvSpPr/>
              <p:nvPr/>
            </p:nvSpPr>
            <p:spPr>
              <a:xfrm>
                <a:off x="6129021" y="4012522"/>
                <a:ext cx="220524" cy="127237"/>
              </a:xfrm>
              <a:custGeom>
                <a:rect b="b" l="l" r="r" t="t"/>
                <a:pathLst>
                  <a:path extrusionOk="0" h="127237" w="220524">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8" name="Google Shape;88;p5"/>
              <p:cNvSpPr/>
              <p:nvPr/>
            </p:nvSpPr>
            <p:spPr>
              <a:xfrm>
                <a:off x="6258942" y="4087388"/>
                <a:ext cx="220563" cy="127300"/>
              </a:xfrm>
              <a:custGeom>
                <a:rect b="b" l="l" r="r" t="t"/>
                <a:pathLst>
                  <a:path extrusionOk="0" h="127300" w="220563">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9" name="Google Shape;89;p5"/>
              <p:cNvSpPr/>
              <p:nvPr/>
            </p:nvSpPr>
            <p:spPr>
              <a:xfrm>
                <a:off x="6388578" y="4161853"/>
                <a:ext cx="220563" cy="127285"/>
              </a:xfrm>
              <a:custGeom>
                <a:rect b="b" l="l" r="r" t="t"/>
                <a:pathLst>
                  <a:path extrusionOk="0" h="127285" w="220563">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0" name="Google Shape;90;p5"/>
              <p:cNvSpPr/>
              <p:nvPr/>
            </p:nvSpPr>
            <p:spPr>
              <a:xfrm>
                <a:off x="6518213" y="4237101"/>
                <a:ext cx="221039" cy="127370"/>
              </a:xfrm>
              <a:custGeom>
                <a:rect b="b" l="l" r="r" t="t"/>
                <a:pathLst>
                  <a:path extrusionOk="0" h="127370" w="221039">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1" name="Google Shape;91;p5"/>
              <p:cNvSpPr/>
              <p:nvPr/>
            </p:nvSpPr>
            <p:spPr>
              <a:xfrm>
                <a:off x="4864578" y="3282378"/>
                <a:ext cx="318480" cy="183800"/>
              </a:xfrm>
              <a:custGeom>
                <a:rect b="b" l="l" r="r" t="t"/>
                <a:pathLst>
                  <a:path extrusionOk="0" h="183800" w="31848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2" name="Google Shape;92;p5"/>
              <p:cNvSpPr/>
              <p:nvPr/>
            </p:nvSpPr>
            <p:spPr>
              <a:xfrm>
                <a:off x="4902011" y="3449213"/>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3" name="Google Shape;93;p5"/>
              <p:cNvSpPr/>
              <p:nvPr/>
            </p:nvSpPr>
            <p:spPr>
              <a:xfrm>
                <a:off x="5031646" y="3523682"/>
                <a:ext cx="220524" cy="127281"/>
              </a:xfrm>
              <a:custGeom>
                <a:rect b="b" l="l" r="r" t="t"/>
                <a:pathLst>
                  <a:path extrusionOk="0" h="127281" w="220524">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4" name="Google Shape;94;p5"/>
              <p:cNvSpPr/>
              <p:nvPr/>
            </p:nvSpPr>
            <p:spPr>
              <a:xfrm>
                <a:off x="5161066" y="3598894"/>
                <a:ext cx="220517" cy="127281"/>
              </a:xfrm>
              <a:custGeom>
                <a:rect b="b" l="l" r="r" t="t"/>
                <a:pathLst>
                  <a:path extrusionOk="0" h="127281" w="220517">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5" name="Google Shape;95;p5"/>
              <p:cNvSpPr/>
              <p:nvPr/>
            </p:nvSpPr>
            <p:spPr>
              <a:xfrm>
                <a:off x="5290892" y="3673717"/>
                <a:ext cx="220517" cy="127308"/>
              </a:xfrm>
              <a:custGeom>
                <a:rect b="b" l="l" r="r" t="t"/>
                <a:pathLst>
                  <a:path extrusionOk="0" h="127308" w="220517">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6" name="Google Shape;96;p5"/>
              <p:cNvSpPr/>
              <p:nvPr/>
            </p:nvSpPr>
            <p:spPr>
              <a:xfrm>
                <a:off x="5420495" y="3748758"/>
                <a:ext cx="220334" cy="127131"/>
              </a:xfrm>
              <a:custGeom>
                <a:rect b="b" l="l" r="r" t="t"/>
                <a:pathLst>
                  <a:path extrusionOk="0" h="127131" w="220334">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7" name="Google Shape;97;p5"/>
              <p:cNvSpPr/>
              <p:nvPr/>
            </p:nvSpPr>
            <p:spPr>
              <a:xfrm>
                <a:off x="5550092" y="3823398"/>
                <a:ext cx="220563" cy="127281"/>
              </a:xfrm>
              <a:custGeom>
                <a:rect b="b" l="l" r="r" t="t"/>
                <a:pathLst>
                  <a:path extrusionOk="0" h="127281" w="220563">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8" name="Google Shape;98;p5"/>
              <p:cNvSpPr/>
              <p:nvPr/>
            </p:nvSpPr>
            <p:spPr>
              <a:xfrm>
                <a:off x="5679727" y="3898222"/>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9" name="Google Shape;99;p5"/>
              <p:cNvSpPr/>
              <p:nvPr/>
            </p:nvSpPr>
            <p:spPr>
              <a:xfrm>
                <a:off x="5809362" y="3973072"/>
                <a:ext cx="220524" cy="127281"/>
              </a:xfrm>
              <a:custGeom>
                <a:rect b="b" l="l" r="r" t="t"/>
                <a:pathLst>
                  <a:path extrusionOk="0" h="127281" w="220524">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0" name="Google Shape;100;p5"/>
              <p:cNvSpPr/>
              <p:nvPr/>
            </p:nvSpPr>
            <p:spPr>
              <a:xfrm>
                <a:off x="5938592" y="4047903"/>
                <a:ext cx="220517" cy="126979"/>
              </a:xfrm>
              <a:custGeom>
                <a:rect b="b" l="l" r="r" t="t"/>
                <a:pathLst>
                  <a:path extrusionOk="0" h="126979" w="220517">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1" name="Google Shape;101;p5"/>
              <p:cNvSpPr/>
              <p:nvPr/>
            </p:nvSpPr>
            <p:spPr>
              <a:xfrm>
                <a:off x="6068608" y="4122734"/>
                <a:ext cx="220517" cy="127300"/>
              </a:xfrm>
              <a:custGeom>
                <a:rect b="b" l="l" r="r" t="t"/>
                <a:pathLst>
                  <a:path extrusionOk="0" h="127300" w="220517">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2" name="Google Shape;102;p5"/>
              <p:cNvSpPr/>
              <p:nvPr/>
            </p:nvSpPr>
            <p:spPr>
              <a:xfrm>
                <a:off x="6198212" y="4197576"/>
                <a:ext cx="220524" cy="127281"/>
              </a:xfrm>
              <a:custGeom>
                <a:rect b="b" l="l" r="r" t="t"/>
                <a:pathLst>
                  <a:path extrusionOk="0" h="127281" w="220524">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3" name="Google Shape;103;p5"/>
              <p:cNvSpPr/>
              <p:nvPr/>
            </p:nvSpPr>
            <p:spPr>
              <a:xfrm>
                <a:off x="6327808" y="4272442"/>
                <a:ext cx="380989" cy="219907"/>
              </a:xfrm>
              <a:custGeom>
                <a:rect b="b" l="l" r="r" t="t"/>
                <a:pathLst>
                  <a:path extrusionOk="0" h="219907" w="380989">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4" name="Google Shape;104;p5"/>
              <p:cNvSpPr/>
              <p:nvPr/>
            </p:nvSpPr>
            <p:spPr>
              <a:xfrm>
                <a:off x="4739038" y="3355149"/>
                <a:ext cx="253901" cy="146525"/>
              </a:xfrm>
              <a:custGeom>
                <a:rect b="b" l="l" r="r" t="t"/>
                <a:pathLst>
                  <a:path extrusionOk="0" h="146525" w="253901">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5" name="Google Shape;105;p5"/>
              <p:cNvSpPr/>
              <p:nvPr/>
            </p:nvSpPr>
            <p:spPr>
              <a:xfrm>
                <a:off x="5246664" y="3087528"/>
                <a:ext cx="1926000" cy="1111651"/>
              </a:xfrm>
              <a:custGeom>
                <a:rect b="b" l="l" r="r" t="t"/>
                <a:pathLst>
                  <a:path extrusionOk="0" h="1111651" w="192600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6" name="Google Shape;106;p5"/>
              <p:cNvSpPr/>
              <p:nvPr/>
            </p:nvSpPr>
            <p:spPr>
              <a:xfrm>
                <a:off x="4501288" y="3792632"/>
                <a:ext cx="1451798" cy="838156"/>
              </a:xfrm>
              <a:custGeom>
                <a:rect b="b" l="l" r="r" t="t"/>
                <a:pathLst>
                  <a:path extrusionOk="0" h="838156" w="1451798">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7" name="Google Shape;107;p5"/>
              <p:cNvSpPr/>
              <p:nvPr/>
            </p:nvSpPr>
            <p:spPr>
              <a:xfrm>
                <a:off x="4502277" y="3802740"/>
                <a:ext cx="1449895" cy="828048"/>
              </a:xfrm>
              <a:custGeom>
                <a:rect b="b" l="l" r="r" t="t"/>
                <a:pathLst>
                  <a:path extrusionOk="0" h="828048" w="1449895">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8" name="Google Shape;108;p5"/>
              <p:cNvSpPr/>
              <p:nvPr/>
            </p:nvSpPr>
            <p:spPr>
              <a:xfrm>
                <a:off x="5378291" y="2993528"/>
                <a:ext cx="1867947" cy="1123828"/>
              </a:xfrm>
              <a:custGeom>
                <a:rect b="b" l="l" r="r" t="t"/>
                <a:pathLst>
                  <a:path extrusionOk="0" h="1123828" w="1867947">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9" name="Google Shape;109;p5"/>
              <p:cNvSpPr/>
              <p:nvPr/>
            </p:nvSpPr>
            <p:spPr>
              <a:xfrm>
                <a:off x="5482399" y="1596347"/>
                <a:ext cx="657230" cy="440903"/>
              </a:xfrm>
              <a:custGeom>
                <a:rect b="b" l="l" r="r" t="t"/>
                <a:pathLst>
                  <a:path extrusionOk="0" h="440903" w="65723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0" name="Google Shape;110;p5"/>
              <p:cNvSpPr/>
              <p:nvPr/>
            </p:nvSpPr>
            <p:spPr>
              <a:xfrm>
                <a:off x="5485731" y="1725601"/>
                <a:ext cx="490070" cy="322282"/>
              </a:xfrm>
              <a:custGeom>
                <a:rect b="b" l="l" r="r" t="t"/>
                <a:pathLst>
                  <a:path extrusionOk="0" h="322282" w="49007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1" name="Google Shape;111;p5"/>
              <p:cNvSpPr/>
              <p:nvPr/>
            </p:nvSpPr>
            <p:spPr>
              <a:xfrm>
                <a:off x="5485731" y="1809557"/>
                <a:ext cx="490070" cy="322194"/>
              </a:xfrm>
              <a:custGeom>
                <a:rect b="b" l="l" r="r" t="t"/>
                <a:pathLst>
                  <a:path extrusionOk="0" h="322194" w="49007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2" name="Google Shape;112;p5"/>
              <p:cNvSpPr/>
              <p:nvPr/>
            </p:nvSpPr>
            <p:spPr>
              <a:xfrm>
                <a:off x="5485733" y="1893472"/>
                <a:ext cx="401289" cy="270998"/>
              </a:xfrm>
              <a:custGeom>
                <a:rect b="b" l="l" r="r" t="t"/>
                <a:pathLst>
                  <a:path extrusionOk="0" h="270998" w="401289">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3" name="Google Shape;113;p5"/>
              <p:cNvSpPr/>
              <p:nvPr/>
            </p:nvSpPr>
            <p:spPr>
              <a:xfrm>
                <a:off x="5482398" y="2477545"/>
                <a:ext cx="657231" cy="440923"/>
              </a:xfrm>
              <a:custGeom>
                <a:rect b="b" l="l" r="r" t="t"/>
                <a:pathLst>
                  <a:path extrusionOk="0" h="440923" w="657231">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4" name="Google Shape;114;p5"/>
              <p:cNvSpPr/>
              <p:nvPr/>
            </p:nvSpPr>
            <p:spPr>
              <a:xfrm>
                <a:off x="5485733" y="2606854"/>
                <a:ext cx="490068" cy="322274"/>
              </a:xfrm>
              <a:custGeom>
                <a:rect b="b" l="l" r="r" t="t"/>
                <a:pathLst>
                  <a:path extrusionOk="0" h="322274" w="490068">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5" name="Google Shape;115;p5"/>
              <p:cNvSpPr/>
              <p:nvPr/>
            </p:nvSpPr>
            <p:spPr>
              <a:xfrm>
                <a:off x="5485733" y="2690770"/>
                <a:ext cx="490068" cy="322283"/>
              </a:xfrm>
              <a:custGeom>
                <a:rect b="b" l="l" r="r" t="t"/>
                <a:pathLst>
                  <a:path extrusionOk="0" h="322283" w="490068">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6" name="Google Shape;116;p5"/>
              <p:cNvSpPr/>
              <p:nvPr/>
            </p:nvSpPr>
            <p:spPr>
              <a:xfrm>
                <a:off x="5485733" y="2774725"/>
                <a:ext cx="401289" cy="271152"/>
              </a:xfrm>
              <a:custGeom>
                <a:rect b="b" l="l" r="r" t="t"/>
                <a:pathLst>
                  <a:path extrusionOk="0" h="271152" w="401289">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7" name="Google Shape;117;p5"/>
              <p:cNvSpPr/>
              <p:nvPr/>
            </p:nvSpPr>
            <p:spPr>
              <a:xfrm>
                <a:off x="6293929" y="2971606"/>
                <a:ext cx="893444" cy="828868"/>
              </a:xfrm>
              <a:custGeom>
                <a:rect b="b" l="l" r="r" t="t"/>
                <a:pathLst>
                  <a:path extrusionOk="0" h="828868" w="893444">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8" name="Google Shape;118;p5"/>
              <p:cNvSpPr/>
              <p:nvPr/>
            </p:nvSpPr>
            <p:spPr>
              <a:xfrm>
                <a:off x="5485733" y="2024441"/>
                <a:ext cx="630461" cy="733619"/>
              </a:xfrm>
              <a:custGeom>
                <a:rect b="b" l="l" r="r" t="t"/>
                <a:pathLst>
                  <a:path extrusionOk="0" h="733619" w="630461">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9" name="Google Shape;119;p5"/>
              <p:cNvSpPr/>
              <p:nvPr/>
            </p:nvSpPr>
            <p:spPr>
              <a:xfrm>
                <a:off x="6293834" y="3011804"/>
                <a:ext cx="893445" cy="788955"/>
              </a:xfrm>
              <a:custGeom>
                <a:rect b="b" l="l" r="r" t="t"/>
                <a:pathLst>
                  <a:path extrusionOk="0" h="788955" w="893445">
                    <a:moveTo>
                      <a:pt x="0" y="0"/>
                    </a:moveTo>
                    <a:lnTo>
                      <a:pt x="0" y="273177"/>
                    </a:lnTo>
                    <a:lnTo>
                      <a:pt x="893445" y="788956"/>
                    </a:lnTo>
                    <a:lnTo>
                      <a:pt x="893445" y="152591"/>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0" name="Google Shape;120;p5"/>
              <p:cNvSpPr/>
              <p:nvPr/>
            </p:nvSpPr>
            <p:spPr>
              <a:xfrm>
                <a:off x="6645021" y="3003137"/>
                <a:ext cx="9525" cy="483869"/>
              </a:xfrm>
              <a:custGeom>
                <a:rect b="b" l="l" r="r" t="t"/>
                <a:pathLst>
                  <a:path extrusionOk="0" h="483869" w="9525">
                    <a:moveTo>
                      <a:pt x="0" y="0"/>
                    </a:moveTo>
                    <a:lnTo>
                      <a:pt x="0" y="483870"/>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1" name="Google Shape;121;p5"/>
              <p:cNvSpPr/>
              <p:nvPr/>
            </p:nvSpPr>
            <p:spPr>
              <a:xfrm>
                <a:off x="6918293" y="3309175"/>
                <a:ext cx="9525" cy="335661"/>
              </a:xfrm>
              <a:custGeom>
                <a:rect b="b" l="l" r="r" t="t"/>
                <a:pathLst>
                  <a:path extrusionOk="0" h="335661" w="9525">
                    <a:moveTo>
                      <a:pt x="0" y="0"/>
                    </a:moveTo>
                    <a:lnTo>
                      <a:pt x="0" y="335661"/>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2" name="Google Shape;122;p5"/>
              <p:cNvSpPr/>
              <p:nvPr/>
            </p:nvSpPr>
            <p:spPr>
              <a:xfrm>
                <a:off x="6293834" y="2971929"/>
                <a:ext cx="893349" cy="341800"/>
              </a:xfrm>
              <a:custGeom>
                <a:rect b="b" l="l" r="r" t="t"/>
                <a:pathLst>
                  <a:path extrusionOk="0" h="341800" w="893349">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cap="flat" cmpd="sng" w="1037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3" name="Google Shape;123;p5"/>
              <p:cNvSpPr/>
              <p:nvPr/>
            </p:nvSpPr>
            <p:spPr>
              <a:xfrm rot="-1801764">
                <a:off x="6627823" y="2973379"/>
                <a:ext cx="34449" cy="59573"/>
              </a:xfrm>
              <a:custGeom>
                <a:rect b="b" l="l" r="r" t="t"/>
                <a:pathLst>
                  <a:path extrusionOk="0" h="59626" w="3448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4" name="Google Shape;124;p5"/>
              <p:cNvSpPr/>
              <p:nvPr/>
            </p:nvSpPr>
            <p:spPr>
              <a:xfrm rot="-1790023">
                <a:off x="7183546" y="3143044"/>
                <a:ext cx="34600" cy="59833"/>
              </a:xfrm>
              <a:custGeom>
                <a:rect b="b" l="l" r="r" t="t"/>
                <a:pathLst>
                  <a:path extrusionOk="0" h="59831" w="34599">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5" name="Google Shape;125;p5"/>
              <p:cNvSpPr/>
              <p:nvPr/>
            </p:nvSpPr>
            <p:spPr>
              <a:xfrm rot="-1790023">
                <a:off x="6913571" y="3282356"/>
                <a:ext cx="34600" cy="59833"/>
              </a:xfrm>
              <a:custGeom>
                <a:rect b="b" l="l" r="r" t="t"/>
                <a:pathLst>
                  <a:path extrusionOk="0" h="59831" w="34599">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6" name="Google Shape;126;p5"/>
              <p:cNvSpPr/>
              <p:nvPr/>
            </p:nvSpPr>
            <p:spPr>
              <a:xfrm rot="-1790023">
                <a:off x="6286614" y="3000522"/>
                <a:ext cx="34600" cy="59833"/>
              </a:xfrm>
              <a:custGeom>
                <a:rect b="b" l="l" r="r" t="t"/>
                <a:pathLst>
                  <a:path extrusionOk="0" h="59831" w="34599">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7" name="Google Shape;127;p5"/>
              <p:cNvSpPr/>
              <p:nvPr/>
            </p:nvSpPr>
            <p:spPr>
              <a:xfrm>
                <a:off x="6272974" y="2328193"/>
                <a:ext cx="55632" cy="226128"/>
              </a:xfrm>
              <a:custGeom>
                <a:rect b="b" l="l" r="r" t="t"/>
                <a:pathLst>
                  <a:path extrusionOk="0" h="226128" w="55632">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8" name="Google Shape;128;p5"/>
              <p:cNvSpPr/>
              <p:nvPr/>
            </p:nvSpPr>
            <p:spPr>
              <a:xfrm>
                <a:off x="6357270" y="2193891"/>
                <a:ext cx="55722" cy="409197"/>
              </a:xfrm>
              <a:custGeom>
                <a:rect b="b" l="l" r="r" t="t"/>
                <a:pathLst>
                  <a:path extrusionOk="0" h="409197" w="55722">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9" name="Google Shape;129;p5"/>
              <p:cNvSpPr/>
              <p:nvPr/>
            </p:nvSpPr>
            <p:spPr>
              <a:xfrm>
                <a:off x="6526149" y="2326193"/>
                <a:ext cx="55625" cy="374240"/>
              </a:xfrm>
              <a:custGeom>
                <a:rect b="b" l="l" r="r" t="t"/>
                <a:pathLst>
                  <a:path extrusionOk="0" h="374240" w="55625">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0" name="Google Shape;130;p5"/>
              <p:cNvSpPr/>
              <p:nvPr/>
            </p:nvSpPr>
            <p:spPr>
              <a:xfrm>
                <a:off x="6610350" y="2430587"/>
                <a:ext cx="55627" cy="318519"/>
              </a:xfrm>
              <a:custGeom>
                <a:rect b="b" l="l" r="r" t="t"/>
                <a:pathLst>
                  <a:path extrusionOk="0" h="318519" w="55627">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1" name="Google Shape;131;p5"/>
              <p:cNvSpPr/>
              <p:nvPr/>
            </p:nvSpPr>
            <p:spPr>
              <a:xfrm>
                <a:off x="6778179" y="2662902"/>
                <a:ext cx="55632" cy="183161"/>
              </a:xfrm>
              <a:custGeom>
                <a:rect b="b" l="l" r="r" t="t"/>
                <a:pathLst>
                  <a:path extrusionOk="0" h="183161" w="55632">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2" name="Google Shape;132;p5"/>
              <p:cNvSpPr/>
              <p:nvPr/>
            </p:nvSpPr>
            <p:spPr>
              <a:xfrm>
                <a:off x="6862476" y="2392923"/>
                <a:ext cx="55722" cy="501818"/>
              </a:xfrm>
              <a:custGeom>
                <a:rect b="b" l="l" r="r" t="t"/>
                <a:pathLst>
                  <a:path extrusionOk="0" h="501818" w="55722">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3" name="Google Shape;133;p5"/>
              <p:cNvSpPr/>
              <p:nvPr/>
            </p:nvSpPr>
            <p:spPr>
              <a:xfrm>
                <a:off x="7068216" y="2830406"/>
                <a:ext cx="55722" cy="183106"/>
              </a:xfrm>
              <a:custGeom>
                <a:rect b="b" l="l" r="r" t="t"/>
                <a:pathLst>
                  <a:path extrusionOk="0" h="183106" w="55722">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4" name="Google Shape;134;p5"/>
              <p:cNvSpPr/>
              <p:nvPr/>
            </p:nvSpPr>
            <p:spPr>
              <a:xfrm>
                <a:off x="7152513" y="2836026"/>
                <a:ext cx="55727" cy="226167"/>
              </a:xfrm>
              <a:custGeom>
                <a:rect b="b" l="l" r="r" t="t"/>
                <a:pathLst>
                  <a:path extrusionOk="0" h="226167" w="55727">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35" name="Google Shape;135;p5"/>
            <p:cNvSpPr/>
            <p:nvPr/>
          </p:nvSpPr>
          <p:spPr>
            <a:xfrm>
              <a:off x="6986665" y="3342725"/>
              <a:ext cx="1789199" cy="1033007"/>
            </a:xfrm>
            <a:custGeom>
              <a:rect b="b" l="l" r="r" t="t"/>
              <a:pathLst>
                <a:path extrusionOk="0" h="1292066" w="2237898">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6" name="Google Shape;136;p5"/>
            <p:cNvSpPr/>
            <p:nvPr/>
          </p:nvSpPr>
          <p:spPr>
            <a:xfrm>
              <a:off x="7014156" y="3327342"/>
              <a:ext cx="1789199" cy="1033007"/>
            </a:xfrm>
            <a:custGeom>
              <a:rect b="b" l="l" r="r" t="t"/>
              <a:pathLst>
                <a:path extrusionOk="0" h="1292066" w="2237898">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7" name="Google Shape;137;p5"/>
            <p:cNvSpPr/>
            <p:nvPr/>
          </p:nvSpPr>
          <p:spPr>
            <a:xfrm>
              <a:off x="7014156" y="3298709"/>
              <a:ext cx="1789199" cy="1033007"/>
            </a:xfrm>
            <a:custGeom>
              <a:rect b="b" l="l" r="r" t="t"/>
              <a:pathLst>
                <a:path extrusionOk="0" h="1292066" w="2237898">
                  <a:moveTo>
                    <a:pt x="942785" y="1292066"/>
                  </a:moveTo>
                  <a:lnTo>
                    <a:pt x="0" y="747808"/>
                  </a:lnTo>
                  <a:lnTo>
                    <a:pt x="1295210" y="0"/>
                  </a:lnTo>
                  <a:lnTo>
                    <a:pt x="2237899" y="544354"/>
                  </a:lnTo>
                  <a:lnTo>
                    <a:pt x="942785" y="1292066"/>
                  </a:lnTo>
                  <a:close/>
                </a:path>
              </a:pathLst>
            </a:custGeom>
            <a:solidFill>
              <a:srgbClr val="FAFB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8" name="Google Shape;138;p5"/>
            <p:cNvSpPr/>
            <p:nvPr/>
          </p:nvSpPr>
          <p:spPr>
            <a:xfrm>
              <a:off x="7976493" y="3396565"/>
              <a:ext cx="664277" cy="383503"/>
            </a:xfrm>
            <a:custGeom>
              <a:rect b="b" l="l" r="r" t="t"/>
              <a:pathLst>
                <a:path extrusionOk="0" h="479678" w="830865">
                  <a:moveTo>
                    <a:pt x="755904" y="479679"/>
                  </a:moveTo>
                  <a:lnTo>
                    <a:pt x="0" y="43243"/>
                  </a:lnTo>
                  <a:lnTo>
                    <a:pt x="74867" y="0"/>
                  </a:lnTo>
                  <a:lnTo>
                    <a:pt x="830866" y="436436"/>
                  </a:lnTo>
                  <a:lnTo>
                    <a:pt x="755904" y="47967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9" name="Google Shape;139;p5"/>
            <p:cNvSpPr/>
            <p:nvPr/>
          </p:nvSpPr>
          <p:spPr>
            <a:xfrm>
              <a:off x="7912754" y="3450709"/>
              <a:ext cx="634273" cy="366217"/>
            </a:xfrm>
            <a:custGeom>
              <a:rect b="b" l="l" r="r" t="t"/>
              <a:pathLst>
                <a:path extrusionOk="0" h="458057" w="793337">
                  <a:moveTo>
                    <a:pt x="755904" y="458057"/>
                  </a:moveTo>
                  <a:lnTo>
                    <a:pt x="0" y="21622"/>
                  </a:lnTo>
                  <a:lnTo>
                    <a:pt x="37433" y="0"/>
                  </a:lnTo>
                  <a:lnTo>
                    <a:pt x="793337" y="436436"/>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0" name="Google Shape;140;p5"/>
            <p:cNvSpPr/>
            <p:nvPr/>
          </p:nvSpPr>
          <p:spPr>
            <a:xfrm>
              <a:off x="7863331" y="3479190"/>
              <a:ext cx="634273" cy="366217"/>
            </a:xfrm>
            <a:custGeom>
              <a:rect b="b" l="l" r="r" t="t"/>
              <a:pathLst>
                <a:path extrusionOk="0" h="458057" w="793337">
                  <a:moveTo>
                    <a:pt x="755904" y="458057"/>
                  </a:moveTo>
                  <a:lnTo>
                    <a:pt x="0" y="21622"/>
                  </a:lnTo>
                  <a:lnTo>
                    <a:pt x="37433" y="0"/>
                  </a:lnTo>
                  <a:lnTo>
                    <a:pt x="793337" y="436435"/>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1" name="Google Shape;141;p5"/>
            <p:cNvSpPr/>
            <p:nvPr/>
          </p:nvSpPr>
          <p:spPr>
            <a:xfrm>
              <a:off x="7813984" y="3507747"/>
              <a:ext cx="634273" cy="366217"/>
            </a:xfrm>
            <a:custGeom>
              <a:rect b="b" l="l" r="r" t="t"/>
              <a:pathLst>
                <a:path extrusionOk="0" h="458057" w="793337">
                  <a:moveTo>
                    <a:pt x="755904" y="458057"/>
                  </a:moveTo>
                  <a:lnTo>
                    <a:pt x="0" y="21622"/>
                  </a:lnTo>
                  <a:lnTo>
                    <a:pt x="37433" y="0"/>
                  </a:lnTo>
                  <a:lnTo>
                    <a:pt x="793337" y="436435"/>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2" name="Google Shape;142;p5"/>
            <p:cNvSpPr/>
            <p:nvPr/>
          </p:nvSpPr>
          <p:spPr>
            <a:xfrm>
              <a:off x="7451727" y="3699575"/>
              <a:ext cx="664201" cy="383503"/>
            </a:xfrm>
            <a:custGeom>
              <a:rect b="b" l="l" r="r" t="t"/>
              <a:pathLst>
                <a:path extrusionOk="0" h="479679" w="830770">
                  <a:moveTo>
                    <a:pt x="756000" y="479679"/>
                  </a:moveTo>
                  <a:lnTo>
                    <a:pt x="0" y="43244"/>
                  </a:lnTo>
                  <a:lnTo>
                    <a:pt x="74962" y="0"/>
                  </a:lnTo>
                  <a:lnTo>
                    <a:pt x="830771" y="436436"/>
                  </a:lnTo>
                  <a:lnTo>
                    <a:pt x="756000" y="47967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3" name="Google Shape;143;p5"/>
            <p:cNvSpPr/>
            <p:nvPr/>
          </p:nvSpPr>
          <p:spPr>
            <a:xfrm>
              <a:off x="7387988" y="3753643"/>
              <a:ext cx="592922" cy="342381"/>
            </a:xfrm>
            <a:custGeom>
              <a:rect b="b" l="l" r="r" t="t"/>
              <a:pathLst>
                <a:path extrusionOk="0" h="428244" w="741616">
                  <a:moveTo>
                    <a:pt x="704184" y="428244"/>
                  </a:moveTo>
                  <a:lnTo>
                    <a:pt x="0" y="21622"/>
                  </a:lnTo>
                  <a:lnTo>
                    <a:pt x="37433" y="0"/>
                  </a:lnTo>
                  <a:lnTo>
                    <a:pt x="741617" y="406622"/>
                  </a:lnTo>
                  <a:lnTo>
                    <a:pt x="704184" y="42824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4" name="Google Shape;144;p5"/>
            <p:cNvSpPr/>
            <p:nvPr/>
          </p:nvSpPr>
          <p:spPr>
            <a:xfrm>
              <a:off x="7338565" y="3782200"/>
              <a:ext cx="581727" cy="335832"/>
            </a:xfrm>
            <a:custGeom>
              <a:rect b="b" l="l" r="r" t="t"/>
              <a:pathLst>
                <a:path extrusionOk="0" h="420052" w="727614">
                  <a:moveTo>
                    <a:pt x="690181" y="420053"/>
                  </a:moveTo>
                  <a:lnTo>
                    <a:pt x="0" y="21622"/>
                  </a:lnTo>
                  <a:lnTo>
                    <a:pt x="37433" y="0"/>
                  </a:lnTo>
                  <a:lnTo>
                    <a:pt x="727615" y="398431"/>
                  </a:lnTo>
                  <a:lnTo>
                    <a:pt x="690181" y="420053"/>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5" name="Google Shape;145;p5"/>
            <p:cNvSpPr/>
            <p:nvPr/>
          </p:nvSpPr>
          <p:spPr>
            <a:xfrm>
              <a:off x="7289218" y="3810681"/>
              <a:ext cx="496361" cy="286637"/>
            </a:xfrm>
            <a:custGeom>
              <a:rect b="b" l="l" r="r" t="t"/>
              <a:pathLst>
                <a:path extrusionOk="0" h="358520" w="620839">
                  <a:moveTo>
                    <a:pt x="583406" y="358521"/>
                  </a:moveTo>
                  <a:lnTo>
                    <a:pt x="0" y="21622"/>
                  </a:lnTo>
                  <a:lnTo>
                    <a:pt x="37433" y="0"/>
                  </a:lnTo>
                  <a:lnTo>
                    <a:pt x="620840" y="336899"/>
                  </a:lnTo>
                  <a:lnTo>
                    <a:pt x="583406" y="358521"/>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6" name="Google Shape;146;p5"/>
            <p:cNvSpPr/>
            <p:nvPr/>
          </p:nvSpPr>
          <p:spPr>
            <a:xfrm>
              <a:off x="7582329" y="3561435"/>
              <a:ext cx="337202" cy="194645"/>
            </a:xfrm>
            <a:custGeom>
              <a:rect b="b" l="l" r="r" t="t"/>
              <a:pathLst>
                <a:path extrusionOk="0" h="243458" w="421766">
                  <a:moveTo>
                    <a:pt x="210883" y="243459"/>
                  </a:moveTo>
                  <a:lnTo>
                    <a:pt x="0" y="121729"/>
                  </a:lnTo>
                  <a:lnTo>
                    <a:pt x="210883" y="0"/>
                  </a:lnTo>
                  <a:lnTo>
                    <a:pt x="421767" y="121729"/>
                  </a:lnTo>
                  <a:lnTo>
                    <a:pt x="210883" y="24345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7" name="Google Shape;147;p5"/>
            <p:cNvSpPr/>
            <p:nvPr/>
          </p:nvSpPr>
          <p:spPr>
            <a:xfrm>
              <a:off x="7800200" y="3687162"/>
              <a:ext cx="337202" cy="194721"/>
            </a:xfrm>
            <a:custGeom>
              <a:rect b="b" l="l" r="r" t="t"/>
              <a:pathLst>
                <a:path extrusionOk="0" h="243554" w="421766">
                  <a:moveTo>
                    <a:pt x="210884" y="243554"/>
                  </a:moveTo>
                  <a:lnTo>
                    <a:pt x="0" y="121825"/>
                  </a:lnTo>
                  <a:lnTo>
                    <a:pt x="210884" y="0"/>
                  </a:lnTo>
                  <a:lnTo>
                    <a:pt x="421767" y="121825"/>
                  </a:lnTo>
                  <a:lnTo>
                    <a:pt x="210884" y="24355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8" name="Google Shape;148;p5"/>
            <p:cNvSpPr/>
            <p:nvPr/>
          </p:nvSpPr>
          <p:spPr>
            <a:xfrm>
              <a:off x="8018073" y="3812966"/>
              <a:ext cx="337202" cy="194721"/>
            </a:xfrm>
            <a:custGeom>
              <a:rect b="b" l="l" r="r" t="t"/>
              <a:pathLst>
                <a:path extrusionOk="0" h="243554" w="421766">
                  <a:moveTo>
                    <a:pt x="210883" y="243554"/>
                  </a:moveTo>
                  <a:lnTo>
                    <a:pt x="0" y="121729"/>
                  </a:lnTo>
                  <a:lnTo>
                    <a:pt x="210883" y="0"/>
                  </a:lnTo>
                  <a:lnTo>
                    <a:pt x="421767" y="121825"/>
                  </a:lnTo>
                  <a:lnTo>
                    <a:pt x="210883" y="24355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9" name="Google Shape;149;p5"/>
            <p:cNvSpPr/>
            <p:nvPr/>
          </p:nvSpPr>
          <p:spPr>
            <a:xfrm>
              <a:off x="6687910" y="670084"/>
              <a:ext cx="163899" cy="239625"/>
            </a:xfrm>
            <a:custGeom>
              <a:rect b="b" l="l" r="r" t="t"/>
              <a:pathLst>
                <a:path extrusionOk="0" h="299719" w="205002">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0" name="Google Shape;150;p5"/>
            <p:cNvSpPr/>
            <p:nvPr/>
          </p:nvSpPr>
          <p:spPr>
            <a:xfrm>
              <a:off x="6700339" y="668001"/>
              <a:ext cx="78506" cy="96744"/>
            </a:xfrm>
            <a:custGeom>
              <a:rect b="b" l="l" r="r" t="t"/>
              <a:pathLst>
                <a:path extrusionOk="0" h="121006" w="98194">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1" name="Google Shape;151;p5"/>
            <p:cNvSpPr/>
            <p:nvPr/>
          </p:nvSpPr>
          <p:spPr>
            <a:xfrm>
              <a:off x="6715688" y="773039"/>
              <a:ext cx="96838" cy="108380"/>
            </a:xfrm>
            <a:custGeom>
              <a:rect b="b" l="l" r="r" t="t"/>
              <a:pathLst>
                <a:path extrusionOk="0" h="135560" w="121123">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2" name="Google Shape;152;p5"/>
            <p:cNvSpPr/>
            <p:nvPr/>
          </p:nvSpPr>
          <p:spPr>
            <a:xfrm>
              <a:off x="6550295" y="816287"/>
              <a:ext cx="182749" cy="260151"/>
            </a:xfrm>
            <a:custGeom>
              <a:rect b="b" l="l" r="r" t="t"/>
              <a:pathLst>
                <a:path extrusionOk="0" h="325392" w="228579">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3" name="Google Shape;153;p5"/>
            <p:cNvSpPr/>
            <p:nvPr/>
          </p:nvSpPr>
          <p:spPr>
            <a:xfrm>
              <a:off x="6687493" y="808527"/>
              <a:ext cx="141166" cy="186207"/>
            </a:xfrm>
            <a:custGeom>
              <a:rect b="b" l="l" r="r" t="t"/>
              <a:pathLst>
                <a:path extrusionOk="0" h="232904" w="176568">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4" name="Google Shape;154;p5"/>
            <p:cNvSpPr/>
            <p:nvPr/>
          </p:nvSpPr>
          <p:spPr>
            <a:xfrm>
              <a:off x="6712641" y="675415"/>
              <a:ext cx="103849" cy="127932"/>
            </a:xfrm>
            <a:custGeom>
              <a:rect b="b" l="l" r="r" t="t"/>
              <a:pathLst>
                <a:path extrusionOk="0" h="160015" w="129892">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5" name="Google Shape;155;p5"/>
            <p:cNvSpPr/>
            <p:nvPr/>
          </p:nvSpPr>
          <p:spPr>
            <a:xfrm>
              <a:off x="6716857" y="674913"/>
              <a:ext cx="104260" cy="98126"/>
            </a:xfrm>
            <a:custGeom>
              <a:rect b="b" l="l" r="r" t="t"/>
              <a:pathLst>
                <a:path extrusionOk="0" h="122734" w="130406">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6" name="Google Shape;156;p5"/>
            <p:cNvSpPr/>
            <p:nvPr/>
          </p:nvSpPr>
          <p:spPr>
            <a:xfrm>
              <a:off x="6591681" y="1319278"/>
              <a:ext cx="81988" cy="62539"/>
            </a:xfrm>
            <a:custGeom>
              <a:rect b="b" l="l" r="r" t="t"/>
              <a:pathLst>
                <a:path extrusionOk="0" h="78223" w="102549">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7" name="Google Shape;157;p5"/>
            <p:cNvSpPr/>
            <p:nvPr/>
          </p:nvSpPr>
          <p:spPr>
            <a:xfrm>
              <a:off x="6592043" y="1339232"/>
              <a:ext cx="81616" cy="42611"/>
            </a:xfrm>
            <a:custGeom>
              <a:rect b="b" l="l" r="r" t="t"/>
              <a:pathLst>
                <a:path extrusionOk="0" h="53297" w="102084">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8" name="Google Shape;158;p5"/>
            <p:cNvSpPr/>
            <p:nvPr/>
          </p:nvSpPr>
          <p:spPr>
            <a:xfrm>
              <a:off x="6550653" y="1292322"/>
              <a:ext cx="75049" cy="58139"/>
            </a:xfrm>
            <a:custGeom>
              <a:rect b="b" l="l" r="r" t="t"/>
              <a:pathLst>
                <a:path extrusionOk="0" h="72719" w="9387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9" name="Google Shape;159;p5"/>
            <p:cNvSpPr/>
            <p:nvPr/>
          </p:nvSpPr>
          <p:spPr>
            <a:xfrm>
              <a:off x="6550998" y="1311512"/>
              <a:ext cx="74752" cy="39022"/>
            </a:xfrm>
            <a:custGeom>
              <a:rect b="b" l="l" r="r" t="t"/>
              <a:pathLst>
                <a:path extrusionOk="0" h="48808" w="93498">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0" name="Google Shape;160;p5"/>
            <p:cNvSpPr/>
            <p:nvPr/>
          </p:nvSpPr>
          <p:spPr>
            <a:xfrm>
              <a:off x="6578488" y="992358"/>
              <a:ext cx="178709" cy="308230"/>
            </a:xfrm>
            <a:custGeom>
              <a:rect b="b" l="l" r="r" t="t"/>
              <a:pathLst>
                <a:path extrusionOk="0" h="385528" w="223526">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1" name="Google Shape;161;p5"/>
            <p:cNvSpPr/>
            <p:nvPr/>
          </p:nvSpPr>
          <p:spPr>
            <a:xfrm>
              <a:off x="6627226" y="992967"/>
              <a:ext cx="177917" cy="333745"/>
            </a:xfrm>
            <a:custGeom>
              <a:rect b="b" l="l" r="r" t="t"/>
              <a:pathLst>
                <a:path extrusionOk="0" h="417442" w="222535">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2" name="Google Shape;162;p5"/>
            <p:cNvSpPr/>
            <p:nvPr/>
          </p:nvSpPr>
          <p:spPr>
            <a:xfrm>
              <a:off x="6560953" y="971949"/>
              <a:ext cx="266059" cy="244904"/>
            </a:xfrm>
            <a:custGeom>
              <a:rect b="b" l="l" r="r" t="t"/>
              <a:pathLst>
                <a:path extrusionOk="0" h="306321" w="332782">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3" name="Google Shape;163;p5"/>
            <p:cNvSpPr/>
            <p:nvPr/>
          </p:nvSpPr>
          <p:spPr>
            <a:xfrm>
              <a:off x="6774876" y="827227"/>
              <a:ext cx="92463" cy="324160"/>
            </a:xfrm>
            <a:custGeom>
              <a:rect b="b" l="l" r="r" t="t"/>
              <a:pathLst>
                <a:path extrusionOk="0" h="405453" w="115651">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4" name="Google Shape;164;p5"/>
            <p:cNvSpPr/>
            <p:nvPr/>
          </p:nvSpPr>
          <p:spPr>
            <a:xfrm>
              <a:off x="6792998" y="823141"/>
              <a:ext cx="55907" cy="71103"/>
            </a:xfrm>
            <a:custGeom>
              <a:rect b="b" l="l" r="r" t="t"/>
              <a:pathLst>
                <a:path extrusionOk="0" h="88934" w="69928">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5" name="Google Shape;165;p5"/>
            <p:cNvSpPr/>
            <p:nvPr/>
          </p:nvSpPr>
          <p:spPr>
            <a:xfrm>
              <a:off x="6683350" y="808424"/>
              <a:ext cx="47823" cy="50210"/>
            </a:xfrm>
            <a:custGeom>
              <a:rect b="b" l="l" r="r" t="t"/>
              <a:pathLst>
                <a:path extrusionOk="0" h="62802" w="59816">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166" name="Google Shape;166;p5"/>
            <p:cNvGrpSpPr/>
            <p:nvPr/>
          </p:nvGrpSpPr>
          <p:grpSpPr>
            <a:xfrm flipH="1">
              <a:off x="5678143" y="1227582"/>
              <a:ext cx="345795" cy="1043508"/>
              <a:chOff x="5678143" y="1151382"/>
              <a:chExt cx="345795" cy="1043508"/>
            </a:xfrm>
          </p:grpSpPr>
          <p:sp>
            <p:nvSpPr>
              <p:cNvPr id="167" name="Google Shape;167;p5"/>
              <p:cNvSpPr/>
              <p:nvPr/>
            </p:nvSpPr>
            <p:spPr>
              <a:xfrm>
                <a:off x="5678143" y="1995246"/>
                <a:ext cx="345795" cy="199644"/>
              </a:xfrm>
              <a:custGeom>
                <a:rect b="b" l="l" r="r" t="t"/>
                <a:pathLst>
                  <a:path extrusionOk="0" h="249555" w="432244">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8" name="Google Shape;168;p5"/>
              <p:cNvSpPr/>
              <p:nvPr/>
            </p:nvSpPr>
            <p:spPr>
              <a:xfrm>
                <a:off x="5781662" y="1153715"/>
                <a:ext cx="174078" cy="254926"/>
              </a:xfrm>
              <a:custGeom>
                <a:rect b="b" l="l" r="r" t="t"/>
                <a:pathLst>
                  <a:path extrusionOk="0" h="318657" w="217597">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9" name="Google Shape;169;p5"/>
              <p:cNvSpPr/>
              <p:nvPr/>
            </p:nvSpPr>
            <p:spPr>
              <a:xfrm>
                <a:off x="5776639" y="1337053"/>
                <a:ext cx="32518" cy="188360"/>
              </a:xfrm>
              <a:custGeom>
                <a:rect b="b" l="l" r="r" t="t"/>
                <a:pathLst>
                  <a:path extrusionOk="0" h="235450" w="40647">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0" name="Google Shape;170;p5"/>
              <p:cNvSpPr/>
              <p:nvPr/>
            </p:nvSpPr>
            <p:spPr>
              <a:xfrm>
                <a:off x="5795186" y="1151382"/>
                <a:ext cx="83137" cy="102663"/>
              </a:xfrm>
              <a:custGeom>
                <a:rect b="b" l="l" r="r" t="t"/>
                <a:pathLst>
                  <a:path extrusionOk="0" h="128329" w="103921">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1" name="Google Shape;171;p5"/>
              <p:cNvSpPr/>
              <p:nvPr/>
            </p:nvSpPr>
            <p:spPr>
              <a:xfrm>
                <a:off x="5811517" y="1263498"/>
                <a:ext cx="102898" cy="115088"/>
              </a:xfrm>
              <a:custGeom>
                <a:rect b="b" l="l" r="r" t="t"/>
                <a:pathLst>
                  <a:path extrusionOk="0" h="143860" w="128622">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2" name="Google Shape;172;p5"/>
              <p:cNvSpPr/>
              <p:nvPr/>
            </p:nvSpPr>
            <p:spPr>
              <a:xfrm>
                <a:off x="5781607" y="1300507"/>
                <a:ext cx="149918" cy="172167"/>
              </a:xfrm>
              <a:custGeom>
                <a:rect b="b" l="l" r="r" t="t"/>
                <a:pathLst>
                  <a:path extrusionOk="0" h="215209" w="187397">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3" name="Google Shape;173;p5"/>
              <p:cNvSpPr/>
              <p:nvPr/>
            </p:nvSpPr>
            <p:spPr>
              <a:xfrm>
                <a:off x="5808246" y="1159602"/>
                <a:ext cx="110823" cy="136345"/>
              </a:xfrm>
              <a:custGeom>
                <a:rect b="b" l="l" r="r" t="t"/>
                <a:pathLst>
                  <a:path extrusionOk="0" h="170431" w="138529">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4" name="Google Shape;174;p5"/>
              <p:cNvSpPr/>
              <p:nvPr/>
            </p:nvSpPr>
            <p:spPr>
              <a:xfrm>
                <a:off x="5812703" y="1158869"/>
                <a:ext cx="110779" cy="104694"/>
              </a:xfrm>
              <a:custGeom>
                <a:rect b="b" l="l" r="r" t="t"/>
                <a:pathLst>
                  <a:path extrusionOk="0" h="130867" w="138474">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5" name="Google Shape;175;p5"/>
              <p:cNvSpPr/>
              <p:nvPr/>
            </p:nvSpPr>
            <p:spPr>
              <a:xfrm>
                <a:off x="5898276" y="1323720"/>
                <a:ext cx="74471" cy="246223"/>
              </a:xfrm>
              <a:custGeom>
                <a:rect b="b" l="l" r="r" t="t"/>
                <a:pathLst>
                  <a:path extrusionOk="0" h="307779" w="93089">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6" name="Google Shape;176;p5"/>
              <p:cNvSpPr/>
              <p:nvPr/>
            </p:nvSpPr>
            <p:spPr>
              <a:xfrm>
                <a:off x="5831068" y="2061801"/>
                <a:ext cx="86995" cy="66513"/>
              </a:xfrm>
              <a:custGeom>
                <a:rect b="b" l="l" r="r" t="t"/>
                <a:pathLst>
                  <a:path extrusionOk="0" h="83141" w="108744">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7" name="Google Shape;177;p5"/>
              <p:cNvSpPr/>
              <p:nvPr/>
            </p:nvSpPr>
            <p:spPr>
              <a:xfrm>
                <a:off x="5831514" y="2082973"/>
                <a:ext cx="86563" cy="44990"/>
              </a:xfrm>
              <a:custGeom>
                <a:rect b="b" l="l" r="r" t="t"/>
                <a:pathLst>
                  <a:path extrusionOk="0" h="56238" w="108204">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8" name="Google Shape;178;p5"/>
              <p:cNvSpPr/>
              <p:nvPr/>
            </p:nvSpPr>
            <p:spPr>
              <a:xfrm>
                <a:off x="5764925" y="2047104"/>
                <a:ext cx="79862" cy="61873"/>
              </a:xfrm>
              <a:custGeom>
                <a:rect b="b" l="l" r="r" t="t"/>
                <a:pathLst>
                  <a:path extrusionOk="0" h="77341" w="99827">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9" name="Google Shape;179;p5"/>
              <p:cNvSpPr/>
              <p:nvPr/>
            </p:nvSpPr>
            <p:spPr>
              <a:xfrm>
                <a:off x="5764880" y="2067438"/>
                <a:ext cx="79629" cy="41383"/>
              </a:xfrm>
              <a:custGeom>
                <a:rect b="b" l="l" r="r" t="t"/>
                <a:pathLst>
                  <a:path extrusionOk="0" h="51729" w="99536">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0" name="Google Shape;180;p5"/>
              <p:cNvSpPr/>
              <p:nvPr/>
            </p:nvSpPr>
            <p:spPr>
              <a:xfrm>
                <a:off x="5777722" y="1472916"/>
                <a:ext cx="170454" cy="595560"/>
              </a:xfrm>
              <a:custGeom>
                <a:rect b="b" l="l" r="r" t="t"/>
                <a:pathLst>
                  <a:path extrusionOk="0" h="744450" w="213068">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1" name="Google Shape;181;p5"/>
              <p:cNvSpPr/>
              <p:nvPr/>
            </p:nvSpPr>
            <p:spPr>
              <a:xfrm>
                <a:off x="5770564" y="1458904"/>
                <a:ext cx="181538" cy="396087"/>
              </a:xfrm>
              <a:custGeom>
                <a:rect b="b" l="l" r="r" t="t"/>
                <a:pathLst>
                  <a:path extrusionOk="0" h="495109" w="226922">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2" name="Google Shape;182;p5"/>
              <p:cNvSpPr/>
              <p:nvPr/>
            </p:nvSpPr>
            <p:spPr>
              <a:xfrm>
                <a:off x="5895126" y="1321170"/>
                <a:ext cx="61010" cy="76023"/>
              </a:xfrm>
              <a:custGeom>
                <a:rect b="b" l="l" r="r" t="t"/>
                <a:pathLst>
                  <a:path extrusionOk="0" h="95029" w="76263">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3" name="Google Shape;183;p5"/>
              <p:cNvSpPr/>
              <p:nvPr/>
            </p:nvSpPr>
            <p:spPr>
              <a:xfrm>
                <a:off x="5777141" y="1300603"/>
                <a:ext cx="50825" cy="53396"/>
              </a:xfrm>
              <a:custGeom>
                <a:rect b="b" l="l" r="r" t="t"/>
                <a:pathLst>
                  <a:path extrusionOk="0" h="66745" w="63531">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84" name="Google Shape;184;p5"/>
            <p:cNvGrpSpPr/>
            <p:nvPr/>
          </p:nvGrpSpPr>
          <p:grpSpPr>
            <a:xfrm>
              <a:off x="5122427" y="3292365"/>
              <a:ext cx="823270" cy="1268939"/>
              <a:chOff x="5490177" y="3555452"/>
              <a:chExt cx="823270" cy="1268939"/>
            </a:xfrm>
          </p:grpSpPr>
          <p:sp>
            <p:nvSpPr>
              <p:cNvPr id="185" name="Google Shape;185;p5"/>
              <p:cNvSpPr/>
              <p:nvPr/>
            </p:nvSpPr>
            <p:spPr>
              <a:xfrm>
                <a:off x="5967652" y="4624747"/>
                <a:ext cx="345795" cy="199644"/>
              </a:xfrm>
              <a:custGeom>
                <a:rect b="b" l="l" r="r" t="t"/>
                <a:pathLst>
                  <a:path extrusionOk="0" h="249555" w="432244">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6" name="Google Shape;186;p5"/>
              <p:cNvSpPr/>
              <p:nvPr/>
            </p:nvSpPr>
            <p:spPr>
              <a:xfrm>
                <a:off x="6225123" y="3957880"/>
                <a:ext cx="68002" cy="244678"/>
              </a:xfrm>
              <a:custGeom>
                <a:rect b="b" l="l" r="r" t="t"/>
                <a:pathLst>
                  <a:path extrusionOk="0" h="305847" w="85002">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7" name="Google Shape;187;p5"/>
              <p:cNvSpPr/>
              <p:nvPr/>
            </p:nvSpPr>
            <p:spPr>
              <a:xfrm>
                <a:off x="6014262" y="4720102"/>
                <a:ext cx="99120" cy="56094"/>
              </a:xfrm>
              <a:custGeom>
                <a:rect b="b" l="l" r="r" t="t"/>
                <a:pathLst>
                  <a:path extrusionOk="0" h="70118" w="12390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8" name="Google Shape;188;p5"/>
              <p:cNvSpPr/>
              <p:nvPr/>
            </p:nvSpPr>
            <p:spPr>
              <a:xfrm>
                <a:off x="6014165" y="4729456"/>
                <a:ext cx="97551" cy="46733"/>
              </a:xfrm>
              <a:custGeom>
                <a:rect b="b" l="l" r="r" t="t"/>
                <a:pathLst>
                  <a:path extrusionOk="0" h="58416" w="121939">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9" name="Google Shape;189;p5"/>
              <p:cNvSpPr/>
              <p:nvPr/>
            </p:nvSpPr>
            <p:spPr>
              <a:xfrm>
                <a:off x="6140412" y="4656810"/>
                <a:ext cx="95533" cy="53978"/>
              </a:xfrm>
              <a:custGeom>
                <a:rect b="b" l="l" r="r" t="t"/>
                <a:pathLst>
                  <a:path extrusionOk="0" h="67472" w="119416">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0" name="Google Shape;190;p5"/>
              <p:cNvSpPr/>
              <p:nvPr/>
            </p:nvSpPr>
            <p:spPr>
              <a:xfrm>
                <a:off x="6140448" y="4665717"/>
                <a:ext cx="93872" cy="45066"/>
              </a:xfrm>
              <a:custGeom>
                <a:rect b="b" l="l" r="r" t="t"/>
                <a:pathLst>
                  <a:path extrusionOk="0" h="56332" w="11734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1" name="Google Shape;191;p5"/>
              <p:cNvSpPr/>
              <p:nvPr/>
            </p:nvSpPr>
            <p:spPr>
              <a:xfrm>
                <a:off x="6074259" y="4151308"/>
                <a:ext cx="190443" cy="586341"/>
              </a:xfrm>
              <a:custGeom>
                <a:rect b="b" l="l" r="r" t="t"/>
                <a:pathLst>
                  <a:path extrusionOk="0" h="732926" w="238054">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2" name="Google Shape;192;p5"/>
              <p:cNvSpPr/>
              <p:nvPr/>
            </p:nvSpPr>
            <p:spPr>
              <a:xfrm>
                <a:off x="6075072" y="4151308"/>
                <a:ext cx="189540" cy="327893"/>
              </a:xfrm>
              <a:custGeom>
                <a:rect b="b" l="l" r="r" t="t"/>
                <a:pathLst>
                  <a:path extrusionOk="0" h="409866" w="236925">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3" name="Google Shape;193;p5"/>
              <p:cNvSpPr/>
              <p:nvPr/>
            </p:nvSpPr>
            <p:spPr>
              <a:xfrm>
                <a:off x="6112869" y="3797323"/>
                <a:ext cx="128417" cy="206862"/>
              </a:xfrm>
              <a:custGeom>
                <a:rect b="b" l="l" r="r" t="t"/>
                <a:pathLst>
                  <a:path extrusionOk="0" h="258577" w="160521">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4" name="Google Shape;194;p5"/>
              <p:cNvSpPr/>
              <p:nvPr/>
            </p:nvSpPr>
            <p:spPr>
              <a:xfrm>
                <a:off x="6244085" y="3981464"/>
                <a:ext cx="49073" cy="87044"/>
              </a:xfrm>
              <a:custGeom>
                <a:rect b="b" l="l" r="r" t="t"/>
                <a:pathLst>
                  <a:path extrusionOk="0" h="108805" w="61341">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5" name="Google Shape;195;p5"/>
              <p:cNvSpPr/>
              <p:nvPr/>
            </p:nvSpPr>
            <p:spPr>
              <a:xfrm>
                <a:off x="6106401" y="3956215"/>
                <a:ext cx="153237" cy="219092"/>
              </a:xfrm>
              <a:custGeom>
                <a:rect b="b" l="l" r="r" t="t"/>
                <a:pathLst>
                  <a:path extrusionOk="0" h="273865" w="191546">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6" name="Google Shape;196;p5"/>
              <p:cNvSpPr/>
              <p:nvPr/>
            </p:nvSpPr>
            <p:spPr>
              <a:xfrm>
                <a:off x="5856250" y="4001330"/>
                <a:ext cx="294998" cy="212364"/>
              </a:xfrm>
              <a:custGeom>
                <a:rect b="b" l="l" r="r" t="t"/>
                <a:pathLst>
                  <a:path extrusionOk="0" h="265455" w="368747">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7" name="Google Shape;197;p5"/>
              <p:cNvSpPr/>
              <p:nvPr/>
            </p:nvSpPr>
            <p:spPr>
              <a:xfrm>
                <a:off x="6075027" y="3988967"/>
                <a:ext cx="80628" cy="83804"/>
              </a:xfrm>
              <a:custGeom>
                <a:rect b="b" l="l" r="r" t="t"/>
                <a:pathLst>
                  <a:path extrusionOk="0" h="104755" w="100785">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8" name="Google Shape;198;p5"/>
              <p:cNvSpPr/>
              <p:nvPr/>
            </p:nvSpPr>
            <p:spPr>
              <a:xfrm>
                <a:off x="6107459" y="3797280"/>
                <a:ext cx="160810" cy="262954"/>
              </a:xfrm>
              <a:custGeom>
                <a:rect b="b" l="l" r="r" t="t"/>
                <a:pathLst>
                  <a:path extrusionOk="0" h="328692" w="201012">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9" name="Google Shape;199;p5"/>
              <p:cNvSpPr/>
              <p:nvPr/>
            </p:nvSpPr>
            <p:spPr>
              <a:xfrm>
                <a:off x="5490177" y="4381136"/>
                <a:ext cx="345795" cy="199644"/>
              </a:xfrm>
              <a:custGeom>
                <a:rect b="b" l="l" r="r" t="t"/>
                <a:pathLst>
                  <a:path extrusionOk="0" h="249555" w="432244">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0" name="Google Shape;200;p5"/>
              <p:cNvSpPr/>
              <p:nvPr/>
            </p:nvSpPr>
            <p:spPr>
              <a:xfrm>
                <a:off x="5573749" y="4455840"/>
                <a:ext cx="98301" cy="76095"/>
              </a:xfrm>
              <a:custGeom>
                <a:rect b="b" l="l" r="r" t="t"/>
                <a:pathLst>
                  <a:path extrusionOk="0" h="95119" w="122876">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1" name="Google Shape;201;p5"/>
              <p:cNvSpPr/>
              <p:nvPr/>
            </p:nvSpPr>
            <p:spPr>
              <a:xfrm>
                <a:off x="5573762" y="4480895"/>
                <a:ext cx="97794" cy="51001"/>
              </a:xfrm>
              <a:custGeom>
                <a:rect b="b" l="l" r="r" t="t"/>
                <a:pathLst>
                  <a:path extrusionOk="0" h="63751" w="122242">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2" name="Google Shape;202;p5"/>
              <p:cNvSpPr/>
              <p:nvPr/>
            </p:nvSpPr>
            <p:spPr>
              <a:xfrm>
                <a:off x="5674337" y="4417793"/>
                <a:ext cx="98217" cy="73323"/>
              </a:xfrm>
              <a:custGeom>
                <a:rect b="b" l="l" r="r" t="t"/>
                <a:pathLst>
                  <a:path extrusionOk="0" h="91654" w="122771">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3" name="Google Shape;203;p5"/>
              <p:cNvSpPr/>
              <p:nvPr/>
            </p:nvSpPr>
            <p:spPr>
              <a:xfrm>
                <a:off x="5674522" y="4441449"/>
                <a:ext cx="97784" cy="51040"/>
              </a:xfrm>
              <a:custGeom>
                <a:rect b="b" l="l" r="r" t="t"/>
                <a:pathLst>
                  <a:path extrusionOk="0" h="63800" w="12223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4" name="Google Shape;204;p5"/>
              <p:cNvSpPr/>
              <p:nvPr/>
            </p:nvSpPr>
            <p:spPr>
              <a:xfrm>
                <a:off x="5578538" y="3979203"/>
                <a:ext cx="169290" cy="484803"/>
              </a:xfrm>
              <a:custGeom>
                <a:rect b="b" l="l" r="r" t="t"/>
                <a:pathLst>
                  <a:path extrusionOk="0" h="606004" w="211613">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5" name="Google Shape;205;p5"/>
              <p:cNvSpPr/>
              <p:nvPr/>
            </p:nvSpPr>
            <p:spPr>
              <a:xfrm>
                <a:off x="5601056" y="3677030"/>
                <a:ext cx="108255" cy="105706"/>
              </a:xfrm>
              <a:custGeom>
                <a:rect b="b" l="l" r="r" t="t"/>
                <a:pathLst>
                  <a:path extrusionOk="0" h="132132" w="135319">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6" name="Google Shape;206;p5"/>
              <p:cNvSpPr/>
              <p:nvPr/>
            </p:nvSpPr>
            <p:spPr>
              <a:xfrm>
                <a:off x="5726677" y="3702009"/>
                <a:ext cx="153814" cy="302133"/>
              </a:xfrm>
              <a:custGeom>
                <a:rect b="b" l="l" r="r" t="t"/>
                <a:pathLst>
                  <a:path extrusionOk="0" h="377666" w="192267">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7" name="Google Shape;207;p5"/>
              <p:cNvSpPr/>
              <p:nvPr/>
            </p:nvSpPr>
            <p:spPr>
              <a:xfrm>
                <a:off x="5572425" y="3691494"/>
                <a:ext cx="175494" cy="353954"/>
              </a:xfrm>
              <a:custGeom>
                <a:rect b="b" l="l" r="r" t="t"/>
                <a:pathLst>
                  <a:path extrusionOk="0" h="442443" w="219367">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8" name="Google Shape;208;p5"/>
              <p:cNvSpPr/>
              <p:nvPr/>
            </p:nvSpPr>
            <p:spPr>
              <a:xfrm>
                <a:off x="5596900" y="3567776"/>
                <a:ext cx="116875" cy="142090"/>
              </a:xfrm>
              <a:custGeom>
                <a:rect b="b" l="l" r="r" t="t"/>
                <a:pathLst>
                  <a:path extrusionOk="0" h="177613" w="146094">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9" name="Google Shape;209;p5"/>
              <p:cNvSpPr/>
              <p:nvPr/>
            </p:nvSpPr>
            <p:spPr>
              <a:xfrm>
                <a:off x="5586117" y="3555452"/>
                <a:ext cx="123225" cy="121654"/>
              </a:xfrm>
              <a:custGeom>
                <a:rect b="b" l="l" r="r" t="t"/>
                <a:pathLst>
                  <a:path extrusionOk="0" h="152067" w="154031">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0" name="Google Shape;210;p5"/>
              <p:cNvSpPr/>
              <p:nvPr/>
            </p:nvSpPr>
            <p:spPr>
              <a:xfrm>
                <a:off x="5563193" y="3761560"/>
                <a:ext cx="157578" cy="270890"/>
              </a:xfrm>
              <a:custGeom>
                <a:rect b="b" l="l" r="r" t="t"/>
                <a:pathLst>
                  <a:path extrusionOk="0" h="338613" w="196972">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1" name="Google Shape;211;p5"/>
              <p:cNvSpPr/>
              <p:nvPr/>
            </p:nvSpPr>
            <p:spPr>
              <a:xfrm>
                <a:off x="5730894" y="3844261"/>
                <a:ext cx="182422" cy="245287"/>
              </a:xfrm>
              <a:custGeom>
                <a:rect b="b" l="l" r="r" t="t"/>
                <a:pathLst>
                  <a:path extrusionOk="0" h="306609" w="228028">
                    <a:moveTo>
                      <a:pt x="228028" y="0"/>
                    </a:moveTo>
                    <a:lnTo>
                      <a:pt x="156686" y="244030"/>
                    </a:lnTo>
                    <a:lnTo>
                      <a:pt x="0" y="306610"/>
                    </a:lnTo>
                    <a:lnTo>
                      <a:pt x="57150" y="68866"/>
                    </a:lnTo>
                    <a:lnTo>
                      <a:pt x="228028" y="0"/>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2" name="Google Shape;212;p5"/>
              <p:cNvSpPr/>
              <p:nvPr/>
            </p:nvSpPr>
            <p:spPr>
              <a:xfrm>
                <a:off x="5699455" y="3997937"/>
                <a:ext cx="92794" cy="45581"/>
              </a:xfrm>
              <a:custGeom>
                <a:rect b="b" l="l" r="r" t="t"/>
                <a:pathLst>
                  <a:path extrusionOk="0" h="56976" w="115992">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3" name="Google Shape;213;p5"/>
              <p:cNvSpPr/>
              <p:nvPr/>
            </p:nvSpPr>
            <p:spPr>
              <a:xfrm>
                <a:off x="5833154" y="3969125"/>
                <a:ext cx="57182" cy="47279"/>
              </a:xfrm>
              <a:custGeom>
                <a:rect b="b" l="l" r="r" t="t"/>
                <a:pathLst>
                  <a:path extrusionOk="0" h="59099" w="71478">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4" name="Google Shape;214;p5"/>
              <p:cNvSpPr/>
              <p:nvPr/>
            </p:nvSpPr>
            <p:spPr>
              <a:xfrm>
                <a:off x="5709343" y="3692033"/>
                <a:ext cx="56693" cy="82524"/>
              </a:xfrm>
              <a:custGeom>
                <a:rect b="b" l="l" r="r" t="t"/>
                <a:pathLst>
                  <a:path extrusionOk="0" h="103155" w="70866">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5" name="Google Shape;215;p5"/>
              <p:cNvSpPr/>
              <p:nvPr/>
            </p:nvSpPr>
            <p:spPr>
              <a:xfrm>
                <a:off x="5551668" y="3748041"/>
                <a:ext cx="68780" cy="102654"/>
              </a:xfrm>
              <a:custGeom>
                <a:rect b="b" l="l" r="r" t="t"/>
                <a:pathLst>
                  <a:path extrusionOk="0" h="128318" w="85975">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216" name="Google Shape;216;p5"/>
            <p:cNvSpPr/>
            <p:nvPr/>
          </p:nvSpPr>
          <p:spPr>
            <a:xfrm>
              <a:off x="7297552" y="1119942"/>
              <a:ext cx="135609" cy="266405"/>
            </a:xfrm>
            <a:custGeom>
              <a:rect b="b" l="l" r="r" t="t"/>
              <a:pathLst>
                <a:path extrusionOk="0" h="333215" w="169617">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7" name="Google Shape;217;p5"/>
            <p:cNvSpPr/>
            <p:nvPr/>
          </p:nvSpPr>
          <p:spPr>
            <a:xfrm>
              <a:off x="7309787" y="1745656"/>
              <a:ext cx="93295" cy="72283"/>
            </a:xfrm>
            <a:custGeom>
              <a:rect b="b" l="l" r="r" t="t"/>
              <a:pathLst>
                <a:path extrusionOk="0" h="90410" w="116692">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8" name="Google Shape;218;p5"/>
            <p:cNvSpPr/>
            <p:nvPr/>
          </p:nvSpPr>
          <p:spPr>
            <a:xfrm>
              <a:off x="7310617" y="1769417"/>
              <a:ext cx="92899" cy="48456"/>
            </a:xfrm>
            <a:custGeom>
              <a:rect b="b" l="l" r="r" t="t"/>
              <a:pathLst>
                <a:path extrusionOk="0" h="60608" w="116196">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9" name="Google Shape;219;p5"/>
            <p:cNvSpPr/>
            <p:nvPr/>
          </p:nvSpPr>
          <p:spPr>
            <a:xfrm>
              <a:off x="7197828" y="1680648"/>
              <a:ext cx="93274" cy="69610"/>
            </a:xfrm>
            <a:custGeom>
              <a:rect b="b" l="l" r="r" t="t"/>
              <a:pathLst>
                <a:path extrusionOk="0" h="87067" w="116665">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0" name="Google Shape;220;p5"/>
            <p:cNvSpPr/>
            <p:nvPr/>
          </p:nvSpPr>
          <p:spPr>
            <a:xfrm>
              <a:off x="7198064" y="1702707"/>
              <a:ext cx="92850" cy="48456"/>
            </a:xfrm>
            <a:custGeom>
              <a:rect b="b" l="l" r="r" t="t"/>
              <a:pathLst>
                <a:path extrusionOk="0" h="60608" w="116135">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1" name="Google Shape;221;p5"/>
            <p:cNvSpPr/>
            <p:nvPr/>
          </p:nvSpPr>
          <p:spPr>
            <a:xfrm>
              <a:off x="7221254" y="1360384"/>
              <a:ext cx="326700" cy="394943"/>
            </a:xfrm>
            <a:custGeom>
              <a:rect b="b" l="l" r="r" t="t"/>
              <a:pathLst>
                <a:path extrusionOk="0" h="493987" w="408631">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2" name="Google Shape;222;p5"/>
            <p:cNvSpPr/>
            <p:nvPr/>
          </p:nvSpPr>
          <p:spPr>
            <a:xfrm>
              <a:off x="7417903" y="1095544"/>
              <a:ext cx="102781" cy="99997"/>
            </a:xfrm>
            <a:custGeom>
              <a:rect b="b" l="l" r="r" t="t"/>
              <a:pathLst>
                <a:path extrusionOk="0" h="125075" w="128556">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3" name="Google Shape;223;p5"/>
            <p:cNvSpPr/>
            <p:nvPr/>
          </p:nvSpPr>
          <p:spPr>
            <a:xfrm>
              <a:off x="7381720" y="1109556"/>
              <a:ext cx="166775" cy="325513"/>
            </a:xfrm>
            <a:custGeom>
              <a:rect b="b" l="l" r="r" t="t"/>
              <a:pathLst>
                <a:path extrusionOk="0" h="407146" w="208599">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4" name="Google Shape;224;p5"/>
            <p:cNvSpPr/>
            <p:nvPr/>
          </p:nvSpPr>
          <p:spPr>
            <a:xfrm>
              <a:off x="7413797" y="991818"/>
              <a:ext cx="110760" cy="134864"/>
            </a:xfrm>
            <a:custGeom>
              <a:rect b="b" l="l" r="r" t="t"/>
              <a:pathLst>
                <a:path extrusionOk="0" h="168686" w="138537">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5" name="Google Shape;225;p5"/>
            <p:cNvSpPr/>
            <p:nvPr/>
          </p:nvSpPr>
          <p:spPr>
            <a:xfrm>
              <a:off x="7417935" y="980032"/>
              <a:ext cx="116886" cy="115512"/>
            </a:xfrm>
            <a:custGeom>
              <a:rect b="b" l="l" r="r" t="t"/>
              <a:pathLst>
                <a:path extrusionOk="0" h="144480" w="146199">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6" name="Google Shape;226;p5"/>
            <p:cNvSpPr/>
            <p:nvPr/>
          </p:nvSpPr>
          <p:spPr>
            <a:xfrm>
              <a:off x="7364000" y="1109861"/>
              <a:ext cx="53839" cy="78361"/>
            </a:xfrm>
            <a:custGeom>
              <a:rect b="b" l="l" r="r" t="t"/>
              <a:pathLst>
                <a:path extrusionOk="0" h="98012" w="67341">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7" name="Google Shape;227;p5"/>
            <p:cNvSpPr/>
            <p:nvPr/>
          </p:nvSpPr>
          <p:spPr>
            <a:xfrm>
              <a:off x="7794459" y="3551002"/>
              <a:ext cx="540508" cy="312148"/>
            </a:xfrm>
            <a:custGeom>
              <a:rect b="b" l="l" r="r" t="t"/>
              <a:pathLst>
                <a:path extrusionOk="0" h="390429" w="676058">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8" name="Google Shape;228;p5"/>
            <p:cNvSpPr/>
            <p:nvPr/>
          </p:nvSpPr>
          <p:spPr>
            <a:xfrm>
              <a:off x="7824798" y="3491907"/>
              <a:ext cx="469764" cy="181297"/>
            </a:xfrm>
            <a:custGeom>
              <a:rect b="b" l="l" r="r" t="t"/>
              <a:pathLst>
                <a:path extrusionOk="0" h="226763" w="587572">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9" name="Google Shape;229;p5"/>
            <p:cNvSpPr/>
            <p:nvPr/>
          </p:nvSpPr>
          <p:spPr>
            <a:xfrm>
              <a:off x="7794490" y="3623727"/>
              <a:ext cx="41046" cy="82625"/>
            </a:xfrm>
            <a:custGeom>
              <a:rect b="b" l="l" r="r" t="t"/>
              <a:pathLst>
                <a:path extrusionOk="0" h="103346" w="51339">
                  <a:moveTo>
                    <a:pt x="0" y="103346"/>
                  </a:moveTo>
                  <a:lnTo>
                    <a:pt x="95" y="0"/>
                  </a:lnTo>
                  <a:lnTo>
                    <a:pt x="51340" y="86773"/>
                  </a:lnTo>
                  <a:lnTo>
                    <a:pt x="0" y="103346"/>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0" name="Google Shape;230;p5"/>
            <p:cNvSpPr/>
            <p:nvPr/>
          </p:nvSpPr>
          <p:spPr>
            <a:xfrm>
              <a:off x="8298847" y="3624184"/>
              <a:ext cx="36096" cy="82168"/>
            </a:xfrm>
            <a:custGeom>
              <a:rect b="b" l="l" r="r" t="t"/>
              <a:pathLst>
                <a:path extrusionOk="0" h="102774" w="45148">
                  <a:moveTo>
                    <a:pt x="45148" y="102775"/>
                  </a:moveTo>
                  <a:lnTo>
                    <a:pt x="45148" y="0"/>
                  </a:lnTo>
                  <a:lnTo>
                    <a:pt x="0" y="51149"/>
                  </a:lnTo>
                  <a:lnTo>
                    <a:pt x="45148" y="102775"/>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1" name="Google Shape;231;p5"/>
            <p:cNvSpPr/>
            <p:nvPr/>
          </p:nvSpPr>
          <p:spPr>
            <a:xfrm>
              <a:off x="7842237" y="3535238"/>
              <a:ext cx="449908" cy="259679"/>
            </a:xfrm>
            <a:custGeom>
              <a:rect b="b" l="l" r="r" t="t"/>
              <a:pathLst>
                <a:path extrusionOk="0" h="324802" w="562737">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41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2" name="Google Shape;232;p5"/>
            <p:cNvSpPr/>
            <p:nvPr/>
          </p:nvSpPr>
          <p:spPr>
            <a:xfrm>
              <a:off x="7815050" y="3673683"/>
              <a:ext cx="491482" cy="176325"/>
            </a:xfrm>
            <a:custGeom>
              <a:rect b="b" l="l" r="r" t="t"/>
              <a:pathLst>
                <a:path extrusionOk="0" h="220544" w="614737">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3" name="Google Shape;233;p5"/>
            <p:cNvSpPr/>
            <p:nvPr/>
          </p:nvSpPr>
          <p:spPr>
            <a:xfrm>
              <a:off x="7794490" y="3472184"/>
              <a:ext cx="540453" cy="312196"/>
            </a:xfrm>
            <a:custGeom>
              <a:rect b="b" l="l" r="r" t="t"/>
              <a:pathLst>
                <a:path extrusionOk="0" h="390489" w="675989">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4" name="Google Shape;234;p5"/>
            <p:cNvSpPr/>
            <p:nvPr/>
          </p:nvSpPr>
          <p:spPr>
            <a:xfrm rot="-1801764">
              <a:off x="7461665" y="3958761"/>
              <a:ext cx="59345" cy="102714"/>
            </a:xfrm>
            <a:custGeom>
              <a:rect b="b" l="l" r="r" t="t"/>
              <a:pathLst>
                <a:path extrusionOk="0" h="128587" w="74294">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41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5" name="Google Shape;235;p5"/>
            <p:cNvSpPr/>
            <p:nvPr/>
          </p:nvSpPr>
          <p:spPr>
            <a:xfrm>
              <a:off x="7752377" y="3752957"/>
              <a:ext cx="148877" cy="85976"/>
            </a:xfrm>
            <a:custGeom>
              <a:rect b="b" l="l" r="r" t="t"/>
              <a:pathLst>
                <a:path extrusionOk="0" h="107537" w="186213">
                  <a:moveTo>
                    <a:pt x="186214" y="25337"/>
                  </a:moveTo>
                  <a:lnTo>
                    <a:pt x="43910" y="107537"/>
                  </a:lnTo>
                  <a:lnTo>
                    <a:pt x="0" y="82105"/>
                  </a:lnTo>
                  <a:lnTo>
                    <a:pt x="142304" y="0"/>
                  </a:lnTo>
                  <a:lnTo>
                    <a:pt x="186214" y="2533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6" name="Google Shape;236;p5"/>
            <p:cNvSpPr/>
            <p:nvPr/>
          </p:nvSpPr>
          <p:spPr>
            <a:xfrm>
              <a:off x="7787483" y="3773138"/>
              <a:ext cx="113771" cy="106232"/>
            </a:xfrm>
            <a:custGeom>
              <a:rect b="b" l="l" r="r" t="t"/>
              <a:pathLst>
                <a:path extrusionOk="0" h="132873" w="142303">
                  <a:moveTo>
                    <a:pt x="142304" y="50768"/>
                  </a:moveTo>
                  <a:lnTo>
                    <a:pt x="0" y="132874"/>
                  </a:lnTo>
                  <a:lnTo>
                    <a:pt x="0" y="82201"/>
                  </a:lnTo>
                  <a:lnTo>
                    <a:pt x="142304" y="0"/>
                  </a:lnTo>
                  <a:lnTo>
                    <a:pt x="142304" y="50768"/>
                  </a:lnTo>
                  <a:close/>
                </a:path>
              </a:pathLst>
            </a:custGeom>
            <a:solidFill>
              <a:srgbClr val="A1A5B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7" name="Google Shape;237;p5"/>
            <p:cNvSpPr/>
            <p:nvPr/>
          </p:nvSpPr>
          <p:spPr>
            <a:xfrm>
              <a:off x="7465892" y="3799784"/>
              <a:ext cx="344817" cy="254127"/>
            </a:xfrm>
            <a:custGeom>
              <a:rect b="b" l="l" r="r" t="t"/>
              <a:pathLst>
                <a:path extrusionOk="0" h="317858" w="431291">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8" name="Google Shape;238;p5"/>
            <p:cNvSpPr/>
            <p:nvPr/>
          </p:nvSpPr>
          <p:spPr>
            <a:xfrm rot="-1801764">
              <a:off x="7461665" y="3958761"/>
              <a:ext cx="59345" cy="102714"/>
            </a:xfrm>
            <a:custGeom>
              <a:rect b="b" l="l" r="r" t="t"/>
              <a:pathLst>
                <a:path extrusionOk="0" h="128587" w="74294">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9" name="Google Shape;239;p5"/>
            <p:cNvSpPr/>
            <p:nvPr/>
          </p:nvSpPr>
          <p:spPr>
            <a:xfrm>
              <a:off x="8113340" y="4275363"/>
              <a:ext cx="345579" cy="199519"/>
            </a:xfrm>
            <a:custGeom>
              <a:rect b="b" l="l" r="r" t="t"/>
              <a:pathLst>
                <a:path extrusionOk="0" h="249555" w="432244">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0" name="Google Shape;240;p5"/>
            <p:cNvSpPr/>
            <p:nvPr/>
          </p:nvSpPr>
          <p:spPr>
            <a:xfrm>
              <a:off x="8345604" y="3658605"/>
              <a:ext cx="79241" cy="172485"/>
            </a:xfrm>
            <a:custGeom>
              <a:rect b="b" l="l" r="r" t="t"/>
              <a:pathLst>
                <a:path extrusionOk="0" h="215741" w="99113">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1" name="Google Shape;241;p5"/>
            <p:cNvSpPr/>
            <p:nvPr/>
          </p:nvSpPr>
          <p:spPr>
            <a:xfrm>
              <a:off x="8356722" y="3587657"/>
              <a:ext cx="56961" cy="109603"/>
            </a:xfrm>
            <a:custGeom>
              <a:rect b="b" l="l" r="r" t="t"/>
              <a:pathLst>
                <a:path extrusionOk="0" h="137090" w="71246">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2" name="Google Shape;242;p5"/>
            <p:cNvSpPr/>
            <p:nvPr/>
          </p:nvSpPr>
          <p:spPr>
            <a:xfrm>
              <a:off x="8165307" y="4346248"/>
              <a:ext cx="122882" cy="68919"/>
            </a:xfrm>
            <a:custGeom>
              <a:rect b="b" l="l" r="r" t="t"/>
              <a:pathLst>
                <a:path extrusionOk="0" h="86203" w="153698">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3" name="Google Shape;243;p5"/>
            <p:cNvSpPr/>
            <p:nvPr/>
          </p:nvSpPr>
          <p:spPr>
            <a:xfrm>
              <a:off x="8165313" y="4357988"/>
              <a:ext cx="120815" cy="57407"/>
            </a:xfrm>
            <a:custGeom>
              <a:rect b="b" l="l" r="r" t="t"/>
              <a:pathLst>
                <a:path extrusionOk="0" h="71804" w="151113">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4" name="Google Shape;244;p5"/>
            <p:cNvSpPr/>
            <p:nvPr/>
          </p:nvSpPr>
          <p:spPr>
            <a:xfrm>
              <a:off x="8255166" y="4305930"/>
              <a:ext cx="122882" cy="68953"/>
            </a:xfrm>
            <a:custGeom>
              <a:rect b="b" l="l" r="r" t="t"/>
              <a:pathLst>
                <a:path extrusionOk="0" h="86245" w="153698">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5" name="Google Shape;245;p5"/>
            <p:cNvSpPr/>
            <p:nvPr/>
          </p:nvSpPr>
          <p:spPr>
            <a:xfrm>
              <a:off x="8255174" y="4317703"/>
              <a:ext cx="120815" cy="57407"/>
            </a:xfrm>
            <a:custGeom>
              <a:rect b="b" l="l" r="r" t="t"/>
              <a:pathLst>
                <a:path extrusionOk="0" h="71804" w="151113">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6" name="Google Shape;246;p5"/>
            <p:cNvSpPr/>
            <p:nvPr/>
          </p:nvSpPr>
          <p:spPr>
            <a:xfrm>
              <a:off x="8198325" y="3858200"/>
              <a:ext cx="179678" cy="507212"/>
            </a:xfrm>
            <a:custGeom>
              <a:rect b="b" l="l" r="r" t="t"/>
              <a:pathLst>
                <a:path extrusionOk="0" h="634412" w="224738">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7" name="Google Shape;247;p5"/>
            <p:cNvSpPr/>
            <p:nvPr/>
          </p:nvSpPr>
          <p:spPr>
            <a:xfrm>
              <a:off x="8224549" y="3442293"/>
              <a:ext cx="130417" cy="208730"/>
            </a:xfrm>
            <a:custGeom>
              <a:rect b="b" l="l" r="r" t="t"/>
              <a:pathLst>
                <a:path extrusionOk="0" h="261076" w="163123">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8" name="Google Shape;248;p5"/>
            <p:cNvSpPr/>
            <p:nvPr/>
          </p:nvSpPr>
          <p:spPr>
            <a:xfrm>
              <a:off x="8197056" y="3589895"/>
              <a:ext cx="200560" cy="332104"/>
            </a:xfrm>
            <a:custGeom>
              <a:rect b="b" l="l" r="r" t="t"/>
              <a:pathLst>
                <a:path extrusionOk="0" h="415389" w="250857">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9" name="Google Shape;249;p5"/>
            <p:cNvSpPr/>
            <p:nvPr/>
          </p:nvSpPr>
          <p:spPr>
            <a:xfrm>
              <a:off x="8000839" y="3631642"/>
              <a:ext cx="254644" cy="198374"/>
            </a:xfrm>
            <a:custGeom>
              <a:rect b="b" l="l" r="r" t="t"/>
              <a:pathLst>
                <a:path extrusionOk="0" h="248122" w="318504">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0" name="Google Shape;250;p5"/>
            <p:cNvSpPr/>
            <p:nvPr/>
          </p:nvSpPr>
          <p:spPr>
            <a:xfrm>
              <a:off x="8187055" y="3627341"/>
              <a:ext cx="77484" cy="113419"/>
            </a:xfrm>
            <a:custGeom>
              <a:rect b="b" l="l" r="r" t="t"/>
              <a:pathLst>
                <a:path extrusionOk="0" h="141862" w="96916">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1" name="Google Shape;251;p5"/>
            <p:cNvSpPr/>
            <p:nvPr/>
          </p:nvSpPr>
          <p:spPr>
            <a:xfrm>
              <a:off x="8224358" y="3433131"/>
              <a:ext cx="126435" cy="139356"/>
            </a:xfrm>
            <a:custGeom>
              <a:rect b="b" l="l" r="r" t="t"/>
              <a:pathLst>
                <a:path extrusionOk="0" h="174304" w="158142">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252" name="Google Shape;252;p5"/>
            <p:cNvGrpSpPr/>
            <p:nvPr/>
          </p:nvGrpSpPr>
          <p:grpSpPr>
            <a:xfrm>
              <a:off x="6544681" y="927100"/>
              <a:ext cx="264550" cy="200503"/>
              <a:chOff x="6621095" y="1452181"/>
              <a:chExt cx="330894" cy="250785"/>
            </a:xfrm>
          </p:grpSpPr>
          <p:sp>
            <p:nvSpPr>
              <p:cNvPr id="253" name="Google Shape;253;p5"/>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4" name="Google Shape;254;p5"/>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509"/>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5" name="Google Shape;255;p5"/>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6" name="Google Shape;256;p5"/>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7" name="Google Shape;257;p5"/>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258" name="Google Shape;258;p5"/>
            <p:cNvGrpSpPr/>
            <p:nvPr/>
          </p:nvGrpSpPr>
          <p:grpSpPr>
            <a:xfrm>
              <a:off x="7210360" y="1314224"/>
              <a:ext cx="264550" cy="200503"/>
              <a:chOff x="6621095" y="1452181"/>
              <a:chExt cx="330894" cy="250785"/>
            </a:xfrm>
          </p:grpSpPr>
          <p:sp>
            <p:nvSpPr>
              <p:cNvPr id="259" name="Google Shape;259;p5"/>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0" name="Google Shape;260;p5"/>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509"/>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1" name="Google Shape;261;p5"/>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2" name="Google Shape;262;p5"/>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3" name="Google Shape;263;p5"/>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264" name="Google Shape;264;p5"/>
            <p:cNvSpPr/>
            <p:nvPr/>
          </p:nvSpPr>
          <p:spPr>
            <a:xfrm>
              <a:off x="7451033" y="1163186"/>
              <a:ext cx="126280" cy="353110"/>
            </a:xfrm>
            <a:custGeom>
              <a:rect b="b" l="l" r="r" t="t"/>
              <a:pathLst>
                <a:path extrusionOk="0" h="441664" w="157949">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5" name="Google Shape;265;p5"/>
            <p:cNvSpPr/>
            <p:nvPr/>
          </p:nvSpPr>
          <p:spPr>
            <a:xfrm>
              <a:off x="7509451" y="1160411"/>
              <a:ext cx="72725" cy="98625"/>
            </a:xfrm>
            <a:custGeom>
              <a:rect b="b" l="l" r="r" t="t"/>
              <a:pathLst>
                <a:path extrusionOk="0" h="123358" w="90963">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266" name="Google Shape;266;p5"/>
            <p:cNvGrpSpPr/>
            <p:nvPr/>
          </p:nvGrpSpPr>
          <p:grpSpPr>
            <a:xfrm flipH="1">
              <a:off x="8183211" y="2407472"/>
              <a:ext cx="780359" cy="1195999"/>
              <a:chOff x="3975528" y="3303922"/>
              <a:chExt cx="780359" cy="1195999"/>
            </a:xfrm>
          </p:grpSpPr>
          <p:sp>
            <p:nvSpPr>
              <p:cNvPr id="267" name="Google Shape;267;p5"/>
              <p:cNvSpPr/>
              <p:nvPr/>
            </p:nvSpPr>
            <p:spPr>
              <a:xfrm>
                <a:off x="4158598" y="4226660"/>
                <a:ext cx="285978" cy="165125"/>
              </a:xfrm>
              <a:custGeom>
                <a:rect b="b" l="l" r="r" t="t"/>
                <a:pathLst>
                  <a:path extrusionOk="0" h="206406" w="357473">
                    <a:moveTo>
                      <a:pt x="178689" y="206407"/>
                    </a:moveTo>
                    <a:lnTo>
                      <a:pt x="0" y="103251"/>
                    </a:lnTo>
                    <a:lnTo>
                      <a:pt x="178689" y="0"/>
                    </a:lnTo>
                    <a:lnTo>
                      <a:pt x="357473" y="103251"/>
                    </a:lnTo>
                    <a:lnTo>
                      <a:pt x="178689" y="206407"/>
                    </a:lnTo>
                    <a:close/>
                  </a:path>
                </a:pathLst>
              </a:custGeom>
              <a:solidFill>
                <a:srgbClr val="D6D8E5">
                  <a:alpha val="2941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8" name="Google Shape;268;p5"/>
              <p:cNvSpPr/>
              <p:nvPr/>
            </p:nvSpPr>
            <p:spPr>
              <a:xfrm>
                <a:off x="4385076" y="4094459"/>
                <a:ext cx="285978" cy="165125"/>
              </a:xfrm>
              <a:custGeom>
                <a:rect b="b" l="l" r="r" t="t"/>
                <a:pathLst>
                  <a:path extrusionOk="0" h="206406" w="357473">
                    <a:moveTo>
                      <a:pt x="178784" y="206407"/>
                    </a:moveTo>
                    <a:lnTo>
                      <a:pt x="0" y="103251"/>
                    </a:lnTo>
                    <a:lnTo>
                      <a:pt x="178784" y="0"/>
                    </a:lnTo>
                    <a:lnTo>
                      <a:pt x="357473" y="103251"/>
                    </a:lnTo>
                    <a:lnTo>
                      <a:pt x="178784" y="206407"/>
                    </a:lnTo>
                    <a:close/>
                  </a:path>
                </a:pathLst>
              </a:custGeom>
              <a:solidFill>
                <a:srgbClr val="D6D8E5">
                  <a:alpha val="2941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9" name="Google Shape;269;p5"/>
              <p:cNvSpPr/>
              <p:nvPr/>
            </p:nvSpPr>
            <p:spPr>
              <a:xfrm>
                <a:off x="4469909" y="3303922"/>
                <a:ext cx="285978" cy="165049"/>
              </a:xfrm>
              <a:custGeom>
                <a:rect b="b" l="l" r="r" t="t"/>
                <a:pathLst>
                  <a:path extrusionOk="0" h="206311" w="357473">
                    <a:moveTo>
                      <a:pt x="178784" y="206312"/>
                    </a:moveTo>
                    <a:lnTo>
                      <a:pt x="0" y="103156"/>
                    </a:lnTo>
                    <a:lnTo>
                      <a:pt x="178784" y="0"/>
                    </a:lnTo>
                    <a:lnTo>
                      <a:pt x="357473" y="103156"/>
                    </a:lnTo>
                    <a:lnTo>
                      <a:pt x="178784" y="20631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0" name="Google Shape;270;p5"/>
              <p:cNvSpPr/>
              <p:nvPr/>
            </p:nvSpPr>
            <p:spPr>
              <a:xfrm>
                <a:off x="4469909" y="3386395"/>
                <a:ext cx="143027" cy="825855"/>
              </a:xfrm>
              <a:custGeom>
                <a:rect b="b" l="l" r="r" t="t"/>
                <a:pathLst>
                  <a:path extrusionOk="0" h="1032319" w="178784">
                    <a:moveTo>
                      <a:pt x="178784" y="1032320"/>
                    </a:moveTo>
                    <a:lnTo>
                      <a:pt x="0" y="929068"/>
                    </a:lnTo>
                    <a:lnTo>
                      <a:pt x="0" y="0"/>
                    </a:lnTo>
                    <a:lnTo>
                      <a:pt x="178784" y="103251"/>
                    </a:lnTo>
                    <a:lnTo>
                      <a:pt x="178784" y="103232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1" name="Google Shape;271;p5"/>
              <p:cNvSpPr/>
              <p:nvPr/>
            </p:nvSpPr>
            <p:spPr>
              <a:xfrm>
                <a:off x="4469909" y="3386395"/>
                <a:ext cx="143027" cy="825855"/>
              </a:xfrm>
              <a:custGeom>
                <a:rect b="b" l="l" r="r" t="t"/>
                <a:pathLst>
                  <a:path extrusionOk="0" h="1032319" w="178784">
                    <a:moveTo>
                      <a:pt x="178784" y="1032320"/>
                    </a:moveTo>
                    <a:lnTo>
                      <a:pt x="0" y="929068"/>
                    </a:lnTo>
                    <a:lnTo>
                      <a:pt x="0" y="0"/>
                    </a:lnTo>
                    <a:lnTo>
                      <a:pt x="178784" y="103251"/>
                    </a:lnTo>
                    <a:lnTo>
                      <a:pt x="178784" y="1032320"/>
                    </a:lnTo>
                    <a:close/>
                  </a:path>
                </a:pathLst>
              </a:custGeom>
              <a:solidFill>
                <a:srgbClr val="000000">
                  <a:alpha val="941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2" name="Google Shape;272;p5"/>
              <p:cNvSpPr/>
              <p:nvPr/>
            </p:nvSpPr>
            <p:spPr>
              <a:xfrm>
                <a:off x="4612847" y="3386395"/>
                <a:ext cx="142951" cy="825855"/>
              </a:xfrm>
              <a:custGeom>
                <a:rect b="b" l="l" r="r" t="t"/>
                <a:pathLst>
                  <a:path extrusionOk="0" h="1032319" w="178689">
                    <a:moveTo>
                      <a:pt x="178689" y="929068"/>
                    </a:moveTo>
                    <a:lnTo>
                      <a:pt x="0" y="1032320"/>
                    </a:lnTo>
                    <a:lnTo>
                      <a:pt x="0" y="103251"/>
                    </a:lnTo>
                    <a:lnTo>
                      <a:pt x="178689" y="0"/>
                    </a:lnTo>
                    <a:lnTo>
                      <a:pt x="178689" y="92906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3" name="Google Shape;273;p5"/>
              <p:cNvSpPr/>
              <p:nvPr/>
            </p:nvSpPr>
            <p:spPr>
              <a:xfrm>
                <a:off x="4255541" y="3675088"/>
                <a:ext cx="285978" cy="165201"/>
              </a:xfrm>
              <a:custGeom>
                <a:rect b="b" l="l" r="r" t="t"/>
                <a:pathLst>
                  <a:path extrusionOk="0" h="206501" w="357473">
                    <a:moveTo>
                      <a:pt x="178784" y="206502"/>
                    </a:moveTo>
                    <a:lnTo>
                      <a:pt x="0" y="103251"/>
                    </a:lnTo>
                    <a:lnTo>
                      <a:pt x="178784" y="0"/>
                    </a:lnTo>
                    <a:lnTo>
                      <a:pt x="357473" y="103251"/>
                    </a:lnTo>
                    <a:lnTo>
                      <a:pt x="178784" y="20650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4" name="Google Shape;274;p5"/>
              <p:cNvSpPr/>
              <p:nvPr/>
            </p:nvSpPr>
            <p:spPr>
              <a:xfrm>
                <a:off x="4255541" y="3757637"/>
                <a:ext cx="143027" cy="577519"/>
              </a:xfrm>
              <a:custGeom>
                <a:rect b="b" l="l" r="r" t="t"/>
                <a:pathLst>
                  <a:path extrusionOk="0" h="721899" w="178784">
                    <a:moveTo>
                      <a:pt x="178784" y="721900"/>
                    </a:moveTo>
                    <a:lnTo>
                      <a:pt x="0" y="618744"/>
                    </a:lnTo>
                    <a:lnTo>
                      <a:pt x="0" y="0"/>
                    </a:lnTo>
                    <a:lnTo>
                      <a:pt x="178784" y="103251"/>
                    </a:lnTo>
                    <a:lnTo>
                      <a:pt x="178784" y="72190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5" name="Google Shape;275;p5"/>
              <p:cNvSpPr/>
              <p:nvPr/>
            </p:nvSpPr>
            <p:spPr>
              <a:xfrm>
                <a:off x="4255541" y="3757637"/>
                <a:ext cx="143027" cy="577519"/>
              </a:xfrm>
              <a:custGeom>
                <a:rect b="b" l="l" r="r" t="t"/>
                <a:pathLst>
                  <a:path extrusionOk="0" h="721899" w="178784">
                    <a:moveTo>
                      <a:pt x="178784" y="721900"/>
                    </a:moveTo>
                    <a:lnTo>
                      <a:pt x="0" y="618744"/>
                    </a:lnTo>
                    <a:lnTo>
                      <a:pt x="0" y="0"/>
                    </a:lnTo>
                    <a:lnTo>
                      <a:pt x="178784" y="103251"/>
                    </a:lnTo>
                    <a:lnTo>
                      <a:pt x="178784" y="721900"/>
                    </a:lnTo>
                    <a:close/>
                  </a:path>
                </a:pathLst>
              </a:custGeom>
              <a:solidFill>
                <a:srgbClr val="000000">
                  <a:alpha val="941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6" name="Google Shape;276;p5"/>
              <p:cNvSpPr/>
              <p:nvPr/>
            </p:nvSpPr>
            <p:spPr>
              <a:xfrm>
                <a:off x="4398478" y="3757637"/>
                <a:ext cx="142950" cy="577519"/>
              </a:xfrm>
              <a:custGeom>
                <a:rect b="b" l="l" r="r" t="t"/>
                <a:pathLst>
                  <a:path extrusionOk="0" h="721899" w="178688">
                    <a:moveTo>
                      <a:pt x="178689" y="618744"/>
                    </a:moveTo>
                    <a:lnTo>
                      <a:pt x="0" y="721900"/>
                    </a:lnTo>
                    <a:lnTo>
                      <a:pt x="0" y="103251"/>
                    </a:lnTo>
                    <a:lnTo>
                      <a:pt x="178689" y="0"/>
                    </a:lnTo>
                    <a:lnTo>
                      <a:pt x="178689" y="61874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7" name="Google Shape;277;p5"/>
              <p:cNvSpPr/>
              <p:nvPr/>
            </p:nvSpPr>
            <p:spPr>
              <a:xfrm>
                <a:off x="3975528" y="4334796"/>
                <a:ext cx="285978" cy="165125"/>
              </a:xfrm>
              <a:custGeom>
                <a:rect b="b" l="l" r="r" t="t"/>
                <a:pathLst>
                  <a:path extrusionOk="0" h="206406" w="357473">
                    <a:moveTo>
                      <a:pt x="178784" y="206407"/>
                    </a:moveTo>
                    <a:lnTo>
                      <a:pt x="0" y="103251"/>
                    </a:lnTo>
                    <a:lnTo>
                      <a:pt x="178784" y="0"/>
                    </a:lnTo>
                    <a:lnTo>
                      <a:pt x="357473" y="103251"/>
                    </a:lnTo>
                    <a:lnTo>
                      <a:pt x="178784" y="206407"/>
                    </a:lnTo>
                    <a:close/>
                  </a:path>
                </a:pathLst>
              </a:custGeom>
              <a:solidFill>
                <a:srgbClr val="D6D8E5">
                  <a:alpha val="2941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8" name="Google Shape;278;p5"/>
              <p:cNvSpPr/>
              <p:nvPr/>
            </p:nvSpPr>
            <p:spPr>
              <a:xfrm>
                <a:off x="4027311" y="4067196"/>
                <a:ext cx="285978" cy="165125"/>
              </a:xfrm>
              <a:custGeom>
                <a:rect b="b" l="l" r="r" t="t"/>
                <a:pathLst>
                  <a:path extrusionOk="0" h="206406" w="357473">
                    <a:moveTo>
                      <a:pt x="178784" y="206407"/>
                    </a:moveTo>
                    <a:lnTo>
                      <a:pt x="0" y="103156"/>
                    </a:lnTo>
                    <a:lnTo>
                      <a:pt x="178689" y="0"/>
                    </a:lnTo>
                    <a:lnTo>
                      <a:pt x="357473" y="103156"/>
                    </a:lnTo>
                    <a:lnTo>
                      <a:pt x="178784" y="206407"/>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9" name="Google Shape;279;p5"/>
              <p:cNvSpPr/>
              <p:nvPr/>
            </p:nvSpPr>
            <p:spPr>
              <a:xfrm>
                <a:off x="4027311" y="4149670"/>
                <a:ext cx="143027" cy="319278"/>
              </a:xfrm>
              <a:custGeom>
                <a:rect b="b" l="l" r="r" t="t"/>
                <a:pathLst>
                  <a:path extrusionOk="0" h="399097" w="178784">
                    <a:moveTo>
                      <a:pt x="178784" y="399098"/>
                    </a:moveTo>
                    <a:lnTo>
                      <a:pt x="0" y="295846"/>
                    </a:lnTo>
                    <a:lnTo>
                      <a:pt x="0" y="0"/>
                    </a:lnTo>
                    <a:lnTo>
                      <a:pt x="178784" y="103251"/>
                    </a:lnTo>
                    <a:lnTo>
                      <a:pt x="178784" y="399098"/>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0" name="Google Shape;280;p5"/>
              <p:cNvSpPr/>
              <p:nvPr/>
            </p:nvSpPr>
            <p:spPr>
              <a:xfrm>
                <a:off x="4027311" y="4149670"/>
                <a:ext cx="143027" cy="319278"/>
              </a:xfrm>
              <a:custGeom>
                <a:rect b="b" l="l" r="r" t="t"/>
                <a:pathLst>
                  <a:path extrusionOk="0" h="399097" w="178784">
                    <a:moveTo>
                      <a:pt x="178784" y="399098"/>
                    </a:moveTo>
                    <a:lnTo>
                      <a:pt x="0" y="295846"/>
                    </a:lnTo>
                    <a:lnTo>
                      <a:pt x="0" y="0"/>
                    </a:lnTo>
                    <a:lnTo>
                      <a:pt x="178784" y="103251"/>
                    </a:lnTo>
                    <a:lnTo>
                      <a:pt x="178784" y="399098"/>
                    </a:lnTo>
                    <a:close/>
                  </a:path>
                </a:pathLst>
              </a:custGeom>
              <a:solidFill>
                <a:srgbClr val="000000">
                  <a:alpha val="941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1" name="Google Shape;281;p5"/>
              <p:cNvSpPr/>
              <p:nvPr/>
            </p:nvSpPr>
            <p:spPr>
              <a:xfrm>
                <a:off x="4170249" y="4149670"/>
                <a:ext cx="142951" cy="319278"/>
              </a:xfrm>
              <a:custGeom>
                <a:rect b="b" l="l" r="r" t="t"/>
                <a:pathLst>
                  <a:path extrusionOk="0" h="399097" w="178689">
                    <a:moveTo>
                      <a:pt x="178689" y="295846"/>
                    </a:moveTo>
                    <a:lnTo>
                      <a:pt x="0" y="399098"/>
                    </a:lnTo>
                    <a:lnTo>
                      <a:pt x="0" y="103251"/>
                    </a:lnTo>
                    <a:lnTo>
                      <a:pt x="178689" y="0"/>
                    </a:lnTo>
                    <a:lnTo>
                      <a:pt x="178689" y="29584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2" name="Google Shape;282;p5"/>
              <p:cNvSpPr/>
              <p:nvPr/>
            </p:nvSpPr>
            <p:spPr>
              <a:xfrm>
                <a:off x="4359514" y="3443605"/>
                <a:ext cx="123401" cy="242674"/>
              </a:xfrm>
              <a:custGeom>
                <a:rect b="b" l="l" r="r" t="t"/>
                <a:pathLst>
                  <a:path extrusionOk="0" h="303342" w="154251">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3" name="Google Shape;283;p5"/>
              <p:cNvSpPr/>
              <p:nvPr/>
            </p:nvSpPr>
            <p:spPr>
              <a:xfrm>
                <a:off x="4386191" y="4013507"/>
                <a:ext cx="85270" cy="65855"/>
              </a:xfrm>
              <a:custGeom>
                <a:rect b="b" l="l" r="r" t="t"/>
                <a:pathLst>
                  <a:path extrusionOk="0" h="82319" w="106588">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4" name="Google Shape;284;p5"/>
              <p:cNvSpPr/>
              <p:nvPr/>
            </p:nvSpPr>
            <p:spPr>
              <a:xfrm>
                <a:off x="4386358" y="4035136"/>
                <a:ext cx="84898" cy="44294"/>
              </a:xfrm>
              <a:custGeom>
                <a:rect b="b" l="l" r="r" t="t"/>
                <a:pathLst>
                  <a:path extrusionOk="0" h="55368" w="106123">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5" name="Google Shape;285;p5"/>
              <p:cNvSpPr/>
              <p:nvPr/>
            </p:nvSpPr>
            <p:spPr>
              <a:xfrm>
                <a:off x="4488338" y="3953912"/>
                <a:ext cx="85261" cy="63613"/>
              </a:xfrm>
              <a:custGeom>
                <a:rect b="b" l="l" r="r" t="t"/>
                <a:pathLst>
                  <a:path extrusionOk="0" h="79516" w="106576">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6" name="Google Shape;286;p5"/>
              <p:cNvSpPr/>
              <p:nvPr/>
            </p:nvSpPr>
            <p:spPr>
              <a:xfrm>
                <a:off x="4488682" y="3974367"/>
                <a:ext cx="84923" cy="44256"/>
              </a:xfrm>
              <a:custGeom>
                <a:rect b="b" l="l" r="r" t="t"/>
                <a:pathLst>
                  <a:path extrusionOk="0" h="55320" w="106154">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7" name="Google Shape;287;p5"/>
              <p:cNvSpPr/>
              <p:nvPr/>
            </p:nvSpPr>
            <p:spPr>
              <a:xfrm>
                <a:off x="4254514" y="3662153"/>
                <a:ext cx="298029" cy="360530"/>
              </a:xfrm>
              <a:custGeom>
                <a:rect b="b" l="l" r="r" t="t"/>
                <a:pathLst>
                  <a:path extrusionOk="0" h="450662" w="372536">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8" name="Google Shape;288;p5"/>
              <p:cNvSpPr/>
              <p:nvPr/>
            </p:nvSpPr>
            <p:spPr>
              <a:xfrm>
                <a:off x="4279346" y="3421120"/>
                <a:ext cx="93728" cy="91216"/>
              </a:xfrm>
              <a:custGeom>
                <a:rect b="b" l="l" r="r" t="t"/>
                <a:pathLst>
                  <a:path extrusionOk="0" h="114020" w="11716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9" name="Google Shape;289;p5"/>
              <p:cNvSpPr/>
              <p:nvPr/>
            </p:nvSpPr>
            <p:spPr>
              <a:xfrm>
                <a:off x="4254597" y="3433943"/>
                <a:ext cx="151659" cy="296670"/>
              </a:xfrm>
              <a:custGeom>
                <a:rect b="b" l="l" r="r" t="t"/>
                <a:pathLst>
                  <a:path extrusionOk="0" h="370837" w="189574">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0" name="Google Shape;290;p5"/>
              <p:cNvSpPr/>
              <p:nvPr/>
            </p:nvSpPr>
            <p:spPr>
              <a:xfrm>
                <a:off x="4275867" y="3326707"/>
                <a:ext cx="101092" cy="122957"/>
              </a:xfrm>
              <a:custGeom>
                <a:rect b="b" l="l" r="r" t="t"/>
                <a:pathLst>
                  <a:path extrusionOk="0" h="153696" w="126365">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1" name="Google Shape;291;p5"/>
              <p:cNvSpPr/>
              <p:nvPr/>
            </p:nvSpPr>
            <p:spPr>
              <a:xfrm>
                <a:off x="4266495" y="3315741"/>
                <a:ext cx="106605" cy="105444"/>
              </a:xfrm>
              <a:custGeom>
                <a:rect b="b" l="l" r="r" t="t"/>
                <a:pathLst>
                  <a:path extrusionOk="0" h="131805" w="133256">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2" name="Google Shape;292;p5"/>
              <p:cNvSpPr/>
              <p:nvPr/>
            </p:nvSpPr>
            <p:spPr>
              <a:xfrm>
                <a:off x="4373043" y="3434522"/>
                <a:ext cx="49149" cy="71094"/>
              </a:xfrm>
              <a:custGeom>
                <a:rect b="b" l="l" r="r" t="t"/>
                <a:pathLst>
                  <a:path extrusionOk="0" h="88868" w="61436">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293" name="Google Shape;293;p5"/>
              <p:cNvGrpSpPr/>
              <p:nvPr/>
            </p:nvGrpSpPr>
            <p:grpSpPr>
              <a:xfrm flipH="1">
                <a:off x="4321768" y="3621401"/>
                <a:ext cx="239005" cy="181217"/>
                <a:chOff x="6621095" y="1452181"/>
                <a:chExt cx="330894" cy="250785"/>
              </a:xfrm>
            </p:grpSpPr>
            <p:sp>
              <p:nvSpPr>
                <p:cNvPr id="294" name="Google Shape;294;p5"/>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5" name="Google Shape;295;p5"/>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509"/>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6" name="Google Shape;296;p5"/>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7" name="Google Shape;297;p5"/>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8" name="Google Shape;298;p5"/>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299" name="Google Shape;299;p5"/>
              <p:cNvSpPr/>
              <p:nvPr/>
            </p:nvSpPr>
            <p:spPr>
              <a:xfrm>
                <a:off x="4228115" y="3483465"/>
                <a:ext cx="114539" cy="321870"/>
              </a:xfrm>
              <a:custGeom>
                <a:rect b="b" l="l" r="r" t="t"/>
                <a:pathLst>
                  <a:path extrusionOk="0" h="402337" w="143174">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0" name="Google Shape;300;p5"/>
              <p:cNvSpPr/>
              <p:nvPr/>
            </p:nvSpPr>
            <p:spPr>
              <a:xfrm>
                <a:off x="4223328" y="3479828"/>
                <a:ext cx="66218" cy="90245"/>
              </a:xfrm>
              <a:custGeom>
                <a:rect b="b" l="l" r="r" t="t"/>
                <a:pathLst>
                  <a:path extrusionOk="0" h="112806" w="82772">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sp>
        <p:nvSpPr>
          <p:cNvPr id="301" name="Google Shape;301;p5"/>
          <p:cNvSpPr txBox="1"/>
          <p:nvPr>
            <p:ph type="ctrTitle"/>
          </p:nvPr>
        </p:nvSpPr>
        <p:spPr>
          <a:xfrm>
            <a:off x="1076325" y="1863600"/>
            <a:ext cx="4962600" cy="14163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SzPts val="4800"/>
              <a:buNone/>
            </a:pPr>
            <a:r>
              <a:rPr lang="en-US"/>
              <a:t>SISTEM DATABASE I</a:t>
            </a:r>
            <a:endParaRPr/>
          </a:p>
        </p:txBody>
      </p:sp>
      <p:sp>
        <p:nvSpPr>
          <p:cNvPr id="302" name="Google Shape;302;p5"/>
          <p:cNvSpPr txBox="1"/>
          <p:nvPr/>
        </p:nvSpPr>
        <p:spPr>
          <a:xfrm>
            <a:off x="1077830" y="3232840"/>
            <a:ext cx="4572000" cy="738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a:latin typeface="Barlow"/>
                <a:ea typeface="Barlow"/>
                <a:cs typeface="Barlow"/>
                <a:sym typeface="Barlow"/>
              </a:rPr>
              <a:t>7 </a:t>
            </a:r>
            <a:r>
              <a:rPr b="0" i="0" lang="en-US" sz="1400" u="none" cap="none" strike="noStrike">
                <a:solidFill>
                  <a:srgbClr val="000000"/>
                </a:solidFill>
                <a:latin typeface="Barlow"/>
                <a:ea typeface="Barlow"/>
                <a:cs typeface="Barlow"/>
                <a:sym typeface="Barlow"/>
              </a:rPr>
              <a:t> &amp; </a:t>
            </a:r>
            <a:r>
              <a:rPr lang="en-US">
                <a:latin typeface="Barlow"/>
                <a:ea typeface="Barlow"/>
                <a:cs typeface="Barlow"/>
                <a:sym typeface="Barlow"/>
              </a:rPr>
              <a:t>9</a:t>
            </a:r>
            <a:r>
              <a:rPr b="0" i="0" lang="en-US" sz="1400" u="none" cap="none" strike="noStrike">
                <a:solidFill>
                  <a:srgbClr val="000000"/>
                </a:solidFill>
                <a:latin typeface="Barlow"/>
                <a:ea typeface="Barlow"/>
                <a:cs typeface="Barlow"/>
                <a:sym typeface="Barlow"/>
              </a:rPr>
              <a:t> Maret 2022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14"/>
          <p:cNvSpPr txBox="1"/>
          <p:nvPr>
            <p:ph type="title"/>
          </p:nvPr>
        </p:nvSpPr>
        <p:spPr>
          <a:xfrm>
            <a:off x="457200" y="561500"/>
            <a:ext cx="5640900" cy="600300"/>
          </a:xfrm>
          <a:prstGeom prst="rect">
            <a:avLst/>
          </a:prstGeom>
          <a:noFill/>
          <a:ln>
            <a:noFill/>
          </a:ln>
        </p:spPr>
        <p:txBody>
          <a:bodyPr anchorCtr="0" anchor="ctr" bIns="0" lIns="0" spcFirstLastPara="1" rIns="0" wrap="square" tIns="0">
            <a:noAutofit/>
          </a:bodyPr>
          <a:lstStyle/>
          <a:p>
            <a:pPr indent="0" lvl="0" marL="0" rtl="0" algn="l">
              <a:lnSpc>
                <a:spcPct val="80000"/>
              </a:lnSpc>
              <a:spcBef>
                <a:spcPts val="0"/>
              </a:spcBef>
              <a:spcAft>
                <a:spcPts val="0"/>
              </a:spcAft>
              <a:buNone/>
            </a:pPr>
            <a:r>
              <a:rPr lang="en-US" sz="3900"/>
              <a:t>Many to One (N – 1)</a:t>
            </a:r>
            <a:endParaRPr sz="3900"/>
          </a:p>
        </p:txBody>
      </p:sp>
      <p:sp>
        <p:nvSpPr>
          <p:cNvPr id="469" name="Google Shape;469;p14"/>
          <p:cNvSpPr txBox="1"/>
          <p:nvPr>
            <p:ph idx="1" type="body"/>
          </p:nvPr>
        </p:nvSpPr>
        <p:spPr>
          <a:xfrm>
            <a:off x="457200" y="1525500"/>
            <a:ext cx="6993600" cy="2640900"/>
          </a:xfrm>
          <a:prstGeom prst="rect">
            <a:avLst/>
          </a:prstGeom>
          <a:noFill/>
          <a:ln>
            <a:noFill/>
          </a:ln>
        </p:spPr>
        <p:txBody>
          <a:bodyPr anchorCtr="0" anchor="t" bIns="0" lIns="0" spcFirstLastPara="1" rIns="0" wrap="square" tIns="0">
            <a:noAutofit/>
          </a:bodyPr>
          <a:lstStyle/>
          <a:p>
            <a:pPr indent="0" lvl="0" marL="0" rtl="0" algn="just">
              <a:lnSpc>
                <a:spcPct val="110000"/>
              </a:lnSpc>
              <a:spcBef>
                <a:spcPts val="600"/>
              </a:spcBef>
              <a:spcAft>
                <a:spcPts val="0"/>
              </a:spcAft>
              <a:buNone/>
            </a:pPr>
            <a:r>
              <a:rPr lang="en-US" sz="1800">
                <a:latin typeface="Barlow"/>
                <a:ea typeface="Barlow"/>
                <a:cs typeface="Barlow"/>
                <a:sym typeface="Barlow"/>
              </a:rPr>
              <a:t>Relasi menghubungkan 2 entitas, A dan B. </a:t>
            </a:r>
            <a:r>
              <a:rPr b="1" lang="en-US" sz="1800">
                <a:latin typeface="Barlow"/>
                <a:ea typeface="Barlow"/>
                <a:cs typeface="Barlow"/>
                <a:sym typeface="Barlow"/>
              </a:rPr>
              <a:t>Satu anggota entitas A </a:t>
            </a:r>
            <a:r>
              <a:rPr lang="en-US" sz="1800">
                <a:latin typeface="Barlow"/>
                <a:ea typeface="Barlow"/>
                <a:cs typeface="Barlow"/>
                <a:sym typeface="Barlow"/>
              </a:rPr>
              <a:t>dapat terhubung dengan </a:t>
            </a:r>
            <a:r>
              <a:rPr b="1" lang="en-US" sz="1800">
                <a:latin typeface="Barlow"/>
                <a:ea typeface="Barlow"/>
                <a:cs typeface="Barlow"/>
                <a:sym typeface="Barlow"/>
              </a:rPr>
              <a:t>beberapa anggota entitas B</a:t>
            </a:r>
            <a:r>
              <a:rPr lang="en-US" sz="1800">
                <a:latin typeface="Barlow"/>
                <a:ea typeface="Barlow"/>
                <a:cs typeface="Barlow"/>
                <a:sym typeface="Barlow"/>
              </a:rPr>
              <a:t>. Sebaliknya, 1 anggota entitas B dapat terhubung dengan beberapa anggota entitas A.</a:t>
            </a:r>
            <a:endParaRPr sz="1800">
              <a:latin typeface="Barlow"/>
              <a:ea typeface="Barlow"/>
              <a:cs typeface="Barlow"/>
              <a:sym typeface="Barlow"/>
            </a:endParaRPr>
          </a:p>
          <a:p>
            <a:pPr indent="0" lvl="0" marL="0" rtl="0" algn="just">
              <a:lnSpc>
                <a:spcPct val="110000"/>
              </a:lnSpc>
              <a:spcBef>
                <a:spcPts val="600"/>
              </a:spcBef>
              <a:spcAft>
                <a:spcPts val="0"/>
              </a:spcAft>
              <a:buNone/>
            </a:pPr>
            <a:r>
              <a:t/>
            </a:r>
            <a:endParaRPr sz="1800">
              <a:latin typeface="Barlow"/>
              <a:ea typeface="Barlow"/>
              <a:cs typeface="Barlow"/>
              <a:sym typeface="Barlow"/>
            </a:endParaRPr>
          </a:p>
          <a:p>
            <a:pPr indent="0" lvl="0" marL="0" rtl="0" algn="just">
              <a:lnSpc>
                <a:spcPct val="110000"/>
              </a:lnSpc>
              <a:spcBef>
                <a:spcPts val="600"/>
              </a:spcBef>
              <a:spcAft>
                <a:spcPts val="0"/>
              </a:spcAft>
              <a:buNone/>
            </a:pPr>
            <a:r>
              <a:t/>
            </a:r>
            <a:endParaRPr sz="1800">
              <a:latin typeface="Barlow"/>
              <a:ea typeface="Barlow"/>
              <a:cs typeface="Barlow"/>
              <a:sym typeface="Barlow"/>
            </a:endParaRPr>
          </a:p>
          <a:p>
            <a:pPr indent="0" lvl="0" marL="0" rtl="0" algn="just">
              <a:lnSpc>
                <a:spcPct val="110000"/>
              </a:lnSpc>
              <a:spcBef>
                <a:spcPts val="600"/>
              </a:spcBef>
              <a:spcAft>
                <a:spcPts val="0"/>
              </a:spcAft>
              <a:buNone/>
            </a:pPr>
            <a:r>
              <a:t/>
            </a:r>
            <a:endParaRPr sz="1800">
              <a:latin typeface="Barlow"/>
              <a:ea typeface="Barlow"/>
              <a:cs typeface="Barlow"/>
              <a:sym typeface="Barlow"/>
            </a:endParaRPr>
          </a:p>
        </p:txBody>
      </p:sp>
      <p:sp>
        <p:nvSpPr>
          <p:cNvPr id="470" name="Google Shape;470;p14"/>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471" name="Google Shape;471;p14"/>
          <p:cNvPicPr preferRelativeResize="0"/>
          <p:nvPr/>
        </p:nvPicPr>
        <p:blipFill rotWithShape="1">
          <a:blip r:embed="rId3">
            <a:alphaModFix/>
          </a:blip>
          <a:srcRect b="0" l="0" r="0" t="0"/>
          <a:stretch/>
        </p:blipFill>
        <p:spPr>
          <a:xfrm>
            <a:off x="457200" y="2880100"/>
            <a:ext cx="5024475" cy="2225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15"/>
          <p:cNvSpPr txBox="1"/>
          <p:nvPr>
            <p:ph type="title"/>
          </p:nvPr>
        </p:nvSpPr>
        <p:spPr>
          <a:xfrm>
            <a:off x="457200" y="561500"/>
            <a:ext cx="5640900" cy="600300"/>
          </a:xfrm>
          <a:prstGeom prst="rect">
            <a:avLst/>
          </a:prstGeom>
          <a:noFill/>
          <a:ln>
            <a:noFill/>
          </a:ln>
        </p:spPr>
        <p:txBody>
          <a:bodyPr anchorCtr="0" anchor="ctr" bIns="0" lIns="0" spcFirstLastPara="1" rIns="0" wrap="square" tIns="0">
            <a:noAutofit/>
          </a:bodyPr>
          <a:lstStyle/>
          <a:p>
            <a:pPr indent="0" lvl="0" marL="0" rtl="0" algn="l">
              <a:lnSpc>
                <a:spcPct val="80000"/>
              </a:lnSpc>
              <a:spcBef>
                <a:spcPts val="0"/>
              </a:spcBef>
              <a:spcAft>
                <a:spcPts val="0"/>
              </a:spcAft>
              <a:buNone/>
            </a:pPr>
            <a:r>
              <a:rPr lang="en-US" sz="3900"/>
              <a:t>Many to Many (N – N)</a:t>
            </a:r>
            <a:endParaRPr sz="3900"/>
          </a:p>
        </p:txBody>
      </p:sp>
      <p:sp>
        <p:nvSpPr>
          <p:cNvPr id="477" name="Google Shape;477;p15"/>
          <p:cNvSpPr txBox="1"/>
          <p:nvPr>
            <p:ph idx="1" type="body"/>
          </p:nvPr>
        </p:nvSpPr>
        <p:spPr>
          <a:xfrm>
            <a:off x="457200" y="1525500"/>
            <a:ext cx="6993600" cy="2640900"/>
          </a:xfrm>
          <a:prstGeom prst="rect">
            <a:avLst/>
          </a:prstGeom>
          <a:noFill/>
          <a:ln>
            <a:noFill/>
          </a:ln>
        </p:spPr>
        <p:txBody>
          <a:bodyPr anchorCtr="0" anchor="t" bIns="0" lIns="0" spcFirstLastPara="1" rIns="0" wrap="square" tIns="0">
            <a:noAutofit/>
          </a:bodyPr>
          <a:lstStyle/>
          <a:p>
            <a:pPr indent="0" lvl="0" marL="0" rtl="0" algn="just">
              <a:lnSpc>
                <a:spcPct val="110000"/>
              </a:lnSpc>
              <a:spcBef>
                <a:spcPts val="600"/>
              </a:spcBef>
              <a:spcAft>
                <a:spcPts val="0"/>
              </a:spcAft>
              <a:buNone/>
            </a:pPr>
            <a:r>
              <a:rPr lang="en-US" sz="1800">
                <a:latin typeface="Barlow"/>
                <a:ea typeface="Barlow"/>
                <a:cs typeface="Barlow"/>
                <a:sym typeface="Barlow"/>
              </a:rPr>
              <a:t>Relasi menghubungkan 2 entitas, A dan B. Masing-masing anggota entitas A </a:t>
            </a:r>
            <a:r>
              <a:rPr b="1" lang="en-US" sz="1800">
                <a:latin typeface="Barlow"/>
                <a:ea typeface="Barlow"/>
                <a:cs typeface="Barlow"/>
                <a:sym typeface="Barlow"/>
              </a:rPr>
              <a:t>dapat terhubung dengan beberapa anggota </a:t>
            </a:r>
            <a:r>
              <a:rPr lang="en-US" sz="1800">
                <a:latin typeface="Barlow"/>
                <a:ea typeface="Barlow"/>
                <a:cs typeface="Barlow"/>
                <a:sym typeface="Barlow"/>
              </a:rPr>
              <a:t>entitas B. Dan sebaliknya, beberapa anggota entitas B dapat terhubung dengan beberapa anggota entitas di A.</a:t>
            </a:r>
            <a:endParaRPr sz="1800">
              <a:latin typeface="Barlow"/>
              <a:ea typeface="Barlow"/>
              <a:cs typeface="Barlow"/>
              <a:sym typeface="Barlow"/>
            </a:endParaRPr>
          </a:p>
          <a:p>
            <a:pPr indent="0" lvl="0" marL="0" rtl="0" algn="just">
              <a:lnSpc>
                <a:spcPct val="110000"/>
              </a:lnSpc>
              <a:spcBef>
                <a:spcPts val="600"/>
              </a:spcBef>
              <a:spcAft>
                <a:spcPts val="0"/>
              </a:spcAft>
              <a:buNone/>
            </a:pPr>
            <a:r>
              <a:t/>
            </a:r>
            <a:endParaRPr sz="1800">
              <a:latin typeface="Barlow"/>
              <a:ea typeface="Barlow"/>
              <a:cs typeface="Barlow"/>
              <a:sym typeface="Barlow"/>
            </a:endParaRPr>
          </a:p>
          <a:p>
            <a:pPr indent="0" lvl="0" marL="0" rtl="0" algn="just">
              <a:lnSpc>
                <a:spcPct val="110000"/>
              </a:lnSpc>
              <a:spcBef>
                <a:spcPts val="600"/>
              </a:spcBef>
              <a:spcAft>
                <a:spcPts val="0"/>
              </a:spcAft>
              <a:buNone/>
            </a:pPr>
            <a:r>
              <a:t/>
            </a:r>
            <a:endParaRPr sz="1800">
              <a:latin typeface="Barlow"/>
              <a:ea typeface="Barlow"/>
              <a:cs typeface="Barlow"/>
              <a:sym typeface="Barlow"/>
            </a:endParaRPr>
          </a:p>
          <a:p>
            <a:pPr indent="0" lvl="0" marL="0" rtl="0" algn="just">
              <a:lnSpc>
                <a:spcPct val="110000"/>
              </a:lnSpc>
              <a:spcBef>
                <a:spcPts val="600"/>
              </a:spcBef>
              <a:spcAft>
                <a:spcPts val="0"/>
              </a:spcAft>
              <a:buNone/>
            </a:pPr>
            <a:r>
              <a:t/>
            </a:r>
            <a:endParaRPr sz="1800">
              <a:latin typeface="Barlow"/>
              <a:ea typeface="Barlow"/>
              <a:cs typeface="Barlow"/>
              <a:sym typeface="Barlow"/>
            </a:endParaRPr>
          </a:p>
        </p:txBody>
      </p:sp>
      <p:sp>
        <p:nvSpPr>
          <p:cNvPr id="478" name="Google Shape;478;p15"/>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479" name="Google Shape;479;p15"/>
          <p:cNvPicPr preferRelativeResize="0"/>
          <p:nvPr/>
        </p:nvPicPr>
        <p:blipFill rotWithShape="1">
          <a:blip r:embed="rId3">
            <a:alphaModFix/>
          </a:blip>
          <a:srcRect b="0" l="0" r="0" t="0"/>
          <a:stretch/>
        </p:blipFill>
        <p:spPr>
          <a:xfrm>
            <a:off x="457200" y="2825300"/>
            <a:ext cx="4460172" cy="2280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16"/>
          <p:cNvSpPr txBox="1"/>
          <p:nvPr>
            <p:ph type="ctrTitle"/>
          </p:nvPr>
        </p:nvSpPr>
        <p:spPr>
          <a:xfrm>
            <a:off x="1076325" y="1863600"/>
            <a:ext cx="4962600" cy="14163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SzPts val="4800"/>
              <a:buNone/>
            </a:pPr>
            <a:r>
              <a:rPr b="1" lang="en-US">
                <a:latin typeface="Raleway"/>
                <a:ea typeface="Raleway"/>
                <a:cs typeface="Raleway"/>
                <a:sym typeface="Raleway"/>
              </a:rPr>
              <a:t>Konversi ERD ke Tabel</a:t>
            </a:r>
            <a:endParaRPr b="1">
              <a:latin typeface="Raleway"/>
              <a:ea typeface="Raleway"/>
              <a:cs typeface="Raleway"/>
              <a:sym typeface="Raleway"/>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17"/>
          <p:cNvSpPr txBox="1"/>
          <p:nvPr>
            <p:ph type="title"/>
          </p:nvPr>
        </p:nvSpPr>
        <p:spPr>
          <a:xfrm>
            <a:off x="457200" y="561500"/>
            <a:ext cx="5640900" cy="600300"/>
          </a:xfrm>
          <a:prstGeom prst="rect">
            <a:avLst/>
          </a:prstGeom>
          <a:noFill/>
          <a:ln>
            <a:noFill/>
          </a:ln>
        </p:spPr>
        <p:txBody>
          <a:bodyPr anchorCtr="0" anchor="ctr" bIns="0" lIns="0" spcFirstLastPara="1" rIns="0" wrap="square" tIns="0">
            <a:noAutofit/>
          </a:bodyPr>
          <a:lstStyle/>
          <a:p>
            <a:pPr indent="0" lvl="0" marL="0" rtl="0" algn="l">
              <a:lnSpc>
                <a:spcPct val="80000"/>
              </a:lnSpc>
              <a:spcBef>
                <a:spcPts val="0"/>
              </a:spcBef>
              <a:spcAft>
                <a:spcPts val="0"/>
              </a:spcAft>
              <a:buNone/>
            </a:pPr>
            <a:r>
              <a:rPr lang="en-US" sz="3900"/>
              <a:t>Konversi ERD ke Tabel</a:t>
            </a:r>
            <a:endParaRPr sz="3900"/>
          </a:p>
        </p:txBody>
      </p:sp>
      <p:sp>
        <p:nvSpPr>
          <p:cNvPr id="490" name="Google Shape;490;p17"/>
          <p:cNvSpPr txBox="1"/>
          <p:nvPr>
            <p:ph idx="1" type="body"/>
          </p:nvPr>
        </p:nvSpPr>
        <p:spPr>
          <a:xfrm>
            <a:off x="457200" y="1672450"/>
            <a:ext cx="6993600" cy="2640900"/>
          </a:xfrm>
          <a:prstGeom prst="rect">
            <a:avLst/>
          </a:prstGeom>
          <a:noFill/>
          <a:ln>
            <a:noFill/>
          </a:ln>
        </p:spPr>
        <p:txBody>
          <a:bodyPr anchorCtr="0" anchor="t" bIns="0" lIns="0" spcFirstLastPara="1" rIns="0" wrap="square" tIns="0">
            <a:noAutofit/>
          </a:bodyPr>
          <a:lstStyle/>
          <a:p>
            <a:pPr indent="0" lvl="0" marL="0" rtl="0" algn="just">
              <a:lnSpc>
                <a:spcPct val="110000"/>
              </a:lnSpc>
              <a:spcBef>
                <a:spcPts val="600"/>
              </a:spcBef>
              <a:spcAft>
                <a:spcPts val="0"/>
              </a:spcAft>
              <a:buNone/>
            </a:pPr>
            <a:r>
              <a:rPr lang="en-US" sz="1800">
                <a:latin typeface="Barlow"/>
                <a:ea typeface="Barlow"/>
                <a:cs typeface="Barlow"/>
                <a:sym typeface="Barlow"/>
              </a:rPr>
              <a:t>Setelah langkah desain dengan ERD selesai, selanjutnya kita lakukan konversi ke tabel-tabel database-nya. ERD dikatakan sebagai </a:t>
            </a:r>
            <a:r>
              <a:rPr b="1" lang="en-US" sz="1800">
                <a:latin typeface="Barlow"/>
                <a:ea typeface="Barlow"/>
                <a:cs typeface="Barlow"/>
                <a:sym typeface="Barlow"/>
              </a:rPr>
              <a:t>model konseptual</a:t>
            </a:r>
            <a:r>
              <a:rPr lang="en-US" sz="1800">
                <a:latin typeface="Barlow"/>
                <a:ea typeface="Barlow"/>
                <a:cs typeface="Barlow"/>
                <a:sym typeface="Barlow"/>
              </a:rPr>
              <a:t>. Dari model data konseptual, kita implementasikan menjadi </a:t>
            </a:r>
            <a:r>
              <a:rPr b="1" lang="en-US" sz="1800">
                <a:latin typeface="Barlow"/>
                <a:ea typeface="Barlow"/>
                <a:cs typeface="Barlow"/>
                <a:sym typeface="Barlow"/>
              </a:rPr>
              <a:t>model data fisik</a:t>
            </a:r>
            <a:r>
              <a:rPr lang="en-US" sz="1800">
                <a:latin typeface="Barlow"/>
                <a:ea typeface="Barlow"/>
                <a:cs typeface="Barlow"/>
                <a:sym typeface="Barlow"/>
              </a:rPr>
              <a:t>. Model data fisik digambarkan </a:t>
            </a:r>
            <a:r>
              <a:rPr b="1" lang="en-US" sz="1800">
                <a:latin typeface="Barlow"/>
                <a:ea typeface="Barlow"/>
                <a:cs typeface="Barlow"/>
                <a:sym typeface="Barlow"/>
              </a:rPr>
              <a:t>sebagai tabel-tabel </a:t>
            </a:r>
            <a:r>
              <a:rPr lang="en-US" sz="1800">
                <a:latin typeface="Barlow"/>
                <a:ea typeface="Barlow"/>
                <a:cs typeface="Barlow"/>
                <a:sym typeface="Barlow"/>
              </a:rPr>
              <a:t>basis data. Tabel-tabel ini saling terhubung sesuai dengan gambar ERD-nya.</a:t>
            </a:r>
            <a:endParaRPr sz="1800">
              <a:latin typeface="Barlow"/>
              <a:ea typeface="Barlow"/>
              <a:cs typeface="Barlow"/>
              <a:sym typeface="Barlow"/>
            </a:endParaRPr>
          </a:p>
          <a:p>
            <a:pPr indent="0" lvl="0" marL="0" rtl="0" algn="just">
              <a:lnSpc>
                <a:spcPct val="110000"/>
              </a:lnSpc>
              <a:spcBef>
                <a:spcPts val="600"/>
              </a:spcBef>
              <a:spcAft>
                <a:spcPts val="0"/>
              </a:spcAft>
              <a:buNone/>
            </a:pPr>
            <a:r>
              <a:t/>
            </a:r>
            <a:endParaRPr sz="1800">
              <a:latin typeface="Barlow"/>
              <a:ea typeface="Barlow"/>
              <a:cs typeface="Barlow"/>
              <a:sym typeface="Barlow"/>
            </a:endParaRPr>
          </a:p>
          <a:p>
            <a:pPr indent="0" lvl="0" marL="0" rtl="0" algn="just">
              <a:lnSpc>
                <a:spcPct val="110000"/>
              </a:lnSpc>
              <a:spcBef>
                <a:spcPts val="600"/>
              </a:spcBef>
              <a:spcAft>
                <a:spcPts val="0"/>
              </a:spcAft>
              <a:buNone/>
            </a:pPr>
            <a:r>
              <a:rPr lang="en-US" sz="1800">
                <a:latin typeface="Barlow"/>
                <a:ea typeface="Barlow"/>
                <a:cs typeface="Barlow"/>
                <a:sym typeface="Barlow"/>
              </a:rPr>
              <a:t>Konversi dari ERD ke model data fisik, memiliki aturan sebagai berikut:</a:t>
            </a:r>
            <a:endParaRPr sz="1800">
              <a:latin typeface="Barlow"/>
              <a:ea typeface="Barlow"/>
              <a:cs typeface="Barlow"/>
              <a:sym typeface="Barlow"/>
            </a:endParaRPr>
          </a:p>
          <a:p>
            <a:pPr indent="0" lvl="0" marL="0" rtl="0" algn="just">
              <a:lnSpc>
                <a:spcPct val="110000"/>
              </a:lnSpc>
              <a:spcBef>
                <a:spcPts val="600"/>
              </a:spcBef>
              <a:spcAft>
                <a:spcPts val="0"/>
              </a:spcAft>
              <a:buNone/>
            </a:pPr>
            <a:r>
              <a:t/>
            </a:r>
            <a:endParaRPr sz="1800">
              <a:latin typeface="Barlow"/>
              <a:ea typeface="Barlow"/>
              <a:cs typeface="Barlow"/>
              <a:sym typeface="Barlow"/>
            </a:endParaRPr>
          </a:p>
          <a:p>
            <a:pPr indent="0" lvl="0" marL="0" rtl="0" algn="just">
              <a:lnSpc>
                <a:spcPct val="110000"/>
              </a:lnSpc>
              <a:spcBef>
                <a:spcPts val="600"/>
              </a:spcBef>
              <a:spcAft>
                <a:spcPts val="0"/>
              </a:spcAft>
              <a:buNone/>
            </a:pPr>
            <a:r>
              <a:t/>
            </a:r>
            <a:endParaRPr sz="1800">
              <a:latin typeface="Barlow"/>
              <a:ea typeface="Barlow"/>
              <a:cs typeface="Barlow"/>
              <a:sym typeface="Barlow"/>
            </a:endParaRPr>
          </a:p>
        </p:txBody>
      </p:sp>
      <p:sp>
        <p:nvSpPr>
          <p:cNvPr id="491" name="Google Shape;491;p17"/>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18"/>
          <p:cNvSpPr txBox="1"/>
          <p:nvPr>
            <p:ph type="title"/>
          </p:nvPr>
        </p:nvSpPr>
        <p:spPr>
          <a:xfrm>
            <a:off x="457200" y="561500"/>
            <a:ext cx="5640900" cy="600300"/>
          </a:xfrm>
          <a:prstGeom prst="rect">
            <a:avLst/>
          </a:prstGeom>
          <a:noFill/>
          <a:ln>
            <a:noFill/>
          </a:ln>
        </p:spPr>
        <p:txBody>
          <a:bodyPr anchorCtr="0" anchor="ctr" bIns="0" lIns="0" spcFirstLastPara="1" rIns="0" wrap="square" tIns="0">
            <a:noAutofit/>
          </a:bodyPr>
          <a:lstStyle/>
          <a:p>
            <a:pPr indent="0" lvl="0" marL="0" rtl="0" algn="l">
              <a:lnSpc>
                <a:spcPct val="80000"/>
              </a:lnSpc>
              <a:spcBef>
                <a:spcPts val="0"/>
              </a:spcBef>
              <a:spcAft>
                <a:spcPts val="0"/>
              </a:spcAft>
              <a:buNone/>
            </a:pPr>
            <a:r>
              <a:rPr lang="en-US" sz="3900"/>
              <a:t>Entitas = Tabel</a:t>
            </a:r>
            <a:endParaRPr sz="3900"/>
          </a:p>
        </p:txBody>
      </p:sp>
      <p:sp>
        <p:nvSpPr>
          <p:cNvPr id="497" name="Google Shape;497;p18"/>
          <p:cNvSpPr txBox="1"/>
          <p:nvPr>
            <p:ph idx="1" type="body"/>
          </p:nvPr>
        </p:nvSpPr>
        <p:spPr>
          <a:xfrm>
            <a:off x="457200" y="1525500"/>
            <a:ext cx="6993600" cy="2640900"/>
          </a:xfrm>
          <a:prstGeom prst="rect">
            <a:avLst/>
          </a:prstGeom>
          <a:noFill/>
          <a:ln>
            <a:noFill/>
          </a:ln>
        </p:spPr>
        <p:txBody>
          <a:bodyPr anchorCtr="0" anchor="t" bIns="0" lIns="0" spcFirstLastPara="1" rIns="0" wrap="square" tIns="0">
            <a:noAutofit/>
          </a:bodyPr>
          <a:lstStyle/>
          <a:p>
            <a:pPr indent="0" lvl="0" marL="0" rtl="0" algn="just">
              <a:lnSpc>
                <a:spcPct val="110000"/>
              </a:lnSpc>
              <a:spcBef>
                <a:spcPts val="600"/>
              </a:spcBef>
              <a:spcAft>
                <a:spcPts val="0"/>
              </a:spcAft>
              <a:buNone/>
            </a:pPr>
            <a:r>
              <a:rPr lang="en-US" sz="1800">
                <a:latin typeface="Barlow"/>
                <a:ea typeface="Barlow"/>
                <a:cs typeface="Barlow"/>
                <a:sym typeface="Barlow"/>
              </a:rPr>
              <a:t>Sebuah entitas akan menjadi sebuah tabel. Kolom tabel tersebut adalah semua atribut yang menempel pada gambar entitas yang bersangkutan.</a:t>
            </a:r>
            <a:endParaRPr sz="1800">
              <a:latin typeface="Barlow"/>
              <a:ea typeface="Barlow"/>
              <a:cs typeface="Barlow"/>
              <a:sym typeface="Barlow"/>
            </a:endParaRPr>
          </a:p>
          <a:p>
            <a:pPr indent="0" lvl="0" marL="0" rtl="0" algn="just">
              <a:lnSpc>
                <a:spcPct val="110000"/>
              </a:lnSpc>
              <a:spcBef>
                <a:spcPts val="600"/>
              </a:spcBef>
              <a:spcAft>
                <a:spcPts val="0"/>
              </a:spcAft>
              <a:buNone/>
            </a:pPr>
            <a:r>
              <a:t/>
            </a:r>
            <a:endParaRPr sz="1800">
              <a:latin typeface="Barlow"/>
              <a:ea typeface="Barlow"/>
              <a:cs typeface="Barlow"/>
              <a:sym typeface="Barlow"/>
            </a:endParaRPr>
          </a:p>
          <a:p>
            <a:pPr indent="0" lvl="0" marL="0" rtl="0" algn="just">
              <a:lnSpc>
                <a:spcPct val="110000"/>
              </a:lnSpc>
              <a:spcBef>
                <a:spcPts val="600"/>
              </a:spcBef>
              <a:spcAft>
                <a:spcPts val="0"/>
              </a:spcAft>
              <a:buNone/>
            </a:pPr>
            <a:r>
              <a:t/>
            </a:r>
            <a:endParaRPr sz="1800">
              <a:latin typeface="Barlow"/>
              <a:ea typeface="Barlow"/>
              <a:cs typeface="Barlow"/>
              <a:sym typeface="Barlow"/>
            </a:endParaRPr>
          </a:p>
        </p:txBody>
      </p:sp>
      <p:sp>
        <p:nvSpPr>
          <p:cNvPr id="498" name="Google Shape;498;p18"/>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499" name="Google Shape;499;p18"/>
          <p:cNvPicPr preferRelativeResize="0"/>
          <p:nvPr/>
        </p:nvPicPr>
        <p:blipFill rotWithShape="1">
          <a:blip r:embed="rId3">
            <a:alphaModFix/>
          </a:blip>
          <a:srcRect b="0" l="0" r="0" t="0"/>
          <a:stretch/>
        </p:blipFill>
        <p:spPr>
          <a:xfrm>
            <a:off x="457200" y="2537125"/>
            <a:ext cx="6729175" cy="2441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19"/>
          <p:cNvSpPr txBox="1"/>
          <p:nvPr>
            <p:ph type="title"/>
          </p:nvPr>
        </p:nvSpPr>
        <p:spPr>
          <a:xfrm>
            <a:off x="457200" y="561500"/>
            <a:ext cx="5640900" cy="600300"/>
          </a:xfrm>
          <a:prstGeom prst="rect">
            <a:avLst/>
          </a:prstGeom>
          <a:noFill/>
          <a:ln>
            <a:noFill/>
          </a:ln>
        </p:spPr>
        <p:txBody>
          <a:bodyPr anchorCtr="0" anchor="ctr" bIns="0" lIns="0" spcFirstLastPara="1" rIns="0" wrap="square" tIns="0">
            <a:noAutofit/>
          </a:bodyPr>
          <a:lstStyle/>
          <a:p>
            <a:pPr indent="0" lvl="0" marL="0" rtl="0" algn="l">
              <a:lnSpc>
                <a:spcPct val="80000"/>
              </a:lnSpc>
              <a:spcBef>
                <a:spcPts val="0"/>
              </a:spcBef>
              <a:spcAft>
                <a:spcPts val="0"/>
              </a:spcAft>
              <a:buNone/>
            </a:pPr>
            <a:r>
              <a:rPr lang="en-US" sz="3900"/>
              <a:t>Aturan Many to Many</a:t>
            </a:r>
            <a:endParaRPr sz="3900"/>
          </a:p>
        </p:txBody>
      </p:sp>
      <p:sp>
        <p:nvSpPr>
          <p:cNvPr id="505" name="Google Shape;505;p19"/>
          <p:cNvSpPr txBox="1"/>
          <p:nvPr>
            <p:ph idx="1" type="body"/>
          </p:nvPr>
        </p:nvSpPr>
        <p:spPr>
          <a:xfrm>
            <a:off x="457200" y="1525500"/>
            <a:ext cx="6993600" cy="2640900"/>
          </a:xfrm>
          <a:prstGeom prst="rect">
            <a:avLst/>
          </a:prstGeom>
          <a:noFill/>
          <a:ln>
            <a:noFill/>
          </a:ln>
        </p:spPr>
        <p:txBody>
          <a:bodyPr anchorCtr="0" anchor="t" bIns="0" lIns="0" spcFirstLastPara="1" rIns="0" wrap="square" tIns="0">
            <a:noAutofit/>
          </a:bodyPr>
          <a:lstStyle/>
          <a:p>
            <a:pPr indent="0" lvl="0" marL="0" rtl="0" algn="just">
              <a:lnSpc>
                <a:spcPct val="110000"/>
              </a:lnSpc>
              <a:spcBef>
                <a:spcPts val="600"/>
              </a:spcBef>
              <a:spcAft>
                <a:spcPts val="0"/>
              </a:spcAft>
              <a:buNone/>
            </a:pPr>
            <a:r>
              <a:rPr lang="en-US" sz="1800">
                <a:latin typeface="Barlow"/>
                <a:ea typeface="Barlow"/>
                <a:cs typeface="Barlow"/>
                <a:sym typeface="Barlow"/>
              </a:rPr>
              <a:t>Sebuah relasi </a:t>
            </a:r>
            <a:r>
              <a:rPr b="1" lang="en-US" sz="1800">
                <a:latin typeface="Barlow"/>
                <a:ea typeface="Barlow"/>
                <a:cs typeface="Barlow"/>
                <a:sym typeface="Barlow"/>
              </a:rPr>
              <a:t>many to many</a:t>
            </a:r>
            <a:r>
              <a:rPr lang="en-US" sz="1800">
                <a:latin typeface="Barlow"/>
                <a:ea typeface="Barlow"/>
                <a:cs typeface="Barlow"/>
                <a:sym typeface="Barlow"/>
              </a:rPr>
              <a:t>, akan </a:t>
            </a:r>
            <a:r>
              <a:rPr b="1" lang="en-US" sz="1800">
                <a:latin typeface="Barlow"/>
                <a:ea typeface="Barlow"/>
                <a:cs typeface="Barlow"/>
                <a:sym typeface="Barlow"/>
              </a:rPr>
              <a:t>menjadi tabel</a:t>
            </a:r>
            <a:r>
              <a:rPr lang="en-US" sz="1800">
                <a:latin typeface="Barlow"/>
                <a:ea typeface="Barlow"/>
                <a:cs typeface="Barlow"/>
                <a:sym typeface="Barlow"/>
              </a:rPr>
              <a:t>. Kolom tabel ini adalah gabungan key atribut dari entitas yang dihubungkannya, ditambah atribut tambahan yang dimiliki sendiri oleh relasi ini (jika ada).</a:t>
            </a:r>
            <a:endParaRPr sz="1800">
              <a:latin typeface="Barlow"/>
              <a:ea typeface="Barlow"/>
              <a:cs typeface="Barlow"/>
              <a:sym typeface="Barlow"/>
            </a:endParaRPr>
          </a:p>
          <a:p>
            <a:pPr indent="0" lvl="0" marL="0" rtl="0" algn="just">
              <a:lnSpc>
                <a:spcPct val="110000"/>
              </a:lnSpc>
              <a:spcBef>
                <a:spcPts val="600"/>
              </a:spcBef>
              <a:spcAft>
                <a:spcPts val="0"/>
              </a:spcAft>
              <a:buNone/>
            </a:pPr>
            <a:r>
              <a:t/>
            </a:r>
            <a:endParaRPr sz="1800">
              <a:latin typeface="Barlow"/>
              <a:ea typeface="Barlow"/>
              <a:cs typeface="Barlow"/>
              <a:sym typeface="Barlow"/>
            </a:endParaRPr>
          </a:p>
          <a:p>
            <a:pPr indent="0" lvl="0" marL="0" rtl="0" algn="just">
              <a:lnSpc>
                <a:spcPct val="110000"/>
              </a:lnSpc>
              <a:spcBef>
                <a:spcPts val="600"/>
              </a:spcBef>
              <a:spcAft>
                <a:spcPts val="0"/>
              </a:spcAft>
              <a:buNone/>
            </a:pPr>
            <a:r>
              <a:t/>
            </a:r>
            <a:endParaRPr sz="1800">
              <a:latin typeface="Barlow"/>
              <a:ea typeface="Barlow"/>
              <a:cs typeface="Barlow"/>
              <a:sym typeface="Barlow"/>
            </a:endParaRPr>
          </a:p>
        </p:txBody>
      </p:sp>
      <p:sp>
        <p:nvSpPr>
          <p:cNvPr id="506" name="Google Shape;506;p19"/>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507" name="Google Shape;507;p19"/>
          <p:cNvPicPr preferRelativeResize="0"/>
          <p:nvPr/>
        </p:nvPicPr>
        <p:blipFill rotWithShape="1">
          <a:blip r:embed="rId3">
            <a:alphaModFix/>
          </a:blip>
          <a:srcRect b="0" l="0" r="0" t="0"/>
          <a:stretch/>
        </p:blipFill>
        <p:spPr>
          <a:xfrm>
            <a:off x="457200" y="2914925"/>
            <a:ext cx="6993601" cy="207662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20"/>
          <p:cNvSpPr txBox="1"/>
          <p:nvPr>
            <p:ph type="title"/>
          </p:nvPr>
        </p:nvSpPr>
        <p:spPr>
          <a:xfrm>
            <a:off x="457200" y="561500"/>
            <a:ext cx="5640900" cy="600300"/>
          </a:xfrm>
          <a:prstGeom prst="rect">
            <a:avLst/>
          </a:prstGeom>
          <a:noFill/>
          <a:ln>
            <a:noFill/>
          </a:ln>
        </p:spPr>
        <p:txBody>
          <a:bodyPr anchorCtr="0" anchor="ctr" bIns="0" lIns="0" spcFirstLastPara="1" rIns="0" wrap="square" tIns="0">
            <a:noAutofit/>
          </a:bodyPr>
          <a:lstStyle/>
          <a:p>
            <a:pPr indent="0" lvl="0" marL="0" rtl="0" algn="l">
              <a:lnSpc>
                <a:spcPct val="80000"/>
              </a:lnSpc>
              <a:spcBef>
                <a:spcPts val="0"/>
              </a:spcBef>
              <a:spcAft>
                <a:spcPts val="0"/>
              </a:spcAft>
              <a:buNone/>
            </a:pPr>
            <a:r>
              <a:rPr lang="en-US" sz="3900"/>
              <a:t>Aturan Many to One</a:t>
            </a:r>
            <a:endParaRPr sz="3900"/>
          </a:p>
        </p:txBody>
      </p:sp>
      <p:sp>
        <p:nvSpPr>
          <p:cNvPr id="513" name="Google Shape;513;p20"/>
          <p:cNvSpPr txBox="1"/>
          <p:nvPr>
            <p:ph idx="1" type="body"/>
          </p:nvPr>
        </p:nvSpPr>
        <p:spPr>
          <a:xfrm>
            <a:off x="457200" y="1349150"/>
            <a:ext cx="8095800" cy="2640900"/>
          </a:xfrm>
          <a:prstGeom prst="rect">
            <a:avLst/>
          </a:prstGeom>
          <a:noFill/>
          <a:ln>
            <a:noFill/>
          </a:ln>
        </p:spPr>
        <p:txBody>
          <a:bodyPr anchorCtr="0" anchor="t" bIns="0" lIns="0" spcFirstLastPara="1" rIns="0" wrap="square" tIns="0">
            <a:noAutofit/>
          </a:bodyPr>
          <a:lstStyle/>
          <a:p>
            <a:pPr indent="0" lvl="0" marL="0" rtl="0" algn="just">
              <a:lnSpc>
                <a:spcPct val="110000"/>
              </a:lnSpc>
              <a:spcBef>
                <a:spcPts val="600"/>
              </a:spcBef>
              <a:spcAft>
                <a:spcPts val="0"/>
              </a:spcAft>
              <a:buNone/>
            </a:pPr>
            <a:r>
              <a:rPr lang="en-US" sz="1800">
                <a:latin typeface="Barlow"/>
                <a:ea typeface="Barlow"/>
                <a:cs typeface="Barlow"/>
                <a:sym typeface="Barlow"/>
              </a:rPr>
              <a:t>Sebuah relasi </a:t>
            </a:r>
            <a:r>
              <a:rPr b="1" lang="en-US" sz="1800">
                <a:latin typeface="Barlow"/>
                <a:ea typeface="Barlow"/>
                <a:cs typeface="Barlow"/>
                <a:sym typeface="Barlow"/>
              </a:rPr>
              <a:t>many to one</a:t>
            </a:r>
            <a:r>
              <a:rPr lang="en-US" sz="1800">
                <a:latin typeface="Barlow"/>
                <a:ea typeface="Barlow"/>
                <a:cs typeface="Barlow"/>
                <a:sym typeface="Barlow"/>
              </a:rPr>
              <a:t>, TIDAK HARUS menjadi tabel. Relasi ini diakomodasi pada model data fisik dengan aturan sebagai berikut: </a:t>
            </a:r>
            <a:r>
              <a:rPr b="1" lang="en-US" sz="1800">
                <a:latin typeface="Barlow"/>
                <a:ea typeface="Barlow"/>
                <a:cs typeface="Barlow"/>
                <a:sym typeface="Barlow"/>
              </a:rPr>
              <a:t>Key at</a:t>
            </a:r>
            <a:r>
              <a:rPr b="1" lang="en-US" sz="1800">
                <a:latin typeface="Barlow"/>
                <a:ea typeface="Barlow"/>
                <a:cs typeface="Barlow"/>
                <a:sym typeface="Barlow"/>
              </a:rPr>
              <a:t>t</a:t>
            </a:r>
            <a:r>
              <a:rPr b="1" lang="en-US" sz="1800">
                <a:latin typeface="Barlow"/>
                <a:ea typeface="Barlow"/>
                <a:cs typeface="Barlow"/>
                <a:sym typeface="Barlow"/>
              </a:rPr>
              <a:t>ribute</a:t>
            </a:r>
            <a:r>
              <a:rPr lang="en-US" sz="1800">
                <a:latin typeface="Barlow"/>
                <a:ea typeface="Barlow"/>
                <a:cs typeface="Barlow"/>
                <a:sym typeface="Barlow"/>
              </a:rPr>
              <a:t> dari entitas berderajat 1 akan dijadikan sebagai </a:t>
            </a:r>
            <a:r>
              <a:rPr b="1" lang="en-US" sz="1800">
                <a:latin typeface="Barlow"/>
                <a:ea typeface="Barlow"/>
                <a:cs typeface="Barlow"/>
                <a:sym typeface="Barlow"/>
              </a:rPr>
              <a:t>kolom tambahan</a:t>
            </a:r>
            <a:r>
              <a:rPr lang="en-US" sz="1800">
                <a:latin typeface="Barlow"/>
                <a:ea typeface="Barlow"/>
                <a:cs typeface="Barlow"/>
                <a:sym typeface="Barlow"/>
              </a:rPr>
              <a:t> pada tabel entitas yang berderajat N, yang dinamakan </a:t>
            </a:r>
            <a:r>
              <a:rPr b="1" lang="en-US" sz="1800">
                <a:latin typeface="Barlow"/>
                <a:ea typeface="Barlow"/>
                <a:cs typeface="Barlow"/>
                <a:sym typeface="Barlow"/>
              </a:rPr>
              <a:t>FOREIGN KEY</a:t>
            </a:r>
            <a:r>
              <a:rPr lang="en-US" sz="1800">
                <a:latin typeface="Barlow"/>
                <a:ea typeface="Barlow"/>
                <a:cs typeface="Barlow"/>
                <a:sym typeface="Barlow"/>
              </a:rPr>
              <a:t>.</a:t>
            </a:r>
            <a:endParaRPr sz="1800">
              <a:latin typeface="Barlow"/>
              <a:ea typeface="Barlow"/>
              <a:cs typeface="Barlow"/>
              <a:sym typeface="Barlow"/>
            </a:endParaRPr>
          </a:p>
          <a:p>
            <a:pPr indent="0" lvl="0" marL="0" rtl="0" algn="just">
              <a:lnSpc>
                <a:spcPct val="110000"/>
              </a:lnSpc>
              <a:spcBef>
                <a:spcPts val="600"/>
              </a:spcBef>
              <a:spcAft>
                <a:spcPts val="0"/>
              </a:spcAft>
              <a:buNone/>
            </a:pPr>
            <a:r>
              <a:t/>
            </a:r>
            <a:endParaRPr sz="1800">
              <a:latin typeface="Barlow"/>
              <a:ea typeface="Barlow"/>
              <a:cs typeface="Barlow"/>
              <a:sym typeface="Barlow"/>
            </a:endParaRPr>
          </a:p>
          <a:p>
            <a:pPr indent="0" lvl="0" marL="0" rtl="0" algn="just">
              <a:lnSpc>
                <a:spcPct val="110000"/>
              </a:lnSpc>
              <a:spcBef>
                <a:spcPts val="600"/>
              </a:spcBef>
              <a:spcAft>
                <a:spcPts val="0"/>
              </a:spcAft>
              <a:buNone/>
            </a:pPr>
            <a:r>
              <a:t/>
            </a:r>
            <a:endParaRPr sz="1800">
              <a:latin typeface="Barlow"/>
              <a:ea typeface="Barlow"/>
              <a:cs typeface="Barlow"/>
              <a:sym typeface="Barlow"/>
            </a:endParaRPr>
          </a:p>
        </p:txBody>
      </p:sp>
      <p:sp>
        <p:nvSpPr>
          <p:cNvPr id="514" name="Google Shape;514;p20"/>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515" name="Google Shape;515;p20"/>
          <p:cNvPicPr preferRelativeResize="0"/>
          <p:nvPr/>
        </p:nvPicPr>
        <p:blipFill rotWithShape="1">
          <a:blip r:embed="rId3">
            <a:alphaModFix/>
          </a:blip>
          <a:srcRect b="2787" l="0" r="0" t="3684"/>
          <a:stretch/>
        </p:blipFill>
        <p:spPr>
          <a:xfrm>
            <a:off x="457200" y="2763750"/>
            <a:ext cx="3732500" cy="21896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21"/>
          <p:cNvSpPr txBox="1"/>
          <p:nvPr>
            <p:ph type="title"/>
          </p:nvPr>
        </p:nvSpPr>
        <p:spPr>
          <a:xfrm>
            <a:off x="457200" y="561500"/>
            <a:ext cx="5640900" cy="600300"/>
          </a:xfrm>
          <a:prstGeom prst="rect">
            <a:avLst/>
          </a:prstGeom>
          <a:noFill/>
          <a:ln>
            <a:noFill/>
          </a:ln>
        </p:spPr>
        <p:txBody>
          <a:bodyPr anchorCtr="0" anchor="ctr" bIns="0" lIns="0" spcFirstLastPara="1" rIns="0" wrap="square" tIns="0">
            <a:noAutofit/>
          </a:bodyPr>
          <a:lstStyle/>
          <a:p>
            <a:pPr indent="0" lvl="0" marL="0" rtl="0" algn="l">
              <a:lnSpc>
                <a:spcPct val="80000"/>
              </a:lnSpc>
              <a:spcBef>
                <a:spcPts val="0"/>
              </a:spcBef>
              <a:spcAft>
                <a:spcPts val="0"/>
              </a:spcAft>
              <a:buNone/>
            </a:pPr>
            <a:r>
              <a:rPr lang="en-US" sz="3900"/>
              <a:t>Aturan One to One</a:t>
            </a:r>
            <a:endParaRPr sz="3900"/>
          </a:p>
        </p:txBody>
      </p:sp>
      <p:sp>
        <p:nvSpPr>
          <p:cNvPr id="521" name="Google Shape;521;p21"/>
          <p:cNvSpPr txBox="1"/>
          <p:nvPr>
            <p:ph idx="1" type="body"/>
          </p:nvPr>
        </p:nvSpPr>
        <p:spPr>
          <a:xfrm>
            <a:off x="457200" y="1349150"/>
            <a:ext cx="8095800" cy="2640900"/>
          </a:xfrm>
          <a:prstGeom prst="rect">
            <a:avLst/>
          </a:prstGeom>
          <a:noFill/>
          <a:ln>
            <a:noFill/>
          </a:ln>
        </p:spPr>
        <p:txBody>
          <a:bodyPr anchorCtr="0" anchor="t" bIns="0" lIns="0" spcFirstLastPara="1" rIns="0" wrap="square" tIns="0">
            <a:noAutofit/>
          </a:bodyPr>
          <a:lstStyle/>
          <a:p>
            <a:pPr indent="0" lvl="0" marL="0" rtl="0" algn="just">
              <a:lnSpc>
                <a:spcPct val="110000"/>
              </a:lnSpc>
              <a:spcBef>
                <a:spcPts val="600"/>
              </a:spcBef>
              <a:spcAft>
                <a:spcPts val="0"/>
              </a:spcAft>
              <a:buNone/>
            </a:pPr>
            <a:r>
              <a:rPr lang="en-US" sz="1800">
                <a:latin typeface="Barlow"/>
                <a:ea typeface="Barlow"/>
                <a:cs typeface="Barlow"/>
                <a:sym typeface="Barlow"/>
              </a:rPr>
              <a:t>Sebuah relasi </a:t>
            </a:r>
            <a:r>
              <a:rPr b="1" lang="en-US" sz="1800">
                <a:latin typeface="Barlow"/>
                <a:ea typeface="Barlow"/>
                <a:cs typeface="Barlow"/>
                <a:sym typeface="Barlow"/>
              </a:rPr>
              <a:t>one to one</a:t>
            </a:r>
            <a:r>
              <a:rPr lang="en-US" sz="1800">
                <a:latin typeface="Barlow"/>
                <a:ea typeface="Barlow"/>
                <a:cs typeface="Barlow"/>
                <a:sym typeface="Barlow"/>
              </a:rPr>
              <a:t>, TIDAK HARUS menjadi tabel. Relasi ini diakomodasi pada model data fisik dengan aturan yang sama seperti jenis many to one. Kita dapat memilih untuk menambahkan kolom di tabel entitas mana saja yang terhubung oleh relasi ini.</a:t>
            </a:r>
            <a:endParaRPr sz="1800">
              <a:latin typeface="Barlow"/>
              <a:ea typeface="Barlow"/>
              <a:cs typeface="Barlow"/>
              <a:sym typeface="Barlow"/>
            </a:endParaRPr>
          </a:p>
          <a:p>
            <a:pPr indent="0" lvl="0" marL="0" rtl="0" algn="just">
              <a:lnSpc>
                <a:spcPct val="110000"/>
              </a:lnSpc>
              <a:spcBef>
                <a:spcPts val="600"/>
              </a:spcBef>
              <a:spcAft>
                <a:spcPts val="0"/>
              </a:spcAft>
              <a:buNone/>
            </a:pPr>
            <a:r>
              <a:t/>
            </a:r>
            <a:endParaRPr sz="1800">
              <a:latin typeface="Barlow"/>
              <a:ea typeface="Barlow"/>
              <a:cs typeface="Barlow"/>
              <a:sym typeface="Barlow"/>
            </a:endParaRPr>
          </a:p>
          <a:p>
            <a:pPr indent="0" lvl="0" marL="0" rtl="0" algn="just">
              <a:lnSpc>
                <a:spcPct val="110000"/>
              </a:lnSpc>
              <a:spcBef>
                <a:spcPts val="600"/>
              </a:spcBef>
              <a:spcAft>
                <a:spcPts val="0"/>
              </a:spcAft>
              <a:buNone/>
            </a:pPr>
            <a:r>
              <a:t/>
            </a:r>
            <a:endParaRPr sz="1800">
              <a:latin typeface="Barlow"/>
              <a:ea typeface="Barlow"/>
              <a:cs typeface="Barlow"/>
              <a:sym typeface="Barlow"/>
            </a:endParaRPr>
          </a:p>
        </p:txBody>
      </p:sp>
      <p:sp>
        <p:nvSpPr>
          <p:cNvPr id="522" name="Google Shape;522;p21"/>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523" name="Google Shape;523;p21"/>
          <p:cNvPicPr preferRelativeResize="0"/>
          <p:nvPr/>
        </p:nvPicPr>
        <p:blipFill rotWithShape="1">
          <a:blip r:embed="rId3">
            <a:alphaModFix/>
          </a:blip>
          <a:srcRect b="0" l="0" r="0" t="0"/>
          <a:stretch/>
        </p:blipFill>
        <p:spPr>
          <a:xfrm>
            <a:off x="457200" y="2794025"/>
            <a:ext cx="3584300" cy="22066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22"/>
          <p:cNvSpPr txBox="1"/>
          <p:nvPr>
            <p:ph type="ctrTitle"/>
          </p:nvPr>
        </p:nvSpPr>
        <p:spPr>
          <a:xfrm>
            <a:off x="1076325" y="1863600"/>
            <a:ext cx="4962600" cy="14163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SzPts val="4800"/>
              <a:buNone/>
            </a:pPr>
            <a:r>
              <a:rPr lang="en-US"/>
              <a:t>Tugas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23"/>
          <p:cNvSpPr txBox="1"/>
          <p:nvPr>
            <p:ph type="title"/>
          </p:nvPr>
        </p:nvSpPr>
        <p:spPr>
          <a:xfrm>
            <a:off x="457200" y="605600"/>
            <a:ext cx="5640900" cy="10827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b="1" lang="en-US">
                <a:latin typeface="Raleway"/>
                <a:ea typeface="Raleway"/>
                <a:cs typeface="Raleway"/>
                <a:sym typeface="Raleway"/>
              </a:rPr>
              <a:t>Tugas 1</a:t>
            </a:r>
            <a:endParaRPr b="1">
              <a:latin typeface="Raleway"/>
              <a:ea typeface="Raleway"/>
              <a:cs typeface="Raleway"/>
              <a:sym typeface="Raleway"/>
            </a:endParaRPr>
          </a:p>
        </p:txBody>
      </p:sp>
      <p:sp>
        <p:nvSpPr>
          <p:cNvPr id="534" name="Google Shape;534;p23"/>
          <p:cNvSpPr txBox="1"/>
          <p:nvPr>
            <p:ph idx="1" type="body"/>
          </p:nvPr>
        </p:nvSpPr>
        <p:spPr>
          <a:xfrm>
            <a:off x="457200" y="1688300"/>
            <a:ext cx="8446500" cy="2948400"/>
          </a:xfrm>
          <a:prstGeom prst="rect">
            <a:avLst/>
          </a:prstGeom>
          <a:noFill/>
          <a:ln>
            <a:noFill/>
          </a:ln>
        </p:spPr>
        <p:txBody>
          <a:bodyPr anchorCtr="0" anchor="t" bIns="0" lIns="0" spcFirstLastPara="1" rIns="0" wrap="square" tIns="0">
            <a:noAutofit/>
          </a:bodyPr>
          <a:lstStyle/>
          <a:p>
            <a:pPr indent="0" lvl="0" marL="114300" rtl="0" algn="l">
              <a:lnSpc>
                <a:spcPct val="110000"/>
              </a:lnSpc>
              <a:spcBef>
                <a:spcPts val="600"/>
              </a:spcBef>
              <a:spcAft>
                <a:spcPts val="0"/>
              </a:spcAft>
              <a:buNone/>
            </a:pPr>
            <a:r>
              <a:rPr lang="en-US"/>
              <a:t>Gambarkan ERD dari sistem pengelolaan perpustakaan di jurusan, dimana: </a:t>
            </a:r>
            <a:endParaRPr/>
          </a:p>
          <a:p>
            <a:pPr indent="-342900" lvl="0" marL="457200" rtl="0" algn="l">
              <a:lnSpc>
                <a:spcPct val="110000"/>
              </a:lnSpc>
              <a:spcBef>
                <a:spcPts val="600"/>
              </a:spcBef>
              <a:spcAft>
                <a:spcPts val="0"/>
              </a:spcAft>
              <a:buSzPts val="1800"/>
              <a:buChar char="-"/>
            </a:pPr>
            <a:r>
              <a:rPr lang="en-US"/>
              <a:t>Banyak mahasiswa bisa meminjam banyak buku sekaligus</a:t>
            </a:r>
            <a:endParaRPr/>
          </a:p>
          <a:p>
            <a:pPr indent="-342900" lvl="0" marL="457200" rtl="0" algn="l">
              <a:lnSpc>
                <a:spcPct val="110000"/>
              </a:lnSpc>
              <a:spcBef>
                <a:spcPts val="0"/>
              </a:spcBef>
              <a:spcAft>
                <a:spcPts val="0"/>
              </a:spcAft>
              <a:buSzPts val="1800"/>
              <a:buChar char="-"/>
            </a:pPr>
            <a:r>
              <a:rPr lang="en-US"/>
              <a:t>Jika mahasiswa tersebut melebihi batas peminjaman mahasiswa tersebut bisa terkena terkena sanksi</a:t>
            </a:r>
            <a:endParaRPr/>
          </a:p>
          <a:p>
            <a:pPr indent="-342900" lvl="0" marL="457200" rtl="0" algn="l">
              <a:lnSpc>
                <a:spcPct val="110000"/>
              </a:lnSpc>
              <a:spcBef>
                <a:spcPts val="0"/>
              </a:spcBef>
              <a:spcAft>
                <a:spcPts val="0"/>
              </a:spcAft>
              <a:buSzPts val="1800"/>
              <a:buChar char="-"/>
            </a:pPr>
            <a:r>
              <a:rPr lang="en-US"/>
              <a:t>Mahasiswa bisa dikenai lebih dari satu sanksi.</a:t>
            </a:r>
            <a:endParaRPr/>
          </a:p>
          <a:p>
            <a:pPr indent="0" lvl="0" marL="114300" rtl="0" algn="l">
              <a:lnSpc>
                <a:spcPct val="110000"/>
              </a:lnSpc>
              <a:spcBef>
                <a:spcPts val="600"/>
              </a:spcBef>
              <a:spcAft>
                <a:spcPts val="0"/>
              </a:spcAft>
              <a:buNone/>
            </a:pPr>
            <a:r>
              <a:rPr lang="en-US"/>
              <a:t>*Atribut dibebaskan</a:t>
            </a:r>
            <a:endParaRPr/>
          </a:p>
          <a:p>
            <a:pPr indent="0" lvl="0" marL="114300" rtl="0" algn="l">
              <a:lnSpc>
                <a:spcPct val="110000"/>
              </a:lnSpc>
              <a:spcBef>
                <a:spcPts val="600"/>
              </a:spcBef>
              <a:spcAft>
                <a:spcPts val="0"/>
              </a:spcAft>
              <a:buNone/>
            </a:pPr>
            <a:r>
              <a:t/>
            </a:r>
            <a:endParaRPr/>
          </a:p>
          <a:p>
            <a:pPr indent="0" lvl="0" marL="114300" rtl="0" algn="l">
              <a:lnSpc>
                <a:spcPct val="110000"/>
              </a:lnSpc>
              <a:spcBef>
                <a:spcPts val="600"/>
              </a:spcBef>
              <a:spcAft>
                <a:spcPts val="0"/>
              </a:spcAft>
              <a:buNone/>
            </a:pPr>
            <a:r>
              <a:rPr lang="en-US"/>
              <a:t>Pindahkan ERD pada soal tersebut ke dalam tabel.</a:t>
            </a:r>
            <a:endParaRPr/>
          </a:p>
          <a:p>
            <a:pPr indent="0" lvl="0" marL="114300" rtl="0" algn="l">
              <a:lnSpc>
                <a:spcPct val="110000"/>
              </a:lnSpc>
              <a:spcBef>
                <a:spcPts val="600"/>
              </a:spcBef>
              <a:spcAft>
                <a:spcPts val="0"/>
              </a:spcAft>
              <a:buNone/>
            </a:pPr>
            <a:r>
              <a:t/>
            </a:r>
            <a:endParaRPr/>
          </a:p>
          <a:p>
            <a:pPr indent="0" lvl="0" marL="114300" rtl="0" algn="l">
              <a:lnSpc>
                <a:spcPct val="110000"/>
              </a:lnSpc>
              <a:spcBef>
                <a:spcPts val="600"/>
              </a:spcBef>
              <a:spcAft>
                <a:spcPts val="0"/>
              </a:spcAft>
              <a:buSzPts val="1800"/>
              <a:buNone/>
            </a:pPr>
            <a:r>
              <a:t/>
            </a:r>
            <a:endParaRPr/>
          </a:p>
        </p:txBody>
      </p:sp>
      <p:sp>
        <p:nvSpPr>
          <p:cNvPr id="535" name="Google Shape;535;p23"/>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6"/>
          <p:cNvSpPr txBox="1"/>
          <p:nvPr>
            <p:ph type="ctrTitle"/>
          </p:nvPr>
        </p:nvSpPr>
        <p:spPr>
          <a:xfrm>
            <a:off x="1085850" y="2031025"/>
            <a:ext cx="4676700" cy="591649"/>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SzPts val="4800"/>
              <a:buNone/>
            </a:pPr>
            <a:r>
              <a:rPr lang="en-US"/>
              <a:t>Review</a:t>
            </a:r>
            <a:endParaRPr/>
          </a:p>
        </p:txBody>
      </p:sp>
      <p:sp>
        <p:nvSpPr>
          <p:cNvPr id="308" name="Google Shape;308;p6"/>
          <p:cNvSpPr txBox="1"/>
          <p:nvPr>
            <p:ph idx="1" type="subTitle"/>
          </p:nvPr>
        </p:nvSpPr>
        <p:spPr>
          <a:xfrm>
            <a:off x="1085850" y="2632672"/>
            <a:ext cx="4676700" cy="1468500"/>
          </a:xfrm>
          <a:prstGeom prst="rect">
            <a:avLst/>
          </a:prstGeom>
          <a:noFill/>
          <a:ln>
            <a:noFill/>
          </a:ln>
        </p:spPr>
        <p:txBody>
          <a:bodyPr anchorCtr="0" anchor="t" bIns="0" lIns="0" spcFirstLastPara="1" rIns="0" wrap="square" tIns="0">
            <a:noAutofit/>
          </a:bodyPr>
          <a:lstStyle/>
          <a:p>
            <a:pPr indent="-342900" lvl="0" marL="342900" rtl="0" algn="l">
              <a:lnSpc>
                <a:spcPct val="110000"/>
              </a:lnSpc>
              <a:spcBef>
                <a:spcPts val="0"/>
              </a:spcBef>
              <a:spcAft>
                <a:spcPts val="0"/>
              </a:spcAft>
              <a:buSzPts val="1800"/>
              <a:buFont typeface="Arial"/>
              <a:buChar char="•"/>
            </a:pPr>
            <a:r>
              <a:rPr lang="en-US"/>
              <a:t>ERD</a:t>
            </a:r>
            <a:endParaRPr/>
          </a:p>
          <a:p>
            <a:pPr indent="-342900" lvl="0" marL="342900" rtl="0" algn="l">
              <a:lnSpc>
                <a:spcPct val="110000"/>
              </a:lnSpc>
              <a:spcBef>
                <a:spcPts val="0"/>
              </a:spcBef>
              <a:spcAft>
                <a:spcPts val="0"/>
              </a:spcAft>
              <a:buSzPts val="1800"/>
              <a:buFont typeface="Arial"/>
              <a:buChar char="•"/>
            </a:pPr>
            <a:r>
              <a:rPr lang="en-US"/>
              <a:t>Entitas</a:t>
            </a:r>
            <a:endParaRPr/>
          </a:p>
          <a:p>
            <a:pPr indent="-342900" lvl="0" marL="342900" rtl="0" algn="l">
              <a:lnSpc>
                <a:spcPct val="110000"/>
              </a:lnSpc>
              <a:spcBef>
                <a:spcPts val="0"/>
              </a:spcBef>
              <a:spcAft>
                <a:spcPts val="0"/>
              </a:spcAft>
              <a:buSzPts val="1800"/>
              <a:buFont typeface="Arial"/>
              <a:buChar char="•"/>
            </a:pPr>
            <a:r>
              <a:rPr lang="en-US"/>
              <a:t>Relasi</a:t>
            </a:r>
            <a:endParaRPr/>
          </a:p>
          <a:p>
            <a:pPr indent="-342900" lvl="0" marL="342900" rtl="0" algn="l">
              <a:lnSpc>
                <a:spcPct val="110000"/>
              </a:lnSpc>
              <a:spcBef>
                <a:spcPts val="0"/>
              </a:spcBef>
              <a:spcAft>
                <a:spcPts val="0"/>
              </a:spcAft>
              <a:buSzPts val="1800"/>
              <a:buFont typeface="Arial"/>
              <a:buChar char="•"/>
            </a:pPr>
            <a:r>
              <a:rPr lang="en-US"/>
              <a:t>Atribut</a:t>
            </a:r>
            <a:endParaRPr/>
          </a:p>
        </p:txBody>
      </p:sp>
      <p:grpSp>
        <p:nvGrpSpPr>
          <p:cNvPr id="309" name="Google Shape;309;p6"/>
          <p:cNvGrpSpPr/>
          <p:nvPr/>
        </p:nvGrpSpPr>
        <p:grpSpPr>
          <a:xfrm>
            <a:off x="5435079" y="912423"/>
            <a:ext cx="3239723" cy="3318665"/>
            <a:chOff x="2270525" y="117216"/>
            <a:chExt cx="4650765" cy="4762722"/>
          </a:xfrm>
        </p:grpSpPr>
        <p:sp>
          <p:nvSpPr>
            <p:cNvPr id="310" name="Google Shape;310;p6"/>
            <p:cNvSpPr/>
            <p:nvPr/>
          </p:nvSpPr>
          <p:spPr>
            <a:xfrm>
              <a:off x="2270525" y="2788917"/>
              <a:ext cx="1367464" cy="791146"/>
            </a:xfrm>
            <a:custGeom>
              <a:rect b="b" l="l" r="r" t="t"/>
              <a:pathLst>
                <a:path extrusionOk="0" h="791146" w="1367464">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509"/>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1" name="Google Shape;311;p6"/>
            <p:cNvSpPr/>
            <p:nvPr/>
          </p:nvSpPr>
          <p:spPr>
            <a:xfrm>
              <a:off x="2565006" y="2921600"/>
              <a:ext cx="762723" cy="441198"/>
            </a:xfrm>
            <a:custGeom>
              <a:rect b="b" l="l" r="r" t="t"/>
              <a:pathLst>
                <a:path extrusionOk="0" h="441198" w="762723">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41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2" name="Google Shape;312;p6"/>
            <p:cNvSpPr/>
            <p:nvPr/>
          </p:nvSpPr>
          <p:spPr>
            <a:xfrm>
              <a:off x="2834012" y="3000943"/>
              <a:ext cx="217486" cy="125920"/>
            </a:xfrm>
            <a:custGeom>
              <a:rect b="b" l="l" r="r" t="t"/>
              <a:pathLst>
                <a:path extrusionOk="0" h="125920" w="217486">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3" name="Google Shape;313;p6"/>
            <p:cNvSpPr/>
            <p:nvPr/>
          </p:nvSpPr>
          <p:spPr>
            <a:xfrm>
              <a:off x="2841806" y="2229228"/>
              <a:ext cx="209121" cy="823531"/>
            </a:xfrm>
            <a:custGeom>
              <a:rect b="b" l="l" r="r" t="t"/>
              <a:pathLst>
                <a:path extrusionOk="0" h="823531" w="209121">
                  <a:moveTo>
                    <a:pt x="0" y="0"/>
                  </a:moveTo>
                  <a:lnTo>
                    <a:pt x="209121" y="0"/>
                  </a:lnTo>
                  <a:lnTo>
                    <a:pt x="209121" y="823532"/>
                  </a:lnTo>
                  <a:lnTo>
                    <a:pt x="0" y="823532"/>
                  </a:lnTo>
                  <a:close/>
                </a:path>
              </a:pathLst>
            </a:custGeom>
            <a:solidFill>
              <a:srgbClr val="EDEF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4" name="Google Shape;314;p6"/>
            <p:cNvSpPr/>
            <p:nvPr/>
          </p:nvSpPr>
          <p:spPr>
            <a:xfrm>
              <a:off x="2831826" y="2112223"/>
              <a:ext cx="249895" cy="580777"/>
            </a:xfrm>
            <a:custGeom>
              <a:rect b="b" l="l" r="r" t="t"/>
              <a:pathLst>
                <a:path extrusionOk="0" h="580777" w="249895">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5" name="Google Shape;315;p6"/>
            <p:cNvSpPr/>
            <p:nvPr/>
          </p:nvSpPr>
          <p:spPr>
            <a:xfrm>
              <a:off x="2373659" y="1582290"/>
              <a:ext cx="397711" cy="625506"/>
            </a:xfrm>
            <a:custGeom>
              <a:rect b="b" l="l" r="r" t="t"/>
              <a:pathLst>
                <a:path extrusionOk="0" h="625506" w="397711">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6" name="Google Shape;316;p6"/>
            <p:cNvSpPr/>
            <p:nvPr/>
          </p:nvSpPr>
          <p:spPr>
            <a:xfrm>
              <a:off x="3144177" y="1582290"/>
              <a:ext cx="397710" cy="625506"/>
            </a:xfrm>
            <a:custGeom>
              <a:rect b="b" l="l" r="r" t="t"/>
              <a:pathLst>
                <a:path extrusionOk="0" h="625506" w="39771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7" name="Google Shape;317;p6"/>
            <p:cNvSpPr/>
            <p:nvPr/>
          </p:nvSpPr>
          <p:spPr>
            <a:xfrm>
              <a:off x="2815951" y="2102641"/>
              <a:ext cx="276610" cy="160020"/>
            </a:xfrm>
            <a:custGeom>
              <a:rect b="b" l="l" r="r" t="t"/>
              <a:pathLst>
                <a:path extrusionOk="0" h="160020" w="27661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8" name="Google Shape;318;p6"/>
            <p:cNvSpPr/>
            <p:nvPr/>
          </p:nvSpPr>
          <p:spPr>
            <a:xfrm>
              <a:off x="2744565" y="2030632"/>
              <a:ext cx="418908" cy="74675"/>
            </a:xfrm>
            <a:custGeom>
              <a:rect b="b" l="l" r="r" t="t"/>
              <a:pathLst>
                <a:path extrusionOk="0" h="74675" w="418908">
                  <a:moveTo>
                    <a:pt x="0" y="72009"/>
                  </a:moveTo>
                  <a:lnTo>
                    <a:pt x="0" y="0"/>
                  </a:lnTo>
                  <a:lnTo>
                    <a:pt x="418908" y="0"/>
                  </a:lnTo>
                  <a:lnTo>
                    <a:pt x="418908" y="74676"/>
                  </a:lnTo>
                  <a:lnTo>
                    <a:pt x="0" y="72009"/>
                  </a:lnTo>
                  <a:close/>
                </a:path>
              </a:pathLst>
            </a:custGeom>
            <a:solidFill>
              <a:srgbClr val="49494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9" name="Google Shape;319;p6"/>
            <p:cNvSpPr/>
            <p:nvPr/>
          </p:nvSpPr>
          <p:spPr>
            <a:xfrm>
              <a:off x="2744565" y="1981197"/>
              <a:ext cx="419383" cy="242697"/>
            </a:xfrm>
            <a:custGeom>
              <a:rect b="b" l="l" r="r" t="t"/>
              <a:pathLst>
                <a:path extrusionOk="0" h="242697" w="419383">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0" name="Google Shape;320;p6"/>
            <p:cNvSpPr/>
            <p:nvPr/>
          </p:nvSpPr>
          <p:spPr>
            <a:xfrm>
              <a:off x="2697703" y="1845275"/>
              <a:ext cx="511777" cy="296036"/>
            </a:xfrm>
            <a:custGeom>
              <a:rect b="b" l="l" r="r" t="t"/>
              <a:pathLst>
                <a:path extrusionOk="0" h="296036" w="511777">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1" name="Google Shape;321;p6"/>
            <p:cNvSpPr/>
            <p:nvPr/>
          </p:nvSpPr>
          <p:spPr>
            <a:xfrm>
              <a:off x="2681484" y="530635"/>
              <a:ext cx="548516" cy="1538895"/>
            </a:xfrm>
            <a:custGeom>
              <a:rect b="b" l="l" r="r" t="t"/>
              <a:pathLst>
                <a:path extrusionOk="0" h="1538895" w="548516">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2" name="Google Shape;322;p6"/>
            <p:cNvSpPr/>
            <p:nvPr/>
          </p:nvSpPr>
          <p:spPr>
            <a:xfrm>
              <a:off x="2858251" y="1222531"/>
              <a:ext cx="193342" cy="193738"/>
            </a:xfrm>
            <a:custGeom>
              <a:rect b="b" l="l" r="r" t="t"/>
              <a:pathLst>
                <a:path extrusionOk="0" h="193738" w="193342">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3" name="Google Shape;323;p6"/>
            <p:cNvSpPr/>
            <p:nvPr/>
          </p:nvSpPr>
          <p:spPr>
            <a:xfrm>
              <a:off x="2844088" y="1208338"/>
              <a:ext cx="221668" cy="222122"/>
            </a:xfrm>
            <a:custGeom>
              <a:rect b="b" l="l" r="r" t="t"/>
              <a:pathLst>
                <a:path extrusionOk="0" h="222122" w="221668">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4" name="Google Shape;324;p6"/>
            <p:cNvSpPr/>
            <p:nvPr/>
          </p:nvSpPr>
          <p:spPr>
            <a:xfrm>
              <a:off x="2858251" y="937733"/>
              <a:ext cx="193342" cy="193738"/>
            </a:xfrm>
            <a:custGeom>
              <a:rect b="b" l="l" r="r" t="t"/>
              <a:pathLst>
                <a:path extrusionOk="0" h="193738" w="193342">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5" name="Google Shape;325;p6"/>
            <p:cNvSpPr/>
            <p:nvPr/>
          </p:nvSpPr>
          <p:spPr>
            <a:xfrm>
              <a:off x="2843898" y="923636"/>
              <a:ext cx="221858" cy="222313"/>
            </a:xfrm>
            <a:custGeom>
              <a:rect b="b" l="l" r="r" t="t"/>
              <a:pathLst>
                <a:path extrusionOk="0" h="222313" w="221858">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6" name="Google Shape;326;p6"/>
            <p:cNvSpPr/>
            <p:nvPr/>
          </p:nvSpPr>
          <p:spPr>
            <a:xfrm>
              <a:off x="2680593" y="1921189"/>
              <a:ext cx="549324" cy="167997"/>
            </a:xfrm>
            <a:custGeom>
              <a:rect b="b" l="l" r="r" t="t"/>
              <a:pathLst>
                <a:path extrusionOk="0" h="167997" w="549324">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7" name="Google Shape;327;p6"/>
            <p:cNvSpPr/>
            <p:nvPr/>
          </p:nvSpPr>
          <p:spPr>
            <a:xfrm>
              <a:off x="2680308" y="1976244"/>
              <a:ext cx="548753" cy="165782"/>
            </a:xfrm>
            <a:custGeom>
              <a:rect b="b" l="l" r="r" t="t"/>
              <a:pathLst>
                <a:path extrusionOk="0" h="165782" w="548753">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8" name="Google Shape;328;p6"/>
            <p:cNvSpPr/>
            <p:nvPr/>
          </p:nvSpPr>
          <p:spPr>
            <a:xfrm>
              <a:off x="2683349" y="1877470"/>
              <a:ext cx="542765" cy="158087"/>
            </a:xfrm>
            <a:custGeom>
              <a:rect b="b" l="l" r="r" t="t"/>
              <a:pathLst>
                <a:path extrusionOk="0" h="158087" w="542765">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9" name="Google Shape;329;p6"/>
            <p:cNvSpPr/>
            <p:nvPr/>
          </p:nvSpPr>
          <p:spPr>
            <a:xfrm>
              <a:off x="2829449" y="530444"/>
              <a:ext cx="249519" cy="126863"/>
            </a:xfrm>
            <a:custGeom>
              <a:rect b="b" l="l" r="r" t="t"/>
              <a:pathLst>
                <a:path extrusionOk="0" h="126863" w="249519">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0" name="Google Shape;330;p6"/>
            <p:cNvSpPr/>
            <p:nvPr/>
          </p:nvSpPr>
          <p:spPr>
            <a:xfrm>
              <a:off x="2934010" y="1583052"/>
              <a:ext cx="47432" cy="623982"/>
            </a:xfrm>
            <a:custGeom>
              <a:rect b="b" l="l" r="r" t="t"/>
              <a:pathLst>
                <a:path extrusionOk="0" h="623982" w="47432">
                  <a:moveTo>
                    <a:pt x="0" y="0"/>
                  </a:moveTo>
                  <a:lnTo>
                    <a:pt x="47433" y="0"/>
                  </a:lnTo>
                  <a:lnTo>
                    <a:pt x="47433" y="623983"/>
                  </a:lnTo>
                  <a:lnTo>
                    <a:pt x="0" y="62398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331" name="Google Shape;331;p6"/>
            <p:cNvGrpSpPr/>
            <p:nvPr/>
          </p:nvGrpSpPr>
          <p:grpSpPr>
            <a:xfrm>
              <a:off x="4031993" y="117216"/>
              <a:ext cx="2889297" cy="3901793"/>
              <a:chOff x="5533368" y="1047716"/>
              <a:chExt cx="2889297" cy="3901793"/>
            </a:xfrm>
          </p:grpSpPr>
          <p:sp>
            <p:nvSpPr>
              <p:cNvPr id="332" name="Google Shape;332;p6"/>
              <p:cNvSpPr/>
              <p:nvPr/>
            </p:nvSpPr>
            <p:spPr>
              <a:xfrm>
                <a:off x="6153722" y="4072604"/>
                <a:ext cx="1090544" cy="630910"/>
              </a:xfrm>
              <a:custGeom>
                <a:rect b="b" l="l" r="r" t="t"/>
                <a:pathLst>
                  <a:path extrusionOk="0" h="630910" w="1090544">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3" name="Google Shape;333;p6"/>
              <p:cNvSpPr/>
              <p:nvPr/>
            </p:nvSpPr>
            <p:spPr>
              <a:xfrm>
                <a:off x="6193969" y="4048886"/>
                <a:ext cx="1090601" cy="630901"/>
              </a:xfrm>
              <a:custGeom>
                <a:rect b="b" l="l" r="r" t="t"/>
                <a:pathLst>
                  <a:path extrusionOk="0" h="630901" w="1090601">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4" name="Google Shape;334;p6"/>
              <p:cNvSpPr/>
              <p:nvPr/>
            </p:nvSpPr>
            <p:spPr>
              <a:xfrm>
                <a:off x="7252346" y="4430077"/>
                <a:ext cx="32128" cy="21050"/>
              </a:xfrm>
              <a:custGeom>
                <a:rect b="b" l="l" r="r" t="t"/>
                <a:pathLst>
                  <a:path extrusionOk="0" h="21050" w="32128">
                    <a:moveTo>
                      <a:pt x="32129" y="21050"/>
                    </a:moveTo>
                    <a:lnTo>
                      <a:pt x="32129" y="0"/>
                    </a:lnTo>
                    <a:lnTo>
                      <a:pt x="0" y="18574"/>
                    </a:lnTo>
                    <a:lnTo>
                      <a:pt x="32129" y="21050"/>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5" name="Google Shape;335;p6"/>
              <p:cNvSpPr/>
              <p:nvPr/>
            </p:nvSpPr>
            <p:spPr>
              <a:xfrm>
                <a:off x="6193906" y="4285773"/>
                <a:ext cx="32984" cy="21431"/>
              </a:xfrm>
              <a:custGeom>
                <a:rect b="b" l="l" r="r" t="t"/>
                <a:pathLst>
                  <a:path extrusionOk="0" h="21431" w="32984">
                    <a:moveTo>
                      <a:pt x="0" y="21431"/>
                    </a:moveTo>
                    <a:lnTo>
                      <a:pt x="0" y="0"/>
                    </a:lnTo>
                    <a:lnTo>
                      <a:pt x="32984" y="13716"/>
                    </a:lnTo>
                    <a:lnTo>
                      <a:pt x="0" y="21431"/>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6" name="Google Shape;336;p6"/>
              <p:cNvSpPr/>
              <p:nvPr/>
            </p:nvSpPr>
            <p:spPr>
              <a:xfrm>
                <a:off x="6193969" y="4027741"/>
                <a:ext cx="1090601" cy="630949"/>
              </a:xfrm>
              <a:custGeom>
                <a:rect b="b" l="l" r="r" t="t"/>
                <a:pathLst>
                  <a:path extrusionOk="0" h="630949" w="1090601">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7" name="Google Shape;337;p6"/>
              <p:cNvSpPr/>
              <p:nvPr/>
            </p:nvSpPr>
            <p:spPr>
              <a:xfrm>
                <a:off x="6504927" y="3742563"/>
                <a:ext cx="779547" cy="687514"/>
              </a:xfrm>
              <a:custGeom>
                <a:rect b="b" l="l" r="r" t="t"/>
                <a:pathLst>
                  <a:path extrusionOk="0" h="687514" w="779547">
                    <a:moveTo>
                      <a:pt x="86025" y="286131"/>
                    </a:moveTo>
                    <a:lnTo>
                      <a:pt x="0" y="0"/>
                    </a:lnTo>
                    <a:lnTo>
                      <a:pt x="702933" y="404050"/>
                    </a:lnTo>
                    <a:lnTo>
                      <a:pt x="779548" y="687514"/>
                    </a:lnTo>
                    <a:lnTo>
                      <a:pt x="86025" y="2861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8" name="Google Shape;338;p6"/>
              <p:cNvSpPr/>
              <p:nvPr/>
            </p:nvSpPr>
            <p:spPr>
              <a:xfrm>
                <a:off x="7254152" y="4405788"/>
                <a:ext cx="30322" cy="36004"/>
              </a:xfrm>
              <a:custGeom>
                <a:rect b="b" l="l" r="r" t="t"/>
                <a:pathLst>
                  <a:path extrusionOk="0" h="36004" w="30322">
                    <a:moveTo>
                      <a:pt x="9981" y="36004"/>
                    </a:moveTo>
                    <a:lnTo>
                      <a:pt x="30323" y="24289"/>
                    </a:lnTo>
                    <a:lnTo>
                      <a:pt x="0" y="0"/>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9" name="Google Shape;339;p6"/>
              <p:cNvSpPr/>
              <p:nvPr/>
            </p:nvSpPr>
            <p:spPr>
              <a:xfrm>
                <a:off x="6482779" y="3753326"/>
                <a:ext cx="781258" cy="688466"/>
              </a:xfrm>
              <a:custGeom>
                <a:rect b="b" l="l" r="r" t="t"/>
                <a:pathLst>
                  <a:path extrusionOk="0" h="688466" w="781258">
                    <a:moveTo>
                      <a:pt x="86025" y="286131"/>
                    </a:moveTo>
                    <a:lnTo>
                      <a:pt x="0" y="0"/>
                    </a:lnTo>
                    <a:lnTo>
                      <a:pt x="702933" y="404051"/>
                    </a:lnTo>
                    <a:lnTo>
                      <a:pt x="781259" y="688467"/>
                    </a:lnTo>
                    <a:lnTo>
                      <a:pt x="86025" y="286131"/>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0" name="Google Shape;340;p6"/>
              <p:cNvSpPr/>
              <p:nvPr/>
            </p:nvSpPr>
            <p:spPr>
              <a:xfrm>
                <a:off x="5563120" y="1047716"/>
                <a:ext cx="2859545" cy="3884751"/>
              </a:xfrm>
              <a:custGeom>
                <a:rect b="b" l="l" r="r" t="t"/>
                <a:pathLst>
                  <a:path extrusionOk="0" h="3884751" w="2859545">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1" name="Google Shape;341;p6"/>
              <p:cNvSpPr/>
              <p:nvPr/>
            </p:nvSpPr>
            <p:spPr>
              <a:xfrm>
                <a:off x="8367249" y="4838795"/>
                <a:ext cx="30132" cy="106965"/>
              </a:xfrm>
              <a:custGeom>
                <a:rect b="b" l="l" r="r" t="t"/>
                <a:pathLst>
                  <a:path extrusionOk="0" h="106965" w="30132">
                    <a:moveTo>
                      <a:pt x="0" y="106966"/>
                    </a:moveTo>
                    <a:lnTo>
                      <a:pt x="30132" y="89535"/>
                    </a:lnTo>
                    <a:lnTo>
                      <a:pt x="17110" y="0"/>
                    </a:lnTo>
                    <a:lnTo>
                      <a:pt x="0" y="106966"/>
                    </a:lnTo>
                    <a:close/>
                  </a:path>
                </a:pathLst>
              </a:custGeom>
              <a:solidFill>
                <a:srgbClr val="C4C7D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2" name="Google Shape;342;p6"/>
              <p:cNvSpPr/>
              <p:nvPr/>
            </p:nvSpPr>
            <p:spPr>
              <a:xfrm>
                <a:off x="5558272" y="1051845"/>
                <a:ext cx="72337" cy="31155"/>
              </a:xfrm>
              <a:custGeom>
                <a:rect b="b" l="l" r="r" t="t"/>
                <a:pathLst>
                  <a:path extrusionOk="0" h="31155" w="72337">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3" name="Google Shape;343;p6"/>
              <p:cNvSpPr/>
              <p:nvPr/>
            </p:nvSpPr>
            <p:spPr>
              <a:xfrm>
                <a:off x="5538216" y="1062192"/>
                <a:ext cx="2859165" cy="3884558"/>
              </a:xfrm>
              <a:custGeom>
                <a:rect b="b" l="l" r="r" t="t"/>
                <a:pathLst>
                  <a:path extrusionOk="0" h="3884558" w="2859165">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4" name="Google Shape;344;p6"/>
              <p:cNvSpPr/>
              <p:nvPr/>
            </p:nvSpPr>
            <p:spPr>
              <a:xfrm>
                <a:off x="5533368" y="1064955"/>
                <a:ext cx="2859260" cy="3884554"/>
              </a:xfrm>
              <a:custGeom>
                <a:rect b="b" l="l" r="r" t="t"/>
                <a:pathLst>
                  <a:path extrusionOk="0" h="3884554" w="285926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5" name="Google Shape;345;p6"/>
              <p:cNvSpPr/>
              <p:nvPr/>
            </p:nvSpPr>
            <p:spPr>
              <a:xfrm>
                <a:off x="5568443" y="1110406"/>
                <a:ext cx="2788159" cy="3702480"/>
              </a:xfrm>
              <a:custGeom>
                <a:rect b="b" l="l" r="r" t="t"/>
                <a:pathLst>
                  <a:path extrusionOk="0" h="3702480" w="2788159">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6" name="Google Shape;346;p6"/>
              <p:cNvSpPr/>
              <p:nvPr/>
            </p:nvSpPr>
            <p:spPr>
              <a:xfrm>
                <a:off x="5762166" y="1403396"/>
                <a:ext cx="919754" cy="618313"/>
              </a:xfrm>
              <a:custGeom>
                <a:rect b="b" l="l" r="r" t="t"/>
                <a:pathLst>
                  <a:path extrusionOk="0" h="618313" w="919754">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7" name="Google Shape;347;p6"/>
              <p:cNvSpPr/>
              <p:nvPr/>
            </p:nvSpPr>
            <p:spPr>
              <a:xfrm>
                <a:off x="5766158" y="1584712"/>
                <a:ext cx="686298" cy="451951"/>
              </a:xfrm>
              <a:custGeom>
                <a:rect b="b" l="l" r="r" t="t"/>
                <a:pathLst>
                  <a:path extrusionOk="0" h="451951" w="686298">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8" name="Google Shape;348;p6"/>
              <p:cNvSpPr/>
              <p:nvPr/>
            </p:nvSpPr>
            <p:spPr>
              <a:xfrm>
                <a:off x="5766158" y="1702632"/>
                <a:ext cx="686488" cy="451759"/>
              </a:xfrm>
              <a:custGeom>
                <a:rect b="b" l="l" r="r" t="t"/>
                <a:pathLst>
                  <a:path extrusionOk="0" h="451759" w="686488">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9" name="Google Shape;349;p6"/>
              <p:cNvSpPr/>
              <p:nvPr/>
            </p:nvSpPr>
            <p:spPr>
              <a:xfrm>
                <a:off x="5766158" y="1820170"/>
                <a:ext cx="562156" cy="379997"/>
              </a:xfrm>
              <a:custGeom>
                <a:rect b="b" l="l" r="r" t="t"/>
                <a:pathLst>
                  <a:path extrusionOk="0" h="379997" w="562156">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0" name="Google Shape;350;p6"/>
              <p:cNvSpPr/>
              <p:nvPr/>
            </p:nvSpPr>
            <p:spPr>
              <a:xfrm>
                <a:off x="5762166" y="2639293"/>
                <a:ext cx="919754" cy="618340"/>
              </a:xfrm>
              <a:custGeom>
                <a:rect b="b" l="l" r="r" t="t"/>
                <a:pathLst>
                  <a:path extrusionOk="0" h="618340" w="919754">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1" name="Google Shape;351;p6"/>
              <p:cNvSpPr/>
              <p:nvPr/>
            </p:nvSpPr>
            <p:spPr>
              <a:xfrm>
                <a:off x="5766158" y="2821069"/>
                <a:ext cx="686488" cy="451519"/>
              </a:xfrm>
              <a:custGeom>
                <a:rect b="b" l="l" r="r" t="t"/>
                <a:pathLst>
                  <a:path extrusionOk="0" h="451519" w="686488">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2" name="Google Shape;352;p6"/>
              <p:cNvSpPr/>
              <p:nvPr/>
            </p:nvSpPr>
            <p:spPr>
              <a:xfrm>
                <a:off x="5766158" y="2938486"/>
                <a:ext cx="686488" cy="451826"/>
              </a:xfrm>
              <a:custGeom>
                <a:rect b="b" l="l" r="r" t="t"/>
                <a:pathLst>
                  <a:path extrusionOk="0" h="451826" w="686488">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3" name="Google Shape;353;p6"/>
              <p:cNvSpPr/>
              <p:nvPr/>
            </p:nvSpPr>
            <p:spPr>
              <a:xfrm>
                <a:off x="5766158" y="3056051"/>
                <a:ext cx="562156" cy="379920"/>
              </a:xfrm>
              <a:custGeom>
                <a:rect b="b" l="l" r="r" t="t"/>
                <a:pathLst>
                  <a:path extrusionOk="0" h="379920" w="562156">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4" name="Google Shape;354;p6"/>
              <p:cNvSpPr/>
              <p:nvPr/>
            </p:nvSpPr>
            <p:spPr>
              <a:xfrm>
                <a:off x="6897600" y="3332192"/>
                <a:ext cx="1250451" cy="1162368"/>
              </a:xfrm>
              <a:custGeom>
                <a:rect b="b" l="l" r="r" t="t"/>
                <a:pathLst>
                  <a:path extrusionOk="0" h="1162368" w="1250451">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5" name="Google Shape;355;p6"/>
              <p:cNvSpPr/>
              <p:nvPr/>
            </p:nvSpPr>
            <p:spPr>
              <a:xfrm>
                <a:off x="5766443" y="2003281"/>
                <a:ext cx="882682" cy="1029375"/>
              </a:xfrm>
              <a:custGeom>
                <a:rect b="b" l="l" r="r" t="t"/>
                <a:pathLst>
                  <a:path extrusionOk="0" h="1029375" w="882682">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6" name="Google Shape;356;p6"/>
              <p:cNvSpPr/>
              <p:nvPr/>
            </p:nvSpPr>
            <p:spPr>
              <a:xfrm>
                <a:off x="6897600" y="3388613"/>
                <a:ext cx="1250451" cy="1106424"/>
              </a:xfrm>
              <a:custGeom>
                <a:rect b="b" l="l" r="r" t="t"/>
                <a:pathLst>
                  <a:path extrusionOk="0" h="1106424" w="1250451">
                    <a:moveTo>
                      <a:pt x="0" y="0"/>
                    </a:moveTo>
                    <a:lnTo>
                      <a:pt x="0" y="383096"/>
                    </a:lnTo>
                    <a:lnTo>
                      <a:pt x="1250452" y="1106424"/>
                    </a:lnTo>
                    <a:lnTo>
                      <a:pt x="1250452" y="214027"/>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7" name="Google Shape;357;p6"/>
              <p:cNvSpPr/>
              <p:nvPr/>
            </p:nvSpPr>
            <p:spPr>
              <a:xfrm>
                <a:off x="7389036" y="3376326"/>
                <a:ext cx="9505" cy="678751"/>
              </a:xfrm>
              <a:custGeom>
                <a:rect b="b" l="l" r="r" t="t"/>
                <a:pathLst>
                  <a:path extrusionOk="0" h="678751" w="9505">
                    <a:moveTo>
                      <a:pt x="0" y="0"/>
                    </a:moveTo>
                    <a:lnTo>
                      <a:pt x="0" y="678752"/>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8" name="Google Shape;358;p6"/>
              <p:cNvSpPr/>
              <p:nvPr/>
            </p:nvSpPr>
            <p:spPr>
              <a:xfrm>
                <a:off x="7771633" y="3805618"/>
                <a:ext cx="9505" cy="470725"/>
              </a:xfrm>
              <a:custGeom>
                <a:rect b="b" l="l" r="r" t="t"/>
                <a:pathLst>
                  <a:path extrusionOk="0" h="470725" w="9505">
                    <a:moveTo>
                      <a:pt x="0" y="0"/>
                    </a:moveTo>
                    <a:lnTo>
                      <a:pt x="0" y="470725"/>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9" name="Google Shape;359;p6"/>
              <p:cNvSpPr/>
              <p:nvPr/>
            </p:nvSpPr>
            <p:spPr>
              <a:xfrm>
                <a:off x="6897600" y="3332663"/>
                <a:ext cx="1250451" cy="479359"/>
              </a:xfrm>
              <a:custGeom>
                <a:rect b="b" l="l" r="r" t="t"/>
                <a:pathLst>
                  <a:path extrusionOk="0" h="479359" w="1250451">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cap="flat" cmpd="sng" w="14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0" name="Google Shape;360;p6"/>
              <p:cNvSpPr/>
              <p:nvPr/>
            </p:nvSpPr>
            <p:spPr>
              <a:xfrm rot="-1801764">
                <a:off x="7364922" y="3334621"/>
                <a:ext cx="48054" cy="83555"/>
              </a:xfrm>
              <a:custGeom>
                <a:rect b="b" l="l" r="r" t="t"/>
                <a:pathLst>
                  <a:path extrusionOk="0" h="83629" w="48097">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1" name="Google Shape;361;p6"/>
              <p:cNvSpPr/>
              <p:nvPr/>
            </p:nvSpPr>
            <p:spPr>
              <a:xfrm rot="-1790023">
                <a:off x="8141346" y="3571007"/>
                <a:ext cx="48265" cy="83920"/>
              </a:xfrm>
              <a:custGeom>
                <a:rect b="b" l="l" r="r" t="t"/>
                <a:pathLst>
                  <a:path extrusionOk="0" h="83917" w="48263">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2" name="Google Shape;362;p6"/>
              <p:cNvSpPr/>
              <p:nvPr/>
            </p:nvSpPr>
            <p:spPr>
              <a:xfrm rot="-1790023">
                <a:off x="7763340" y="3766404"/>
                <a:ext cx="48265" cy="83920"/>
              </a:xfrm>
              <a:custGeom>
                <a:rect b="b" l="l" r="r" t="t"/>
                <a:pathLst>
                  <a:path extrusionOk="0" h="83917" w="48263">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3" name="Google Shape;363;p6"/>
              <p:cNvSpPr/>
              <p:nvPr/>
            </p:nvSpPr>
            <p:spPr>
              <a:xfrm rot="-1801764">
                <a:off x="6873548" y="3361832"/>
                <a:ext cx="48054" cy="83555"/>
              </a:xfrm>
              <a:custGeom>
                <a:rect b="b" l="l" r="r" t="t"/>
                <a:pathLst>
                  <a:path extrusionOk="0" h="83629" w="48097">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4" name="Google Shape;364;p6"/>
              <p:cNvSpPr/>
              <p:nvPr/>
            </p:nvSpPr>
            <p:spPr>
              <a:xfrm>
                <a:off x="6868038" y="2430219"/>
                <a:ext cx="78705" cy="316778"/>
              </a:xfrm>
              <a:custGeom>
                <a:rect b="b" l="l" r="r" t="t"/>
                <a:pathLst>
                  <a:path extrusionOk="0" h="316778" w="78705">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5" name="Google Shape;365;p6"/>
              <p:cNvSpPr/>
              <p:nvPr/>
            </p:nvSpPr>
            <p:spPr>
              <a:xfrm>
                <a:off x="6986477" y="2241366"/>
                <a:ext cx="78420" cy="573928"/>
              </a:xfrm>
              <a:custGeom>
                <a:rect b="b" l="l" r="r" t="t"/>
                <a:pathLst>
                  <a:path extrusionOk="0" h="573928" w="7842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6" name="Google Shape;366;p6"/>
              <p:cNvSpPr/>
              <p:nvPr/>
            </p:nvSpPr>
            <p:spPr>
              <a:xfrm>
                <a:off x="7222119" y="2426981"/>
                <a:ext cx="78420" cy="524860"/>
              </a:xfrm>
              <a:custGeom>
                <a:rect b="b" l="l" r="r" t="t"/>
                <a:pathLst>
                  <a:path extrusionOk="0" h="524860" w="7842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7" name="Google Shape;367;p6"/>
              <p:cNvSpPr/>
              <p:nvPr/>
            </p:nvSpPr>
            <p:spPr>
              <a:xfrm>
                <a:off x="7340177" y="2573447"/>
                <a:ext cx="78420" cy="446687"/>
              </a:xfrm>
              <a:custGeom>
                <a:rect b="b" l="l" r="r" t="t"/>
                <a:pathLst>
                  <a:path extrusionOk="0" h="446687" w="7842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8" name="Google Shape;368;p6"/>
              <p:cNvSpPr/>
              <p:nvPr/>
            </p:nvSpPr>
            <p:spPr>
              <a:xfrm>
                <a:off x="7575249" y="2900319"/>
                <a:ext cx="78325" cy="255777"/>
              </a:xfrm>
              <a:custGeom>
                <a:rect b="b" l="l" r="r" t="t"/>
                <a:pathLst>
                  <a:path extrusionOk="0" h="255777" w="78325">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9" name="Google Shape;369;p6"/>
              <p:cNvSpPr/>
              <p:nvPr/>
            </p:nvSpPr>
            <p:spPr>
              <a:xfrm>
                <a:off x="7693593" y="2520557"/>
                <a:ext cx="78420" cy="703833"/>
              </a:xfrm>
              <a:custGeom>
                <a:rect b="b" l="l" r="r" t="t"/>
                <a:pathLst>
                  <a:path extrusionOk="0" h="703833" w="7842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0" name="Google Shape;370;p6"/>
              <p:cNvSpPr/>
              <p:nvPr/>
            </p:nvSpPr>
            <p:spPr>
              <a:xfrm>
                <a:off x="7981135" y="3135165"/>
                <a:ext cx="78420" cy="255818"/>
              </a:xfrm>
              <a:custGeom>
                <a:rect b="b" l="l" r="r" t="t"/>
                <a:pathLst>
                  <a:path extrusionOk="0" h="255818" w="7842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1" name="Google Shape;371;p6"/>
              <p:cNvSpPr/>
              <p:nvPr/>
            </p:nvSpPr>
            <p:spPr>
              <a:xfrm>
                <a:off x="8099193" y="3142308"/>
                <a:ext cx="78420" cy="316963"/>
              </a:xfrm>
              <a:custGeom>
                <a:rect b="b" l="l" r="r" t="t"/>
                <a:pathLst>
                  <a:path extrusionOk="0" h="316963" w="7842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372" name="Google Shape;372;p6"/>
            <p:cNvSpPr/>
            <p:nvPr/>
          </p:nvSpPr>
          <p:spPr>
            <a:xfrm>
              <a:off x="2810939" y="4355647"/>
              <a:ext cx="905825" cy="524291"/>
            </a:xfrm>
            <a:custGeom>
              <a:rect b="b" l="l" r="r" t="t"/>
              <a:pathLst>
                <a:path extrusionOk="0" h="524291" w="905825">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3" name="Google Shape;373;p6"/>
            <p:cNvSpPr/>
            <p:nvPr/>
          </p:nvSpPr>
          <p:spPr>
            <a:xfrm>
              <a:off x="2999385" y="3858955"/>
              <a:ext cx="906089" cy="910207"/>
            </a:xfrm>
            <a:custGeom>
              <a:rect b="b" l="l" r="r" t="t"/>
              <a:pathLst>
                <a:path extrusionOk="0" h="910207" w="906089">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4" name="Google Shape;374;p6"/>
            <p:cNvSpPr/>
            <p:nvPr/>
          </p:nvSpPr>
          <p:spPr>
            <a:xfrm>
              <a:off x="2999385" y="3718383"/>
              <a:ext cx="905566" cy="524522"/>
            </a:xfrm>
            <a:custGeom>
              <a:rect b="b" l="l" r="r" t="t"/>
              <a:pathLst>
                <a:path extrusionOk="0" h="524522" w="905566">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5" name="Google Shape;375;p6"/>
            <p:cNvSpPr/>
            <p:nvPr/>
          </p:nvSpPr>
          <p:spPr>
            <a:xfrm>
              <a:off x="2999243" y="3647851"/>
              <a:ext cx="905825" cy="524031"/>
            </a:xfrm>
            <a:custGeom>
              <a:rect b="b" l="l" r="r" t="t"/>
              <a:pathLst>
                <a:path extrusionOk="0" h="524031" w="905825">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6" name="Google Shape;376;p6"/>
            <p:cNvSpPr/>
            <p:nvPr/>
          </p:nvSpPr>
          <p:spPr>
            <a:xfrm>
              <a:off x="3230772" y="3780524"/>
              <a:ext cx="129655" cy="75042"/>
            </a:xfrm>
            <a:custGeom>
              <a:rect b="b" l="l" r="r" t="t"/>
              <a:pathLst>
                <a:path extrusionOk="0" h="75042" w="129655">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7" name="Google Shape;377;p6"/>
            <p:cNvSpPr/>
            <p:nvPr/>
          </p:nvSpPr>
          <p:spPr>
            <a:xfrm>
              <a:off x="3230772" y="3756847"/>
              <a:ext cx="129655" cy="75056"/>
            </a:xfrm>
            <a:custGeom>
              <a:rect b="b" l="l" r="r" t="t"/>
              <a:pathLst>
                <a:path extrusionOk="0" h="75056" w="129655">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8" name="Google Shape;378;p6"/>
            <p:cNvSpPr/>
            <p:nvPr/>
          </p:nvSpPr>
          <p:spPr>
            <a:xfrm>
              <a:off x="3393243" y="3872036"/>
              <a:ext cx="129623" cy="74995"/>
            </a:xfrm>
            <a:custGeom>
              <a:rect b="b" l="l" r="r" t="t"/>
              <a:pathLst>
                <a:path extrusionOk="0" h="74995" w="129623">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9" name="Google Shape;379;p6"/>
            <p:cNvSpPr/>
            <p:nvPr/>
          </p:nvSpPr>
          <p:spPr>
            <a:xfrm>
              <a:off x="3395112" y="3888323"/>
              <a:ext cx="126148" cy="58707"/>
            </a:xfrm>
            <a:custGeom>
              <a:rect b="b" l="l" r="r" t="t"/>
              <a:pathLst>
                <a:path extrusionOk="0" h="58707" w="126148">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0" name="Google Shape;380;p6"/>
            <p:cNvSpPr/>
            <p:nvPr/>
          </p:nvSpPr>
          <p:spPr>
            <a:xfrm>
              <a:off x="3543979" y="3964737"/>
              <a:ext cx="129655" cy="75042"/>
            </a:xfrm>
            <a:custGeom>
              <a:rect b="b" l="l" r="r" t="t"/>
              <a:pathLst>
                <a:path extrusionOk="0" h="75042" w="129655">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1" name="Google Shape;381;p6"/>
            <p:cNvSpPr/>
            <p:nvPr/>
          </p:nvSpPr>
          <p:spPr>
            <a:xfrm>
              <a:off x="3543979" y="3941061"/>
              <a:ext cx="129655" cy="75056"/>
            </a:xfrm>
            <a:custGeom>
              <a:rect b="b" l="l" r="r" t="t"/>
              <a:pathLst>
                <a:path extrusionOk="0" h="75056" w="129655">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2" name="Google Shape;382;p6"/>
            <p:cNvSpPr/>
            <p:nvPr/>
          </p:nvSpPr>
          <p:spPr>
            <a:xfrm>
              <a:off x="5673026" y="4464079"/>
              <a:ext cx="468241" cy="270891"/>
            </a:xfrm>
            <a:custGeom>
              <a:rect b="b" l="l" r="r" t="t"/>
              <a:pathLst>
                <a:path extrusionOk="0" h="270891" w="468241">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3" name="Google Shape;383;p6"/>
            <p:cNvSpPr/>
            <p:nvPr/>
          </p:nvSpPr>
          <p:spPr>
            <a:xfrm>
              <a:off x="5819482" y="3280817"/>
              <a:ext cx="243195" cy="356577"/>
            </a:xfrm>
            <a:custGeom>
              <a:rect b="b" l="l" r="r" t="t"/>
              <a:pathLst>
                <a:path extrusionOk="0" h="356577" w="243195">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4" name="Google Shape;384;p6"/>
            <p:cNvSpPr/>
            <p:nvPr/>
          </p:nvSpPr>
          <p:spPr>
            <a:xfrm>
              <a:off x="5837923" y="3277536"/>
              <a:ext cx="116085" cy="143945"/>
            </a:xfrm>
            <a:custGeom>
              <a:rect b="b" l="l" r="r" t="t"/>
              <a:pathLst>
                <a:path extrusionOk="0" h="143945" w="116085">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5" name="Google Shape;385;p6"/>
            <p:cNvSpPr/>
            <p:nvPr/>
          </p:nvSpPr>
          <p:spPr>
            <a:xfrm>
              <a:off x="5860663" y="3433950"/>
              <a:ext cx="143677" cy="161015"/>
            </a:xfrm>
            <a:custGeom>
              <a:rect b="b" l="l" r="r" t="t"/>
              <a:pathLst>
                <a:path extrusionOk="0" h="161015" w="143677">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6" name="Google Shape;386;p6"/>
            <p:cNvSpPr/>
            <p:nvPr/>
          </p:nvSpPr>
          <p:spPr>
            <a:xfrm>
              <a:off x="5729287" y="3551002"/>
              <a:ext cx="121787" cy="284211"/>
            </a:xfrm>
            <a:custGeom>
              <a:rect b="b" l="l" r="r" t="t"/>
              <a:pathLst>
                <a:path extrusionOk="0" h="284211" w="121787">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7" name="Google Shape;387;p6"/>
            <p:cNvSpPr/>
            <p:nvPr/>
          </p:nvSpPr>
          <p:spPr>
            <a:xfrm>
              <a:off x="5818929" y="3486611"/>
              <a:ext cx="209320" cy="241045"/>
            </a:xfrm>
            <a:custGeom>
              <a:rect b="b" l="l" r="r" t="t"/>
              <a:pathLst>
                <a:path extrusionOk="0" h="241045" w="20932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8" name="Google Shape;388;p6"/>
            <p:cNvSpPr/>
            <p:nvPr/>
          </p:nvSpPr>
          <p:spPr>
            <a:xfrm>
              <a:off x="5856166" y="3289038"/>
              <a:ext cx="154042" cy="190250"/>
            </a:xfrm>
            <a:custGeom>
              <a:rect b="b" l="l" r="r" t="t"/>
              <a:pathLst>
                <a:path extrusionOk="0" h="190250" w="154042">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9" name="Google Shape;389;p6"/>
            <p:cNvSpPr/>
            <p:nvPr/>
          </p:nvSpPr>
          <p:spPr>
            <a:xfrm>
              <a:off x="5862376" y="3287995"/>
              <a:ext cx="154704" cy="145954"/>
            </a:xfrm>
            <a:custGeom>
              <a:rect b="b" l="l" r="r" t="t"/>
              <a:pathLst>
                <a:path extrusionOk="0" h="145954" w="154704">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0" name="Google Shape;390;p6"/>
            <p:cNvSpPr/>
            <p:nvPr/>
          </p:nvSpPr>
          <p:spPr>
            <a:xfrm>
              <a:off x="5888298" y="4552945"/>
              <a:ext cx="121626" cy="93085"/>
            </a:xfrm>
            <a:custGeom>
              <a:rect b="b" l="l" r="r" t="t"/>
              <a:pathLst>
                <a:path extrusionOk="0" h="93085" w="121626">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1" name="Google Shape;391;p6"/>
            <p:cNvSpPr/>
            <p:nvPr/>
          </p:nvSpPr>
          <p:spPr>
            <a:xfrm>
              <a:off x="5888421" y="4582665"/>
              <a:ext cx="121131" cy="63346"/>
            </a:xfrm>
            <a:custGeom>
              <a:rect b="b" l="l" r="r" t="t"/>
              <a:pathLst>
                <a:path extrusionOk="0" h="63346" w="121131">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2" name="Google Shape;392;p6"/>
            <p:cNvSpPr/>
            <p:nvPr/>
          </p:nvSpPr>
          <p:spPr>
            <a:xfrm>
              <a:off x="5795742" y="4532466"/>
              <a:ext cx="111395" cy="86487"/>
            </a:xfrm>
            <a:custGeom>
              <a:rect b="b" l="l" r="r" t="t"/>
              <a:pathLst>
                <a:path extrusionOk="0" h="86487" w="111395">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3" name="Google Shape;393;p6"/>
            <p:cNvSpPr/>
            <p:nvPr/>
          </p:nvSpPr>
          <p:spPr>
            <a:xfrm>
              <a:off x="5796313" y="4560948"/>
              <a:ext cx="110894" cy="58013"/>
            </a:xfrm>
            <a:custGeom>
              <a:rect b="b" l="l" r="r" t="t"/>
              <a:pathLst>
                <a:path extrusionOk="0" h="58013" w="110894">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4" name="Google Shape;394;p6"/>
            <p:cNvSpPr/>
            <p:nvPr/>
          </p:nvSpPr>
          <p:spPr>
            <a:xfrm>
              <a:off x="5813683" y="3728558"/>
              <a:ext cx="237954" cy="833275"/>
            </a:xfrm>
            <a:custGeom>
              <a:rect b="b" l="l" r="r" t="t"/>
              <a:pathLst>
                <a:path extrusionOk="0" h="833275" w="237954">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5" name="Google Shape;395;p6"/>
            <p:cNvSpPr/>
            <p:nvPr/>
          </p:nvSpPr>
          <p:spPr>
            <a:xfrm>
              <a:off x="5803516" y="3708175"/>
              <a:ext cx="253612" cy="553963"/>
            </a:xfrm>
            <a:custGeom>
              <a:rect b="b" l="l" r="r" t="t"/>
              <a:pathLst>
                <a:path extrusionOk="0" h="553963" w="253612">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6" name="Google Shape;396;p6"/>
            <p:cNvSpPr/>
            <p:nvPr/>
          </p:nvSpPr>
          <p:spPr>
            <a:xfrm>
              <a:off x="5812662" y="3486508"/>
              <a:ext cx="71005" cy="74600"/>
            </a:xfrm>
            <a:custGeom>
              <a:rect b="b" l="l" r="r" t="t"/>
              <a:pathLst>
                <a:path extrusionOk="0" h="74600" w="71005">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7" name="Google Shape;397;p6"/>
            <p:cNvSpPr/>
            <p:nvPr/>
          </p:nvSpPr>
          <p:spPr>
            <a:xfrm>
              <a:off x="5614947" y="3815235"/>
              <a:ext cx="254367" cy="147732"/>
            </a:xfrm>
            <a:custGeom>
              <a:rect b="b" l="l" r="r" t="t"/>
              <a:pathLst>
                <a:path extrusionOk="0" h="147732" w="254367">
                  <a:moveTo>
                    <a:pt x="0" y="86201"/>
                  </a:moveTo>
                  <a:lnTo>
                    <a:pt x="148096" y="0"/>
                  </a:lnTo>
                  <a:lnTo>
                    <a:pt x="254368" y="61436"/>
                  </a:lnTo>
                  <a:lnTo>
                    <a:pt x="106272" y="147733"/>
                  </a:lnTo>
                  <a:lnTo>
                    <a:pt x="0" y="862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8" name="Google Shape;398;p6"/>
            <p:cNvSpPr/>
            <p:nvPr/>
          </p:nvSpPr>
          <p:spPr>
            <a:xfrm>
              <a:off x="5694413" y="3821487"/>
              <a:ext cx="53706" cy="44771"/>
            </a:xfrm>
            <a:custGeom>
              <a:rect b="b" l="l" r="r" t="t"/>
              <a:pathLst>
                <a:path extrusionOk="0" h="44771" w="53706">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9" name="Google Shape;399;p6"/>
            <p:cNvSpPr/>
            <p:nvPr/>
          </p:nvSpPr>
          <p:spPr>
            <a:xfrm>
              <a:off x="5775008" y="3530248"/>
              <a:ext cx="253611" cy="322722"/>
            </a:xfrm>
            <a:custGeom>
              <a:rect b="b" l="l" r="r" t="t"/>
              <a:pathLst>
                <a:path extrusionOk="0" h="322722" w="253611">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0" name="Google Shape;400;p6"/>
            <p:cNvSpPr/>
            <p:nvPr/>
          </p:nvSpPr>
          <p:spPr>
            <a:xfrm>
              <a:off x="5965891" y="3514431"/>
              <a:ext cx="72720" cy="103595"/>
            </a:xfrm>
            <a:custGeom>
              <a:rect b="b" l="l" r="r" t="t"/>
              <a:pathLst>
                <a:path extrusionOk="0" h="103595" w="7272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401" name="Google Shape;401;p6"/>
            <p:cNvGrpSpPr/>
            <p:nvPr/>
          </p:nvGrpSpPr>
          <p:grpSpPr>
            <a:xfrm flipH="1">
              <a:off x="2865273" y="3434801"/>
              <a:ext cx="598186" cy="1340314"/>
              <a:chOff x="4210728" y="4525714"/>
              <a:chExt cx="546438" cy="1224366"/>
            </a:xfrm>
          </p:grpSpPr>
          <p:sp>
            <p:nvSpPr>
              <p:cNvPr id="402" name="Google Shape;402;p6"/>
              <p:cNvSpPr/>
              <p:nvPr/>
            </p:nvSpPr>
            <p:spPr>
              <a:xfrm>
                <a:off x="4672107" y="4726590"/>
                <a:ext cx="85002" cy="305847"/>
              </a:xfrm>
              <a:custGeom>
                <a:rect b="b" l="l" r="r" t="t"/>
                <a:pathLst>
                  <a:path extrusionOk="0" h="305847" w="85002">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3" name="Google Shape;403;p6"/>
              <p:cNvSpPr/>
              <p:nvPr/>
            </p:nvSpPr>
            <p:spPr>
              <a:xfrm>
                <a:off x="4408366" y="5679962"/>
                <a:ext cx="123900" cy="70118"/>
              </a:xfrm>
              <a:custGeom>
                <a:rect b="b" l="l" r="r" t="t"/>
                <a:pathLst>
                  <a:path extrusionOk="0" h="70118" w="12390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4" name="Google Shape;404;p6"/>
              <p:cNvSpPr/>
              <p:nvPr/>
            </p:nvSpPr>
            <p:spPr>
              <a:xfrm>
                <a:off x="4408245" y="5691663"/>
                <a:ext cx="121939" cy="58416"/>
              </a:xfrm>
              <a:custGeom>
                <a:rect b="b" l="l" r="r" t="t"/>
                <a:pathLst>
                  <a:path extrusionOk="0" h="58416" w="121939">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5" name="Google Shape;405;p6"/>
              <p:cNvSpPr/>
              <p:nvPr/>
            </p:nvSpPr>
            <p:spPr>
              <a:xfrm>
                <a:off x="4566152" y="5600798"/>
                <a:ext cx="119416" cy="67472"/>
              </a:xfrm>
              <a:custGeom>
                <a:rect b="b" l="l" r="r" t="t"/>
                <a:pathLst>
                  <a:path extrusionOk="0" h="67472" w="119416">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6" name="Google Shape;406;p6"/>
              <p:cNvSpPr/>
              <p:nvPr/>
            </p:nvSpPr>
            <p:spPr>
              <a:xfrm>
                <a:off x="4566197" y="5611939"/>
                <a:ext cx="117340" cy="56332"/>
              </a:xfrm>
              <a:custGeom>
                <a:rect b="b" l="l" r="r" t="t"/>
                <a:pathLst>
                  <a:path extrusionOk="0" h="56332" w="11734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7" name="Google Shape;407;p6"/>
              <p:cNvSpPr/>
              <p:nvPr/>
            </p:nvSpPr>
            <p:spPr>
              <a:xfrm>
                <a:off x="4483409" y="4968525"/>
                <a:ext cx="238054" cy="732926"/>
              </a:xfrm>
              <a:custGeom>
                <a:rect b="b" l="l" r="r" t="t"/>
                <a:pathLst>
                  <a:path extrusionOk="0" h="732926" w="238054">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8" name="Google Shape;408;p6"/>
              <p:cNvSpPr/>
              <p:nvPr/>
            </p:nvSpPr>
            <p:spPr>
              <a:xfrm>
                <a:off x="4484426" y="4968525"/>
                <a:ext cx="236925" cy="409866"/>
              </a:xfrm>
              <a:custGeom>
                <a:rect b="b" l="l" r="r" t="t"/>
                <a:pathLst>
                  <a:path extrusionOk="0" h="409866" w="236925">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9" name="Google Shape;409;p6"/>
              <p:cNvSpPr/>
              <p:nvPr/>
            </p:nvSpPr>
            <p:spPr>
              <a:xfrm>
                <a:off x="4531702" y="4525767"/>
                <a:ext cx="160521" cy="258577"/>
              </a:xfrm>
              <a:custGeom>
                <a:rect b="b" l="l" r="r" t="t"/>
                <a:pathLst>
                  <a:path extrusionOk="0" h="258577" w="160521">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0" name="Google Shape;410;p6"/>
              <p:cNvSpPr/>
              <p:nvPr/>
            </p:nvSpPr>
            <p:spPr>
              <a:xfrm>
                <a:off x="4695825" y="4756088"/>
                <a:ext cx="61341" cy="108805"/>
              </a:xfrm>
              <a:custGeom>
                <a:rect b="b" l="l" r="r" t="t"/>
                <a:pathLst>
                  <a:path extrusionOk="0" h="108805" w="61341">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1" name="Google Shape;411;p6"/>
              <p:cNvSpPr/>
              <p:nvPr/>
            </p:nvSpPr>
            <p:spPr>
              <a:xfrm>
                <a:off x="4523612" y="4724507"/>
                <a:ext cx="191546" cy="273865"/>
              </a:xfrm>
              <a:custGeom>
                <a:rect b="b" l="l" r="r" t="t"/>
                <a:pathLst>
                  <a:path extrusionOk="0" h="273865" w="191546">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2" name="Google Shape;412;p6"/>
              <p:cNvSpPr/>
              <p:nvPr/>
            </p:nvSpPr>
            <p:spPr>
              <a:xfrm>
                <a:off x="4210728" y="4780936"/>
                <a:ext cx="368747" cy="265455"/>
              </a:xfrm>
              <a:custGeom>
                <a:rect b="b" l="l" r="r" t="t"/>
                <a:pathLst>
                  <a:path extrusionOk="0" h="265455" w="368747">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3" name="Google Shape;413;p6"/>
              <p:cNvSpPr/>
              <p:nvPr/>
            </p:nvSpPr>
            <p:spPr>
              <a:xfrm>
                <a:off x="4484370" y="4765472"/>
                <a:ext cx="100785" cy="104755"/>
              </a:xfrm>
              <a:custGeom>
                <a:rect b="b" l="l" r="r" t="t"/>
                <a:pathLst>
                  <a:path extrusionOk="0" h="104755" w="100785">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4" name="Google Shape;414;p6"/>
              <p:cNvSpPr/>
              <p:nvPr/>
            </p:nvSpPr>
            <p:spPr>
              <a:xfrm>
                <a:off x="4524935" y="4525714"/>
                <a:ext cx="201012" cy="328692"/>
              </a:xfrm>
              <a:custGeom>
                <a:rect b="b" l="l" r="r" t="t"/>
                <a:pathLst>
                  <a:path extrusionOk="0" h="328692" w="201012">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24"/>
          <p:cNvSpPr txBox="1"/>
          <p:nvPr>
            <p:ph type="title"/>
          </p:nvPr>
        </p:nvSpPr>
        <p:spPr>
          <a:xfrm>
            <a:off x="457200" y="605600"/>
            <a:ext cx="5640900" cy="10827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b="1" lang="en-US">
                <a:latin typeface="Raleway"/>
                <a:ea typeface="Raleway"/>
                <a:cs typeface="Raleway"/>
                <a:sym typeface="Raleway"/>
              </a:rPr>
              <a:t>Tugas 2</a:t>
            </a:r>
            <a:endParaRPr b="1">
              <a:latin typeface="Raleway"/>
              <a:ea typeface="Raleway"/>
              <a:cs typeface="Raleway"/>
              <a:sym typeface="Raleway"/>
            </a:endParaRPr>
          </a:p>
        </p:txBody>
      </p:sp>
      <p:sp>
        <p:nvSpPr>
          <p:cNvPr id="541" name="Google Shape;541;p24"/>
          <p:cNvSpPr txBox="1"/>
          <p:nvPr>
            <p:ph idx="1" type="body"/>
          </p:nvPr>
        </p:nvSpPr>
        <p:spPr>
          <a:xfrm>
            <a:off x="457200" y="1453175"/>
            <a:ext cx="8446500" cy="2948400"/>
          </a:xfrm>
          <a:prstGeom prst="rect">
            <a:avLst/>
          </a:prstGeom>
          <a:noFill/>
          <a:ln>
            <a:noFill/>
          </a:ln>
        </p:spPr>
        <p:txBody>
          <a:bodyPr anchorCtr="0" anchor="t" bIns="0" lIns="0" spcFirstLastPara="1" rIns="0" wrap="square" tIns="0">
            <a:noAutofit/>
          </a:bodyPr>
          <a:lstStyle/>
          <a:p>
            <a:pPr indent="0" lvl="0" marL="114300" rtl="0" algn="l">
              <a:lnSpc>
                <a:spcPct val="110000"/>
              </a:lnSpc>
              <a:spcBef>
                <a:spcPts val="600"/>
              </a:spcBef>
              <a:spcAft>
                <a:spcPts val="0"/>
              </a:spcAft>
              <a:buNone/>
            </a:pPr>
            <a:r>
              <a:rPr lang="en-US" sz="1900"/>
              <a:t>Gunakan ERD serta tentukan relasinya dan tentukan pemetaan kardinalitasnya dengan ketentuan sebagai berikut:</a:t>
            </a:r>
            <a:endParaRPr sz="1900"/>
          </a:p>
          <a:p>
            <a:pPr indent="0" lvl="0" marL="114300" rtl="0" algn="l">
              <a:lnSpc>
                <a:spcPct val="110000"/>
              </a:lnSpc>
              <a:spcBef>
                <a:spcPts val="600"/>
              </a:spcBef>
              <a:spcAft>
                <a:spcPts val="0"/>
              </a:spcAft>
              <a:buNone/>
            </a:pPr>
            <a:r>
              <a:rPr lang="en-US" sz="1900"/>
              <a:t>1. Universitas memiliki banyak fakultas</a:t>
            </a:r>
            <a:endParaRPr sz="1900"/>
          </a:p>
          <a:p>
            <a:pPr indent="0" lvl="0" marL="114300" rtl="0" algn="l">
              <a:lnSpc>
                <a:spcPct val="110000"/>
              </a:lnSpc>
              <a:spcBef>
                <a:spcPts val="600"/>
              </a:spcBef>
              <a:spcAft>
                <a:spcPts val="0"/>
              </a:spcAft>
              <a:buNone/>
            </a:pPr>
            <a:r>
              <a:rPr lang="en-US" sz="1900"/>
              <a:t>2. Fakultas memiliki satu atau banyak jurusan</a:t>
            </a:r>
            <a:endParaRPr sz="1900"/>
          </a:p>
          <a:p>
            <a:pPr indent="0" lvl="0" marL="114300" rtl="0" algn="l">
              <a:lnSpc>
                <a:spcPct val="110000"/>
              </a:lnSpc>
              <a:spcBef>
                <a:spcPts val="600"/>
              </a:spcBef>
              <a:spcAft>
                <a:spcPts val="0"/>
              </a:spcAft>
              <a:buNone/>
            </a:pPr>
            <a:r>
              <a:rPr lang="en-US" sz="1900"/>
              <a:t>3. Satu jurusan hanya menjadi bagian dari satu fakultas</a:t>
            </a:r>
            <a:endParaRPr sz="1900"/>
          </a:p>
          <a:p>
            <a:pPr indent="0" lvl="0" marL="114300" rtl="0" algn="l">
              <a:lnSpc>
                <a:spcPct val="110000"/>
              </a:lnSpc>
              <a:spcBef>
                <a:spcPts val="600"/>
              </a:spcBef>
              <a:spcAft>
                <a:spcPts val="0"/>
              </a:spcAft>
              <a:buNone/>
            </a:pPr>
            <a:r>
              <a:rPr lang="en-US" sz="1900"/>
              <a:t>4. Jurusan memiliki beberapa dosen</a:t>
            </a:r>
            <a:endParaRPr sz="1900"/>
          </a:p>
          <a:p>
            <a:pPr indent="0" lvl="0" marL="114300" rtl="0" algn="l">
              <a:lnSpc>
                <a:spcPct val="110000"/>
              </a:lnSpc>
              <a:spcBef>
                <a:spcPts val="600"/>
              </a:spcBef>
              <a:spcAft>
                <a:spcPts val="0"/>
              </a:spcAft>
              <a:buNone/>
            </a:pPr>
            <a:r>
              <a:rPr lang="en-US" sz="1900"/>
              <a:t>5. Satu dosen hanya terdaftar dalam satu jurusan</a:t>
            </a:r>
            <a:endParaRPr sz="1900"/>
          </a:p>
          <a:p>
            <a:pPr indent="0" lvl="0" marL="114300" rtl="0" algn="l">
              <a:spcBef>
                <a:spcPts val="600"/>
              </a:spcBef>
              <a:spcAft>
                <a:spcPts val="0"/>
              </a:spcAft>
              <a:buNone/>
            </a:pPr>
            <a:r>
              <a:rPr lang="en-US" sz="1900"/>
              <a:t>6. Satu dosen dapat mengajar satu atau banyak mata kuliah</a:t>
            </a:r>
            <a:endParaRPr sz="1900"/>
          </a:p>
          <a:p>
            <a:pPr indent="0" lvl="0" marL="114300" rtl="0" algn="l">
              <a:spcBef>
                <a:spcPts val="600"/>
              </a:spcBef>
              <a:spcAft>
                <a:spcPts val="0"/>
              </a:spcAft>
              <a:buNone/>
            </a:pPr>
            <a:r>
              <a:rPr lang="en-US" sz="1900"/>
              <a:t>7. Satu mata kuliah hanya dipegang oleh satu dosen</a:t>
            </a:r>
            <a:endParaRPr sz="1900"/>
          </a:p>
        </p:txBody>
      </p:sp>
      <p:sp>
        <p:nvSpPr>
          <p:cNvPr id="542" name="Google Shape;542;p24"/>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25"/>
          <p:cNvSpPr txBox="1"/>
          <p:nvPr>
            <p:ph type="title"/>
          </p:nvPr>
        </p:nvSpPr>
        <p:spPr>
          <a:xfrm>
            <a:off x="457200" y="605600"/>
            <a:ext cx="5640900" cy="10827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b="1" lang="en-US">
                <a:latin typeface="Raleway"/>
                <a:ea typeface="Raleway"/>
                <a:cs typeface="Raleway"/>
                <a:sym typeface="Raleway"/>
              </a:rPr>
              <a:t>Tugas 2</a:t>
            </a:r>
            <a:endParaRPr b="1">
              <a:latin typeface="Raleway"/>
              <a:ea typeface="Raleway"/>
              <a:cs typeface="Raleway"/>
              <a:sym typeface="Raleway"/>
            </a:endParaRPr>
          </a:p>
        </p:txBody>
      </p:sp>
      <p:sp>
        <p:nvSpPr>
          <p:cNvPr id="548" name="Google Shape;548;p25"/>
          <p:cNvSpPr txBox="1"/>
          <p:nvPr>
            <p:ph idx="1" type="body"/>
          </p:nvPr>
        </p:nvSpPr>
        <p:spPr>
          <a:xfrm>
            <a:off x="457200" y="1526650"/>
            <a:ext cx="8446500" cy="2948400"/>
          </a:xfrm>
          <a:prstGeom prst="rect">
            <a:avLst/>
          </a:prstGeom>
          <a:noFill/>
          <a:ln>
            <a:noFill/>
          </a:ln>
        </p:spPr>
        <p:txBody>
          <a:bodyPr anchorCtr="0" anchor="t" bIns="0" lIns="0" spcFirstLastPara="1" rIns="0" wrap="square" tIns="0">
            <a:noAutofit/>
          </a:bodyPr>
          <a:lstStyle/>
          <a:p>
            <a:pPr indent="0" lvl="0" marL="114300" rtl="0" algn="l">
              <a:lnSpc>
                <a:spcPct val="110000"/>
              </a:lnSpc>
              <a:spcBef>
                <a:spcPts val="600"/>
              </a:spcBef>
              <a:spcAft>
                <a:spcPts val="0"/>
              </a:spcAft>
              <a:buNone/>
            </a:pPr>
            <a:r>
              <a:rPr lang="en-US" sz="1900"/>
              <a:t>8. Satu mata kuliah hanya menggunakan satu ruangan</a:t>
            </a:r>
            <a:endParaRPr sz="1900"/>
          </a:p>
          <a:p>
            <a:pPr indent="0" lvl="0" marL="114300" rtl="0" algn="l">
              <a:lnSpc>
                <a:spcPct val="110000"/>
              </a:lnSpc>
              <a:spcBef>
                <a:spcPts val="600"/>
              </a:spcBef>
              <a:spcAft>
                <a:spcPts val="0"/>
              </a:spcAft>
              <a:buNone/>
            </a:pPr>
            <a:r>
              <a:rPr lang="en-US" sz="1900"/>
              <a:t>9. Jurusan memiliki banyak mahasiswa</a:t>
            </a:r>
            <a:endParaRPr sz="1900"/>
          </a:p>
          <a:p>
            <a:pPr indent="0" lvl="0" marL="114300" rtl="0" algn="l">
              <a:lnSpc>
                <a:spcPct val="110000"/>
              </a:lnSpc>
              <a:spcBef>
                <a:spcPts val="600"/>
              </a:spcBef>
              <a:spcAft>
                <a:spcPts val="0"/>
              </a:spcAft>
              <a:buNone/>
            </a:pPr>
            <a:r>
              <a:rPr lang="en-US" sz="1900"/>
              <a:t>10. Satu mahasiswa hanya terdaftar dalam satu jurusan</a:t>
            </a:r>
            <a:endParaRPr sz="1900"/>
          </a:p>
          <a:p>
            <a:pPr indent="0" lvl="0" marL="114300" rtl="0" algn="l">
              <a:lnSpc>
                <a:spcPct val="110000"/>
              </a:lnSpc>
              <a:spcBef>
                <a:spcPts val="600"/>
              </a:spcBef>
              <a:spcAft>
                <a:spcPts val="0"/>
              </a:spcAft>
              <a:buNone/>
            </a:pPr>
            <a:r>
              <a:rPr lang="en-US" sz="1900"/>
              <a:t>11. Satu mahasiswa hanya dibimbing oleh satu dosen</a:t>
            </a:r>
            <a:endParaRPr sz="1900"/>
          </a:p>
          <a:p>
            <a:pPr indent="0" lvl="0" marL="114300" rtl="0" algn="l">
              <a:lnSpc>
                <a:spcPct val="110000"/>
              </a:lnSpc>
              <a:spcBef>
                <a:spcPts val="600"/>
              </a:spcBef>
              <a:spcAft>
                <a:spcPts val="0"/>
              </a:spcAft>
              <a:buNone/>
            </a:pPr>
            <a:r>
              <a:rPr lang="en-US" sz="1900"/>
              <a:t>12. Satu dosen membimbing banyak mahasiswa</a:t>
            </a:r>
            <a:endParaRPr sz="1900"/>
          </a:p>
          <a:p>
            <a:pPr indent="0" lvl="0" marL="114300" rtl="0" algn="l">
              <a:lnSpc>
                <a:spcPct val="110000"/>
              </a:lnSpc>
              <a:spcBef>
                <a:spcPts val="600"/>
              </a:spcBef>
              <a:spcAft>
                <a:spcPts val="0"/>
              </a:spcAft>
              <a:buNone/>
            </a:pPr>
            <a:r>
              <a:t/>
            </a:r>
            <a:endParaRPr sz="1900"/>
          </a:p>
          <a:p>
            <a:pPr indent="0" lvl="0" marL="114300" rtl="0" algn="l">
              <a:spcBef>
                <a:spcPts val="600"/>
              </a:spcBef>
              <a:spcAft>
                <a:spcPts val="0"/>
              </a:spcAft>
              <a:buNone/>
            </a:pPr>
            <a:r>
              <a:rPr lang="en-US"/>
              <a:t>Pindahkan ERD yang sudah dibuat ke dalam tabel.</a:t>
            </a:r>
            <a:endParaRPr sz="1900"/>
          </a:p>
          <a:p>
            <a:pPr indent="0" lvl="0" marL="114300" rtl="0" algn="l">
              <a:lnSpc>
                <a:spcPct val="110000"/>
              </a:lnSpc>
              <a:spcBef>
                <a:spcPts val="600"/>
              </a:spcBef>
              <a:spcAft>
                <a:spcPts val="0"/>
              </a:spcAft>
              <a:buSzPts val="1800"/>
              <a:buNone/>
            </a:pPr>
            <a:r>
              <a:t/>
            </a:r>
            <a:endParaRPr sz="1900"/>
          </a:p>
        </p:txBody>
      </p:sp>
      <p:sp>
        <p:nvSpPr>
          <p:cNvPr id="549" name="Google Shape;549;p25"/>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26"/>
          <p:cNvSpPr txBox="1"/>
          <p:nvPr>
            <p:ph type="title"/>
          </p:nvPr>
        </p:nvSpPr>
        <p:spPr>
          <a:xfrm>
            <a:off x="457200" y="605600"/>
            <a:ext cx="6592500" cy="688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en-US" sz="4000">
                <a:latin typeface="Raleway"/>
                <a:ea typeface="Raleway"/>
                <a:cs typeface="Raleway"/>
                <a:sym typeface="Raleway"/>
              </a:rPr>
              <a:t>Teknis Pengumpulan</a:t>
            </a:r>
            <a:endParaRPr b="1" sz="4000">
              <a:latin typeface="Raleway"/>
              <a:ea typeface="Raleway"/>
              <a:cs typeface="Raleway"/>
              <a:sym typeface="Raleway"/>
            </a:endParaRPr>
          </a:p>
        </p:txBody>
      </p:sp>
      <p:sp>
        <p:nvSpPr>
          <p:cNvPr id="555" name="Google Shape;555;p26"/>
          <p:cNvSpPr txBox="1"/>
          <p:nvPr>
            <p:ph idx="1" type="body"/>
          </p:nvPr>
        </p:nvSpPr>
        <p:spPr>
          <a:xfrm>
            <a:off x="631500" y="1471450"/>
            <a:ext cx="6676500" cy="31653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US" sz="1600">
                <a:latin typeface="Barlow"/>
                <a:ea typeface="Barlow"/>
                <a:cs typeface="Barlow"/>
                <a:sym typeface="Barlow"/>
              </a:rPr>
              <a:t>Format Tugas :</a:t>
            </a:r>
            <a:endParaRPr b="1" sz="1600">
              <a:latin typeface="Barlow"/>
              <a:ea typeface="Barlow"/>
              <a:cs typeface="Barlow"/>
              <a:sym typeface="Barlow"/>
            </a:endParaRPr>
          </a:p>
          <a:p>
            <a:pPr indent="0" lvl="0" marL="0" rtl="0" algn="l">
              <a:spcBef>
                <a:spcPts val="600"/>
              </a:spcBef>
              <a:spcAft>
                <a:spcPts val="0"/>
              </a:spcAft>
              <a:buNone/>
            </a:pPr>
            <a:r>
              <a:rPr lang="en-US" sz="1600"/>
              <a:t>	Nama, NPM, Kelas di kiri atas</a:t>
            </a:r>
            <a:endParaRPr sz="1600"/>
          </a:p>
          <a:p>
            <a:pPr indent="0" lvl="0" marL="0" rtl="0" algn="l">
              <a:spcBef>
                <a:spcPts val="600"/>
              </a:spcBef>
              <a:spcAft>
                <a:spcPts val="0"/>
              </a:spcAft>
              <a:buNone/>
            </a:pPr>
            <a:r>
              <a:rPr b="1" lang="en-US" sz="1600">
                <a:latin typeface="Barlow"/>
                <a:ea typeface="Barlow"/>
                <a:cs typeface="Barlow"/>
                <a:sym typeface="Barlow"/>
              </a:rPr>
              <a:t>Deadline :</a:t>
            </a:r>
            <a:endParaRPr b="1" sz="1600">
              <a:latin typeface="Barlow"/>
              <a:ea typeface="Barlow"/>
              <a:cs typeface="Barlow"/>
              <a:sym typeface="Barlow"/>
            </a:endParaRPr>
          </a:p>
          <a:p>
            <a:pPr indent="0" lvl="0" marL="0" rtl="0" algn="l">
              <a:spcBef>
                <a:spcPts val="600"/>
              </a:spcBef>
              <a:spcAft>
                <a:spcPts val="0"/>
              </a:spcAft>
              <a:buNone/>
            </a:pPr>
            <a:r>
              <a:rPr lang="en-US" sz="1600"/>
              <a:t>	Kelas A : 13 Maret 2022 (23:59)</a:t>
            </a:r>
            <a:endParaRPr sz="1600"/>
          </a:p>
          <a:p>
            <a:pPr indent="0" lvl="0" marL="0" rtl="0" algn="l">
              <a:spcBef>
                <a:spcPts val="600"/>
              </a:spcBef>
              <a:spcAft>
                <a:spcPts val="0"/>
              </a:spcAft>
              <a:buNone/>
            </a:pPr>
            <a:r>
              <a:rPr lang="en-US" sz="1600"/>
              <a:t>	Kelas B : 15 Maret 2022 (23:59)</a:t>
            </a:r>
            <a:endParaRPr sz="1600"/>
          </a:p>
          <a:p>
            <a:pPr indent="0" lvl="0" marL="0" rtl="0" algn="l">
              <a:spcBef>
                <a:spcPts val="600"/>
              </a:spcBef>
              <a:spcAft>
                <a:spcPts val="0"/>
              </a:spcAft>
              <a:buNone/>
            </a:pPr>
            <a:r>
              <a:rPr b="1" lang="en-US" sz="1600">
                <a:latin typeface="Barlow"/>
                <a:ea typeface="Barlow"/>
                <a:cs typeface="Barlow"/>
                <a:sym typeface="Barlow"/>
              </a:rPr>
              <a:t>Format Penamaan :</a:t>
            </a:r>
            <a:endParaRPr b="1" sz="1600">
              <a:latin typeface="Barlow"/>
              <a:ea typeface="Barlow"/>
              <a:cs typeface="Barlow"/>
              <a:sym typeface="Barlow"/>
            </a:endParaRPr>
          </a:p>
          <a:p>
            <a:pPr indent="0" lvl="0" marL="0" rtl="0" algn="l">
              <a:spcBef>
                <a:spcPts val="600"/>
              </a:spcBef>
              <a:spcAft>
                <a:spcPts val="0"/>
              </a:spcAft>
              <a:buNone/>
            </a:pPr>
            <a:r>
              <a:rPr lang="en-US" sz="1600"/>
              <a:t>	Kelas_NPM_Tugas2.pdf</a:t>
            </a:r>
            <a:endParaRPr sz="1600"/>
          </a:p>
          <a:p>
            <a:pPr indent="0" lvl="0" marL="0" rtl="0" algn="l">
              <a:spcBef>
                <a:spcPts val="600"/>
              </a:spcBef>
              <a:spcAft>
                <a:spcPts val="0"/>
              </a:spcAft>
              <a:buNone/>
            </a:pPr>
            <a:r>
              <a:rPr b="1" lang="en-US" sz="1600">
                <a:latin typeface="Barlow"/>
                <a:ea typeface="Barlow"/>
                <a:cs typeface="Barlow"/>
                <a:sym typeface="Barlow"/>
              </a:rPr>
              <a:t>Kirim Ke :</a:t>
            </a:r>
            <a:endParaRPr b="1" sz="1600">
              <a:latin typeface="Barlow"/>
              <a:ea typeface="Barlow"/>
              <a:cs typeface="Barlow"/>
              <a:sym typeface="Barlow"/>
            </a:endParaRPr>
          </a:p>
          <a:p>
            <a:pPr indent="0" lvl="0" marL="0" rtl="0" algn="l">
              <a:spcBef>
                <a:spcPts val="600"/>
              </a:spcBef>
              <a:spcAft>
                <a:spcPts val="0"/>
              </a:spcAft>
              <a:buNone/>
            </a:pPr>
            <a:r>
              <a:rPr lang="en-US" sz="1600"/>
              <a:t>	Google Classroom</a:t>
            </a:r>
            <a:endParaRPr sz="1600"/>
          </a:p>
        </p:txBody>
      </p:sp>
      <p:sp>
        <p:nvSpPr>
          <p:cNvPr id="556" name="Google Shape;556;p26"/>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27"/>
          <p:cNvSpPr txBox="1"/>
          <p:nvPr>
            <p:ph type="title"/>
          </p:nvPr>
        </p:nvSpPr>
        <p:spPr>
          <a:xfrm>
            <a:off x="457200" y="605600"/>
            <a:ext cx="5640900" cy="10827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b="1" lang="en-US" sz="4800">
                <a:latin typeface="Raleway"/>
                <a:ea typeface="Raleway"/>
                <a:cs typeface="Raleway"/>
                <a:sym typeface="Raleway"/>
              </a:rPr>
              <a:t>THANKS!</a:t>
            </a:r>
            <a:endParaRPr b="1">
              <a:latin typeface="Raleway"/>
              <a:ea typeface="Raleway"/>
              <a:cs typeface="Raleway"/>
              <a:sym typeface="Raleway"/>
            </a:endParaRPr>
          </a:p>
        </p:txBody>
      </p:sp>
      <p:sp>
        <p:nvSpPr>
          <p:cNvPr id="562" name="Google Shape;562;p27"/>
          <p:cNvSpPr txBox="1"/>
          <p:nvPr>
            <p:ph idx="1" type="body"/>
          </p:nvPr>
        </p:nvSpPr>
        <p:spPr>
          <a:xfrm>
            <a:off x="457200" y="1462350"/>
            <a:ext cx="8191800" cy="2640900"/>
          </a:xfrm>
          <a:prstGeom prst="rect">
            <a:avLst/>
          </a:prstGeom>
          <a:noFill/>
          <a:ln>
            <a:noFill/>
          </a:ln>
        </p:spPr>
        <p:txBody>
          <a:bodyPr anchorCtr="0" anchor="t" bIns="0" lIns="0" spcFirstLastPara="1" rIns="0" wrap="square" tIns="0">
            <a:noAutofit/>
          </a:bodyPr>
          <a:lstStyle/>
          <a:p>
            <a:pPr indent="0" lvl="0" marL="0" rtl="0" algn="l">
              <a:lnSpc>
                <a:spcPct val="110000"/>
              </a:lnSpc>
              <a:spcBef>
                <a:spcPts val="600"/>
              </a:spcBef>
              <a:spcAft>
                <a:spcPts val="0"/>
              </a:spcAft>
              <a:buSzPts val="1800"/>
              <a:buNone/>
            </a:pPr>
            <a:r>
              <a:rPr lang="en-US" sz="2400"/>
              <a:t>Jika ada pertanyaan bisa hubungi asprak melalui channel discussion di discord ya!</a:t>
            </a:r>
            <a:endParaRPr sz="2400"/>
          </a:p>
          <a:p>
            <a:pPr indent="0" lvl="0" marL="0" rtl="0" algn="l">
              <a:lnSpc>
                <a:spcPct val="110000"/>
              </a:lnSpc>
              <a:spcBef>
                <a:spcPts val="600"/>
              </a:spcBef>
              <a:spcAft>
                <a:spcPts val="0"/>
              </a:spcAft>
              <a:buSzPts val="1800"/>
              <a:buNone/>
            </a:pPr>
            <a:r>
              <a:t/>
            </a:r>
            <a:endParaRPr sz="2400"/>
          </a:p>
          <a:p>
            <a:pPr indent="-381000" lvl="0" marL="457200" rtl="0" algn="l">
              <a:lnSpc>
                <a:spcPct val="115000"/>
              </a:lnSpc>
              <a:spcBef>
                <a:spcPts val="600"/>
              </a:spcBef>
              <a:spcAft>
                <a:spcPts val="0"/>
              </a:spcAft>
              <a:buSzPts val="2400"/>
              <a:buChar char="▸"/>
            </a:pPr>
            <a:r>
              <a:rPr lang="en-US" sz="2400"/>
              <a:t>Presentation template by </a:t>
            </a:r>
            <a:r>
              <a:rPr lang="en-US" sz="2400" u="sng">
                <a:solidFill>
                  <a:schemeClr val="hlink"/>
                </a:solidFill>
                <a:hlinkClick r:id="rId3"/>
              </a:rPr>
              <a:t>SlidesCarnival</a:t>
            </a:r>
            <a:endParaRPr sz="2400"/>
          </a:p>
          <a:p>
            <a:pPr indent="-381000" lvl="0" marL="457200" rtl="0" algn="l">
              <a:lnSpc>
                <a:spcPct val="115000"/>
              </a:lnSpc>
              <a:spcBef>
                <a:spcPts val="0"/>
              </a:spcBef>
              <a:spcAft>
                <a:spcPts val="0"/>
              </a:spcAft>
              <a:buSzPts val="2400"/>
              <a:buChar char="▸"/>
            </a:pPr>
            <a:r>
              <a:rPr lang="en-US" sz="2400"/>
              <a:t>Illustrations by </a:t>
            </a:r>
            <a:r>
              <a:rPr lang="en-US" sz="2400" u="sng">
                <a:solidFill>
                  <a:schemeClr val="hlink"/>
                </a:solidFill>
                <a:hlinkClick r:id="rId4"/>
              </a:rPr>
              <a:t>Sergei Tikhonov</a:t>
            </a:r>
            <a:endParaRPr sz="2400"/>
          </a:p>
          <a:p>
            <a:pPr indent="-381000" lvl="0" marL="457200" rtl="0" algn="l">
              <a:lnSpc>
                <a:spcPct val="115000"/>
              </a:lnSpc>
              <a:spcBef>
                <a:spcPts val="0"/>
              </a:spcBef>
              <a:spcAft>
                <a:spcPts val="0"/>
              </a:spcAft>
              <a:buSzPts val="2400"/>
              <a:buChar char="▸"/>
            </a:pPr>
            <a:r>
              <a:rPr lang="en-US" sz="2400"/>
              <a:t>Photographs by </a:t>
            </a:r>
            <a:r>
              <a:rPr lang="en-US" sz="2400" u="sng">
                <a:solidFill>
                  <a:schemeClr val="hlink"/>
                </a:solidFill>
                <a:hlinkClick r:id="rId5"/>
              </a:rPr>
              <a:t>Unsplash</a:t>
            </a:r>
            <a:endParaRPr sz="2400"/>
          </a:p>
        </p:txBody>
      </p:sp>
      <p:sp>
        <p:nvSpPr>
          <p:cNvPr id="563" name="Google Shape;563;p27"/>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7"/>
          <p:cNvSpPr txBox="1"/>
          <p:nvPr>
            <p:ph type="ctrTitle"/>
          </p:nvPr>
        </p:nvSpPr>
        <p:spPr>
          <a:xfrm>
            <a:off x="1076325" y="1863600"/>
            <a:ext cx="4962600" cy="14163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SzPts val="4800"/>
              <a:buNone/>
            </a:pPr>
            <a:r>
              <a:rPr b="1" lang="en-US">
                <a:latin typeface="Raleway"/>
                <a:ea typeface="Raleway"/>
                <a:cs typeface="Raleway"/>
                <a:sym typeface="Raleway"/>
              </a:rPr>
              <a:t>Istilah Lainnya di ERD </a:t>
            </a:r>
            <a:endParaRPr b="1">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8"/>
          <p:cNvSpPr txBox="1"/>
          <p:nvPr>
            <p:ph type="title"/>
          </p:nvPr>
        </p:nvSpPr>
        <p:spPr>
          <a:xfrm>
            <a:off x="457200" y="517425"/>
            <a:ext cx="5640900" cy="10827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None/>
            </a:pPr>
            <a:r>
              <a:rPr lang="en-US" sz="3900"/>
              <a:t>Weak Entity &amp; Identifying Relationship</a:t>
            </a:r>
            <a:endParaRPr sz="3900"/>
          </a:p>
          <a:p>
            <a:pPr indent="0" lvl="0" marL="0" rtl="0" algn="l">
              <a:lnSpc>
                <a:spcPct val="80000"/>
              </a:lnSpc>
              <a:spcBef>
                <a:spcPts val="0"/>
              </a:spcBef>
              <a:spcAft>
                <a:spcPts val="0"/>
              </a:spcAft>
              <a:buNone/>
            </a:pPr>
            <a:r>
              <a:t/>
            </a:r>
            <a:endParaRPr sz="3900"/>
          </a:p>
          <a:p>
            <a:pPr indent="0" lvl="0" marL="0" rtl="0" algn="l">
              <a:lnSpc>
                <a:spcPct val="80000"/>
              </a:lnSpc>
              <a:spcBef>
                <a:spcPts val="0"/>
              </a:spcBef>
              <a:spcAft>
                <a:spcPts val="0"/>
              </a:spcAft>
              <a:buSzPts val="4800"/>
              <a:buNone/>
            </a:pPr>
            <a:r>
              <a:t/>
            </a:r>
            <a:endParaRPr sz="3900"/>
          </a:p>
        </p:txBody>
      </p:sp>
      <p:sp>
        <p:nvSpPr>
          <p:cNvPr id="425" name="Google Shape;425;p8"/>
          <p:cNvSpPr txBox="1"/>
          <p:nvPr>
            <p:ph idx="1" type="body"/>
          </p:nvPr>
        </p:nvSpPr>
        <p:spPr>
          <a:xfrm>
            <a:off x="457200" y="1672450"/>
            <a:ext cx="6993600" cy="2640900"/>
          </a:xfrm>
          <a:prstGeom prst="rect">
            <a:avLst/>
          </a:prstGeom>
          <a:noFill/>
          <a:ln>
            <a:noFill/>
          </a:ln>
        </p:spPr>
        <p:txBody>
          <a:bodyPr anchorCtr="0" anchor="t" bIns="0" lIns="0" spcFirstLastPara="1" rIns="0" wrap="square" tIns="0">
            <a:noAutofit/>
          </a:bodyPr>
          <a:lstStyle/>
          <a:p>
            <a:pPr indent="-336550" lvl="0" marL="457200" rtl="0" algn="just">
              <a:lnSpc>
                <a:spcPct val="110000"/>
              </a:lnSpc>
              <a:spcBef>
                <a:spcPts val="600"/>
              </a:spcBef>
              <a:spcAft>
                <a:spcPts val="0"/>
              </a:spcAft>
              <a:buSzPts val="1700"/>
              <a:buFont typeface="Barlow"/>
              <a:buChar char="-"/>
            </a:pPr>
            <a:r>
              <a:rPr b="1" lang="en-US" sz="1700">
                <a:latin typeface="Barlow"/>
                <a:ea typeface="Barlow"/>
                <a:cs typeface="Barlow"/>
                <a:sym typeface="Barlow"/>
              </a:rPr>
              <a:t>Weak Entity</a:t>
            </a:r>
            <a:r>
              <a:rPr lang="en-US" sz="1700">
                <a:latin typeface="Barlow"/>
                <a:ea typeface="Barlow"/>
                <a:cs typeface="Barlow"/>
                <a:sym typeface="Barlow"/>
              </a:rPr>
              <a:t> adalah entitas yang bergantung dengan entitas lain. Entitas lemah tidak memiliki arti apa-apa dan tidak akan ada dalam ERD jika entitas di mana mereka bergantung juga tidak ada. </a:t>
            </a:r>
            <a:endParaRPr sz="1700">
              <a:latin typeface="Barlow"/>
              <a:ea typeface="Barlow"/>
              <a:cs typeface="Barlow"/>
              <a:sym typeface="Barlow"/>
            </a:endParaRPr>
          </a:p>
          <a:p>
            <a:pPr indent="0" lvl="0" marL="457200" rtl="0" algn="just">
              <a:lnSpc>
                <a:spcPct val="110000"/>
              </a:lnSpc>
              <a:spcBef>
                <a:spcPts val="600"/>
              </a:spcBef>
              <a:spcAft>
                <a:spcPts val="0"/>
              </a:spcAft>
              <a:buNone/>
            </a:pPr>
            <a:r>
              <a:t/>
            </a:r>
            <a:endParaRPr sz="900">
              <a:latin typeface="Barlow"/>
              <a:ea typeface="Barlow"/>
              <a:cs typeface="Barlow"/>
              <a:sym typeface="Barlow"/>
            </a:endParaRPr>
          </a:p>
          <a:p>
            <a:pPr indent="-336550" lvl="0" marL="457200" rtl="0" algn="just">
              <a:lnSpc>
                <a:spcPct val="110000"/>
              </a:lnSpc>
              <a:spcBef>
                <a:spcPts val="600"/>
              </a:spcBef>
              <a:spcAft>
                <a:spcPts val="0"/>
              </a:spcAft>
              <a:buSzPts val="1700"/>
              <a:buFont typeface="Barlow"/>
              <a:buChar char="-"/>
            </a:pPr>
            <a:r>
              <a:rPr lang="en-US" sz="1700">
                <a:latin typeface="Barlow"/>
                <a:ea typeface="Barlow"/>
                <a:cs typeface="Barlow"/>
                <a:sym typeface="Barlow"/>
              </a:rPr>
              <a:t>Entitas di mana entitas lemah bergantung dinamakan </a:t>
            </a:r>
            <a:r>
              <a:rPr i="1" lang="en-US" sz="1700">
                <a:latin typeface="Barlow"/>
                <a:ea typeface="Barlow"/>
                <a:cs typeface="Barlow"/>
                <a:sym typeface="Barlow"/>
              </a:rPr>
              <a:t>identifying owner</a:t>
            </a:r>
            <a:r>
              <a:rPr lang="en-US" sz="1700">
                <a:latin typeface="Barlow"/>
                <a:ea typeface="Barlow"/>
                <a:cs typeface="Barlow"/>
                <a:sym typeface="Barlow"/>
              </a:rPr>
              <a:t>. </a:t>
            </a:r>
            <a:endParaRPr sz="1700">
              <a:latin typeface="Barlow"/>
              <a:ea typeface="Barlow"/>
              <a:cs typeface="Barlow"/>
              <a:sym typeface="Barlow"/>
            </a:endParaRPr>
          </a:p>
          <a:p>
            <a:pPr indent="0" lvl="0" marL="457200" rtl="0" algn="just">
              <a:lnSpc>
                <a:spcPct val="110000"/>
              </a:lnSpc>
              <a:spcBef>
                <a:spcPts val="600"/>
              </a:spcBef>
              <a:spcAft>
                <a:spcPts val="0"/>
              </a:spcAft>
              <a:buNone/>
            </a:pPr>
            <a:r>
              <a:t/>
            </a:r>
            <a:endParaRPr sz="900">
              <a:latin typeface="Barlow"/>
              <a:ea typeface="Barlow"/>
              <a:cs typeface="Barlow"/>
              <a:sym typeface="Barlow"/>
            </a:endParaRPr>
          </a:p>
          <a:p>
            <a:pPr indent="-336550" lvl="0" marL="457200" rtl="0" algn="just">
              <a:lnSpc>
                <a:spcPct val="110000"/>
              </a:lnSpc>
              <a:spcBef>
                <a:spcPts val="600"/>
              </a:spcBef>
              <a:spcAft>
                <a:spcPts val="0"/>
              </a:spcAft>
              <a:buSzPts val="1700"/>
              <a:buFont typeface="Barlow"/>
              <a:buChar char="-"/>
            </a:pPr>
            <a:r>
              <a:rPr lang="en-US" sz="1700">
                <a:latin typeface="Barlow"/>
                <a:ea typeface="Barlow"/>
                <a:cs typeface="Barlow"/>
                <a:sym typeface="Barlow"/>
              </a:rPr>
              <a:t>Entitas lemah </a:t>
            </a:r>
            <a:r>
              <a:rPr b="1" lang="en-US" sz="1700">
                <a:latin typeface="Barlow"/>
                <a:ea typeface="Barlow"/>
                <a:cs typeface="Barlow"/>
                <a:sym typeface="Barlow"/>
              </a:rPr>
              <a:t>tidak memiliki primary key sendiri</a:t>
            </a:r>
            <a:r>
              <a:rPr lang="en-US" sz="1700">
                <a:latin typeface="Barlow"/>
                <a:ea typeface="Barlow"/>
                <a:cs typeface="Barlow"/>
                <a:sym typeface="Barlow"/>
              </a:rPr>
              <a:t>. (Primary Key dari Identifying Owner/Partial Identifier)</a:t>
            </a:r>
            <a:endParaRPr sz="1700">
              <a:latin typeface="Barlow"/>
              <a:ea typeface="Barlow"/>
              <a:cs typeface="Barlow"/>
              <a:sym typeface="Barlow"/>
            </a:endParaRPr>
          </a:p>
          <a:p>
            <a:pPr indent="0" lvl="0" marL="457200" rtl="0" algn="just">
              <a:lnSpc>
                <a:spcPct val="110000"/>
              </a:lnSpc>
              <a:spcBef>
                <a:spcPts val="600"/>
              </a:spcBef>
              <a:spcAft>
                <a:spcPts val="0"/>
              </a:spcAft>
              <a:buNone/>
            </a:pPr>
            <a:r>
              <a:t/>
            </a:r>
            <a:endParaRPr sz="900">
              <a:latin typeface="Barlow"/>
              <a:ea typeface="Barlow"/>
              <a:cs typeface="Barlow"/>
              <a:sym typeface="Barlow"/>
            </a:endParaRPr>
          </a:p>
          <a:p>
            <a:pPr indent="-336550" lvl="0" marL="457200" rtl="0" algn="just">
              <a:lnSpc>
                <a:spcPct val="110000"/>
              </a:lnSpc>
              <a:spcBef>
                <a:spcPts val="600"/>
              </a:spcBef>
              <a:spcAft>
                <a:spcPts val="0"/>
              </a:spcAft>
              <a:buSzPts val="1700"/>
              <a:buFont typeface="Barlow"/>
              <a:buChar char="-"/>
            </a:pPr>
            <a:r>
              <a:rPr lang="en-US" sz="1700">
                <a:latin typeface="Barlow"/>
                <a:ea typeface="Barlow"/>
                <a:cs typeface="Barlow"/>
                <a:sym typeface="Barlow"/>
              </a:rPr>
              <a:t>Relasi pada Weak Entity disebut dengan </a:t>
            </a:r>
            <a:r>
              <a:rPr b="1" lang="en-US" sz="1700">
                <a:latin typeface="Barlow"/>
                <a:ea typeface="Barlow"/>
                <a:cs typeface="Barlow"/>
                <a:sym typeface="Barlow"/>
              </a:rPr>
              <a:t>Identifying Relationship</a:t>
            </a:r>
            <a:endParaRPr b="1" sz="1700">
              <a:latin typeface="Barlow"/>
              <a:ea typeface="Barlow"/>
              <a:cs typeface="Barlow"/>
              <a:sym typeface="Barlow"/>
            </a:endParaRPr>
          </a:p>
          <a:p>
            <a:pPr indent="0" lvl="0" marL="0" rtl="0" algn="just">
              <a:lnSpc>
                <a:spcPct val="110000"/>
              </a:lnSpc>
              <a:spcBef>
                <a:spcPts val="600"/>
              </a:spcBef>
              <a:spcAft>
                <a:spcPts val="0"/>
              </a:spcAft>
              <a:buNone/>
            </a:pPr>
            <a:r>
              <a:t/>
            </a:r>
            <a:endParaRPr sz="1700">
              <a:latin typeface="Barlow"/>
              <a:ea typeface="Barlow"/>
              <a:cs typeface="Barlow"/>
              <a:sym typeface="Barlow"/>
            </a:endParaRPr>
          </a:p>
        </p:txBody>
      </p:sp>
      <p:sp>
        <p:nvSpPr>
          <p:cNvPr id="426" name="Google Shape;426;p8"/>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9"/>
          <p:cNvSpPr txBox="1"/>
          <p:nvPr>
            <p:ph type="title"/>
          </p:nvPr>
        </p:nvSpPr>
        <p:spPr>
          <a:xfrm>
            <a:off x="457200" y="517425"/>
            <a:ext cx="5640900" cy="10827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None/>
            </a:pPr>
            <a:r>
              <a:rPr lang="en-US" sz="3900"/>
              <a:t>Weak Entity &amp; Identifying Relationship</a:t>
            </a:r>
            <a:endParaRPr sz="3900"/>
          </a:p>
          <a:p>
            <a:pPr indent="0" lvl="0" marL="0" rtl="0" algn="l">
              <a:lnSpc>
                <a:spcPct val="80000"/>
              </a:lnSpc>
              <a:spcBef>
                <a:spcPts val="0"/>
              </a:spcBef>
              <a:spcAft>
                <a:spcPts val="0"/>
              </a:spcAft>
              <a:buNone/>
            </a:pPr>
            <a:r>
              <a:t/>
            </a:r>
            <a:endParaRPr sz="3900"/>
          </a:p>
          <a:p>
            <a:pPr indent="0" lvl="0" marL="0" rtl="0" algn="l">
              <a:lnSpc>
                <a:spcPct val="80000"/>
              </a:lnSpc>
              <a:spcBef>
                <a:spcPts val="0"/>
              </a:spcBef>
              <a:spcAft>
                <a:spcPts val="0"/>
              </a:spcAft>
              <a:buSzPts val="4800"/>
              <a:buNone/>
            </a:pPr>
            <a:r>
              <a:t/>
            </a:r>
            <a:endParaRPr sz="3900"/>
          </a:p>
        </p:txBody>
      </p:sp>
      <p:sp>
        <p:nvSpPr>
          <p:cNvPr id="432" name="Google Shape;432;p9"/>
          <p:cNvSpPr txBox="1"/>
          <p:nvPr>
            <p:ph idx="1" type="body"/>
          </p:nvPr>
        </p:nvSpPr>
        <p:spPr>
          <a:xfrm>
            <a:off x="457200" y="1672450"/>
            <a:ext cx="6993600" cy="2640900"/>
          </a:xfrm>
          <a:prstGeom prst="rect">
            <a:avLst/>
          </a:prstGeom>
          <a:noFill/>
          <a:ln>
            <a:noFill/>
          </a:ln>
        </p:spPr>
        <p:txBody>
          <a:bodyPr anchorCtr="0" anchor="t" bIns="0" lIns="0" spcFirstLastPara="1" rIns="0" wrap="square" tIns="0">
            <a:noAutofit/>
          </a:bodyPr>
          <a:lstStyle/>
          <a:p>
            <a:pPr indent="0" lvl="0" marL="0" rtl="0" algn="just">
              <a:lnSpc>
                <a:spcPct val="110000"/>
              </a:lnSpc>
              <a:spcBef>
                <a:spcPts val="600"/>
              </a:spcBef>
              <a:spcAft>
                <a:spcPts val="0"/>
              </a:spcAft>
              <a:buNone/>
            </a:pPr>
            <a:r>
              <a:rPr b="1" lang="en-US" sz="1700">
                <a:latin typeface="Barlow"/>
                <a:ea typeface="Barlow"/>
                <a:cs typeface="Barlow"/>
                <a:sym typeface="Barlow"/>
              </a:rPr>
              <a:t>Contoh :</a:t>
            </a:r>
            <a:endParaRPr sz="1700">
              <a:latin typeface="Barlow"/>
              <a:ea typeface="Barlow"/>
              <a:cs typeface="Barlow"/>
              <a:sym typeface="Barlow"/>
            </a:endParaRPr>
          </a:p>
        </p:txBody>
      </p:sp>
      <p:sp>
        <p:nvSpPr>
          <p:cNvPr id="433" name="Google Shape;433;p9"/>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434" name="Google Shape;434;p9"/>
          <p:cNvPicPr preferRelativeResize="0"/>
          <p:nvPr/>
        </p:nvPicPr>
        <p:blipFill rotWithShape="1">
          <a:blip r:embed="rId3">
            <a:alphaModFix/>
          </a:blip>
          <a:srcRect b="0" l="0" r="0" t="0"/>
          <a:stretch/>
        </p:blipFill>
        <p:spPr>
          <a:xfrm>
            <a:off x="1295588" y="2318794"/>
            <a:ext cx="6552825" cy="2317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10"/>
          <p:cNvSpPr txBox="1"/>
          <p:nvPr>
            <p:ph type="title"/>
          </p:nvPr>
        </p:nvSpPr>
        <p:spPr>
          <a:xfrm>
            <a:off x="457200" y="517425"/>
            <a:ext cx="8191800" cy="10827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en-US" sz="3900"/>
              <a:t>Atribut Derivatif (Derived Attribute)</a:t>
            </a:r>
            <a:endParaRPr sz="3900"/>
          </a:p>
        </p:txBody>
      </p:sp>
      <p:sp>
        <p:nvSpPr>
          <p:cNvPr id="440" name="Google Shape;440;p10"/>
          <p:cNvSpPr txBox="1"/>
          <p:nvPr>
            <p:ph idx="1" type="body"/>
          </p:nvPr>
        </p:nvSpPr>
        <p:spPr>
          <a:xfrm>
            <a:off x="457200" y="1481425"/>
            <a:ext cx="6993600" cy="2640900"/>
          </a:xfrm>
          <a:prstGeom prst="rect">
            <a:avLst/>
          </a:prstGeom>
          <a:noFill/>
          <a:ln>
            <a:noFill/>
          </a:ln>
        </p:spPr>
        <p:txBody>
          <a:bodyPr anchorCtr="0" anchor="t" bIns="0" lIns="0" spcFirstLastPara="1" rIns="0" wrap="square" tIns="0">
            <a:noAutofit/>
          </a:bodyPr>
          <a:lstStyle/>
          <a:p>
            <a:pPr indent="0" lvl="0" marL="0" rtl="0" algn="just">
              <a:lnSpc>
                <a:spcPct val="110000"/>
              </a:lnSpc>
              <a:spcBef>
                <a:spcPts val="600"/>
              </a:spcBef>
              <a:spcAft>
                <a:spcPts val="0"/>
              </a:spcAft>
              <a:buNone/>
            </a:pPr>
            <a:r>
              <a:rPr b="1" lang="en-US" sz="1700">
                <a:latin typeface="Barlow"/>
                <a:ea typeface="Barlow"/>
                <a:cs typeface="Barlow"/>
                <a:sym typeface="Barlow"/>
              </a:rPr>
              <a:t>Atribut turunan (Derived Attribute)</a:t>
            </a:r>
            <a:r>
              <a:rPr lang="en-US" sz="1700">
                <a:latin typeface="Barlow"/>
                <a:ea typeface="Barlow"/>
                <a:cs typeface="Barlow"/>
                <a:sym typeface="Barlow"/>
              </a:rPr>
              <a:t> adalah atribut yang nilai-nilainya diperoleh dari </a:t>
            </a:r>
            <a:r>
              <a:rPr b="1" lang="en-US" sz="1700">
                <a:latin typeface="Barlow"/>
                <a:ea typeface="Barlow"/>
                <a:cs typeface="Barlow"/>
                <a:sym typeface="Barlow"/>
              </a:rPr>
              <a:t>pengolahan atau penurunan </a:t>
            </a:r>
            <a:r>
              <a:rPr lang="en-US" sz="1700">
                <a:latin typeface="Barlow"/>
                <a:ea typeface="Barlow"/>
                <a:cs typeface="Barlow"/>
                <a:sym typeface="Barlow"/>
              </a:rPr>
              <a:t>dari atribut atau tabel lain yang berhubungan. Atribut ini sebetulnya dapat dihilangkan dari sebuah tabel, karena nilai-nilainya bergantung pada nilai yang ada di atribut lainnya.</a:t>
            </a:r>
            <a:endParaRPr sz="1700">
              <a:latin typeface="Barlow"/>
              <a:ea typeface="Barlow"/>
              <a:cs typeface="Barlow"/>
              <a:sym typeface="Barlow"/>
            </a:endParaRPr>
          </a:p>
          <a:p>
            <a:pPr indent="0" lvl="0" marL="0" rtl="0" algn="just">
              <a:lnSpc>
                <a:spcPct val="110000"/>
              </a:lnSpc>
              <a:spcBef>
                <a:spcPts val="600"/>
              </a:spcBef>
              <a:spcAft>
                <a:spcPts val="0"/>
              </a:spcAft>
              <a:buNone/>
            </a:pPr>
            <a:r>
              <a:t/>
            </a:r>
            <a:endParaRPr sz="1700">
              <a:latin typeface="Barlow"/>
              <a:ea typeface="Barlow"/>
              <a:cs typeface="Barlow"/>
              <a:sym typeface="Barlow"/>
            </a:endParaRPr>
          </a:p>
          <a:p>
            <a:pPr indent="0" lvl="0" marL="0" rtl="0" algn="just">
              <a:lnSpc>
                <a:spcPct val="110000"/>
              </a:lnSpc>
              <a:spcBef>
                <a:spcPts val="600"/>
              </a:spcBef>
              <a:spcAft>
                <a:spcPts val="0"/>
              </a:spcAft>
              <a:buNone/>
            </a:pPr>
            <a:r>
              <a:t/>
            </a:r>
            <a:endParaRPr sz="1700">
              <a:latin typeface="Barlow"/>
              <a:ea typeface="Barlow"/>
              <a:cs typeface="Barlow"/>
              <a:sym typeface="Barlow"/>
            </a:endParaRPr>
          </a:p>
        </p:txBody>
      </p:sp>
      <p:sp>
        <p:nvSpPr>
          <p:cNvPr id="441" name="Google Shape;441;p10"/>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442" name="Google Shape;442;p10"/>
          <p:cNvPicPr preferRelativeResize="0"/>
          <p:nvPr/>
        </p:nvPicPr>
        <p:blipFill rotWithShape="1">
          <a:blip r:embed="rId3">
            <a:alphaModFix/>
          </a:blip>
          <a:srcRect b="0" l="0" r="0" t="0"/>
          <a:stretch/>
        </p:blipFill>
        <p:spPr>
          <a:xfrm>
            <a:off x="457200" y="2987524"/>
            <a:ext cx="2805425" cy="1919900"/>
          </a:xfrm>
          <a:prstGeom prst="rect">
            <a:avLst/>
          </a:prstGeom>
          <a:noFill/>
          <a:ln>
            <a:noFill/>
          </a:ln>
        </p:spPr>
      </p:pic>
      <p:sp>
        <p:nvSpPr>
          <p:cNvPr id="443" name="Google Shape;443;p10"/>
          <p:cNvSpPr/>
          <p:nvPr/>
        </p:nvSpPr>
        <p:spPr>
          <a:xfrm>
            <a:off x="4144700" y="3643275"/>
            <a:ext cx="1174500" cy="608400"/>
          </a:xfrm>
          <a:prstGeom prst="ellipse">
            <a:avLst/>
          </a:prstGeom>
          <a:noFill/>
          <a:ln cap="flat" cmpd="sng" w="9525">
            <a:solidFill>
              <a:srgbClr val="0C2E3A"/>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11"/>
          <p:cNvSpPr txBox="1"/>
          <p:nvPr>
            <p:ph type="ctrTitle"/>
          </p:nvPr>
        </p:nvSpPr>
        <p:spPr>
          <a:xfrm>
            <a:off x="1076325" y="1863600"/>
            <a:ext cx="4962600" cy="14163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SzPts val="4800"/>
              <a:buNone/>
            </a:pPr>
            <a:r>
              <a:rPr b="1" lang="en-US">
                <a:latin typeface="Raleway"/>
                <a:ea typeface="Raleway"/>
                <a:cs typeface="Raleway"/>
                <a:sym typeface="Raleway"/>
              </a:rPr>
              <a:t>Pemetaan Kardinalitas</a:t>
            </a:r>
            <a:endParaRPr b="1">
              <a:latin typeface="Raleway"/>
              <a:ea typeface="Raleway"/>
              <a:cs typeface="Raleway"/>
              <a:sym typeface="Ralewa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12"/>
          <p:cNvSpPr txBox="1"/>
          <p:nvPr>
            <p:ph type="title"/>
          </p:nvPr>
        </p:nvSpPr>
        <p:spPr>
          <a:xfrm>
            <a:off x="457200" y="561500"/>
            <a:ext cx="5640900" cy="600300"/>
          </a:xfrm>
          <a:prstGeom prst="rect">
            <a:avLst/>
          </a:prstGeom>
          <a:noFill/>
          <a:ln>
            <a:noFill/>
          </a:ln>
        </p:spPr>
        <p:txBody>
          <a:bodyPr anchorCtr="0" anchor="ctr" bIns="0" lIns="0" spcFirstLastPara="1" rIns="0" wrap="square" tIns="0">
            <a:noAutofit/>
          </a:bodyPr>
          <a:lstStyle/>
          <a:p>
            <a:pPr indent="0" lvl="0" marL="0" rtl="0" algn="l">
              <a:lnSpc>
                <a:spcPct val="80000"/>
              </a:lnSpc>
              <a:spcBef>
                <a:spcPts val="0"/>
              </a:spcBef>
              <a:spcAft>
                <a:spcPts val="0"/>
              </a:spcAft>
              <a:buNone/>
            </a:pPr>
            <a:r>
              <a:rPr lang="en-US" sz="3900"/>
              <a:t>Pemetaan Kardinalitas</a:t>
            </a:r>
            <a:endParaRPr sz="3900"/>
          </a:p>
        </p:txBody>
      </p:sp>
      <p:sp>
        <p:nvSpPr>
          <p:cNvPr id="454" name="Google Shape;454;p12"/>
          <p:cNvSpPr txBox="1"/>
          <p:nvPr>
            <p:ph idx="1" type="body"/>
          </p:nvPr>
        </p:nvSpPr>
        <p:spPr>
          <a:xfrm>
            <a:off x="457200" y="1672450"/>
            <a:ext cx="6993600" cy="2640900"/>
          </a:xfrm>
          <a:prstGeom prst="rect">
            <a:avLst/>
          </a:prstGeom>
          <a:noFill/>
          <a:ln>
            <a:noFill/>
          </a:ln>
        </p:spPr>
        <p:txBody>
          <a:bodyPr anchorCtr="0" anchor="t" bIns="0" lIns="0" spcFirstLastPara="1" rIns="0" wrap="square" tIns="0">
            <a:noAutofit/>
          </a:bodyPr>
          <a:lstStyle/>
          <a:p>
            <a:pPr indent="0" lvl="0" marL="0" rtl="0" algn="just">
              <a:lnSpc>
                <a:spcPct val="110000"/>
              </a:lnSpc>
              <a:spcBef>
                <a:spcPts val="600"/>
              </a:spcBef>
              <a:spcAft>
                <a:spcPts val="0"/>
              </a:spcAft>
              <a:buNone/>
            </a:pPr>
            <a:r>
              <a:rPr lang="en-US" sz="1800">
                <a:latin typeface="Barlow"/>
                <a:ea typeface="Barlow"/>
                <a:cs typeface="Barlow"/>
                <a:sym typeface="Barlow"/>
              </a:rPr>
              <a:t>Kardinalitas pemetaan atau rasio kardinalitas menunjukkan jumlah entitas yang dapat dihubungkan ke satu entity lain dengan suatu relasi.</a:t>
            </a:r>
            <a:endParaRPr sz="1800">
              <a:latin typeface="Barlow"/>
              <a:ea typeface="Barlow"/>
              <a:cs typeface="Barlow"/>
              <a:sym typeface="Barlow"/>
            </a:endParaRPr>
          </a:p>
          <a:p>
            <a:pPr indent="0" lvl="0" marL="0" rtl="0" algn="just">
              <a:lnSpc>
                <a:spcPct val="110000"/>
              </a:lnSpc>
              <a:spcBef>
                <a:spcPts val="600"/>
              </a:spcBef>
              <a:spcAft>
                <a:spcPts val="0"/>
              </a:spcAft>
              <a:buNone/>
            </a:pPr>
            <a:r>
              <a:t/>
            </a:r>
            <a:endParaRPr sz="1800">
              <a:latin typeface="Barlow"/>
              <a:ea typeface="Barlow"/>
              <a:cs typeface="Barlow"/>
              <a:sym typeface="Barlow"/>
            </a:endParaRPr>
          </a:p>
          <a:p>
            <a:pPr indent="0" lvl="0" marL="0" rtl="0" algn="just">
              <a:lnSpc>
                <a:spcPct val="110000"/>
              </a:lnSpc>
              <a:spcBef>
                <a:spcPts val="600"/>
              </a:spcBef>
              <a:spcAft>
                <a:spcPts val="0"/>
              </a:spcAft>
              <a:buNone/>
            </a:pPr>
            <a:r>
              <a:rPr lang="en-US" sz="1800">
                <a:latin typeface="Barlow"/>
                <a:ea typeface="Barlow"/>
                <a:cs typeface="Barlow"/>
                <a:sym typeface="Barlow"/>
              </a:rPr>
              <a:t>Terdiri atas :</a:t>
            </a:r>
            <a:endParaRPr sz="1800">
              <a:latin typeface="Barlow"/>
              <a:ea typeface="Barlow"/>
              <a:cs typeface="Barlow"/>
              <a:sym typeface="Barlow"/>
            </a:endParaRPr>
          </a:p>
          <a:p>
            <a:pPr indent="-342900" lvl="0" marL="457200" rtl="0" algn="just">
              <a:lnSpc>
                <a:spcPct val="110000"/>
              </a:lnSpc>
              <a:spcBef>
                <a:spcPts val="600"/>
              </a:spcBef>
              <a:spcAft>
                <a:spcPts val="0"/>
              </a:spcAft>
              <a:buSzPts val="1800"/>
              <a:buFont typeface="Barlow"/>
              <a:buAutoNum type="arabicPeriod"/>
            </a:pPr>
            <a:r>
              <a:rPr lang="en-US" sz="1800">
                <a:latin typeface="Barlow"/>
                <a:ea typeface="Barlow"/>
                <a:cs typeface="Barlow"/>
                <a:sym typeface="Barlow"/>
              </a:rPr>
              <a:t>One to One (1-1)</a:t>
            </a:r>
            <a:endParaRPr sz="1800">
              <a:latin typeface="Barlow"/>
              <a:ea typeface="Barlow"/>
              <a:cs typeface="Barlow"/>
              <a:sym typeface="Barlow"/>
            </a:endParaRPr>
          </a:p>
          <a:p>
            <a:pPr indent="-342900" lvl="0" marL="457200" rtl="0" algn="just">
              <a:lnSpc>
                <a:spcPct val="110000"/>
              </a:lnSpc>
              <a:spcBef>
                <a:spcPts val="0"/>
              </a:spcBef>
              <a:spcAft>
                <a:spcPts val="0"/>
              </a:spcAft>
              <a:buSzPts val="1800"/>
              <a:buFont typeface="Barlow"/>
              <a:buAutoNum type="arabicPeriod"/>
            </a:pPr>
            <a:r>
              <a:rPr lang="en-US" sz="1800">
                <a:latin typeface="Barlow"/>
                <a:ea typeface="Barlow"/>
                <a:cs typeface="Barlow"/>
                <a:sym typeface="Barlow"/>
              </a:rPr>
              <a:t>Many to One (N-1) atau One to Many (1-N)</a:t>
            </a:r>
            <a:endParaRPr sz="1800">
              <a:latin typeface="Barlow"/>
              <a:ea typeface="Barlow"/>
              <a:cs typeface="Barlow"/>
              <a:sym typeface="Barlow"/>
            </a:endParaRPr>
          </a:p>
          <a:p>
            <a:pPr indent="-342900" lvl="0" marL="457200" rtl="0" algn="just">
              <a:lnSpc>
                <a:spcPct val="110000"/>
              </a:lnSpc>
              <a:spcBef>
                <a:spcPts val="0"/>
              </a:spcBef>
              <a:spcAft>
                <a:spcPts val="0"/>
              </a:spcAft>
              <a:buSzPts val="1800"/>
              <a:buFont typeface="Barlow"/>
              <a:buAutoNum type="arabicPeriod"/>
            </a:pPr>
            <a:r>
              <a:rPr lang="en-US" sz="1800">
                <a:latin typeface="Barlow"/>
                <a:ea typeface="Barlow"/>
                <a:cs typeface="Barlow"/>
                <a:sym typeface="Barlow"/>
              </a:rPr>
              <a:t>Many to Many (N-N)</a:t>
            </a:r>
            <a:endParaRPr sz="1800">
              <a:latin typeface="Barlow"/>
              <a:ea typeface="Barlow"/>
              <a:cs typeface="Barlow"/>
              <a:sym typeface="Barlow"/>
            </a:endParaRPr>
          </a:p>
          <a:p>
            <a:pPr indent="0" lvl="0" marL="0" rtl="0" algn="just">
              <a:lnSpc>
                <a:spcPct val="110000"/>
              </a:lnSpc>
              <a:spcBef>
                <a:spcPts val="600"/>
              </a:spcBef>
              <a:spcAft>
                <a:spcPts val="0"/>
              </a:spcAft>
              <a:buNone/>
            </a:pPr>
            <a:r>
              <a:t/>
            </a:r>
            <a:endParaRPr sz="1800">
              <a:latin typeface="Barlow"/>
              <a:ea typeface="Barlow"/>
              <a:cs typeface="Barlow"/>
              <a:sym typeface="Barlow"/>
            </a:endParaRPr>
          </a:p>
          <a:p>
            <a:pPr indent="0" lvl="0" marL="0" rtl="0" algn="just">
              <a:lnSpc>
                <a:spcPct val="110000"/>
              </a:lnSpc>
              <a:spcBef>
                <a:spcPts val="600"/>
              </a:spcBef>
              <a:spcAft>
                <a:spcPts val="0"/>
              </a:spcAft>
              <a:buNone/>
            </a:pPr>
            <a:r>
              <a:t/>
            </a:r>
            <a:endParaRPr sz="1800">
              <a:latin typeface="Barlow"/>
              <a:ea typeface="Barlow"/>
              <a:cs typeface="Barlow"/>
              <a:sym typeface="Barlow"/>
            </a:endParaRPr>
          </a:p>
        </p:txBody>
      </p:sp>
      <p:sp>
        <p:nvSpPr>
          <p:cNvPr id="455" name="Google Shape;455;p12"/>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13"/>
          <p:cNvSpPr txBox="1"/>
          <p:nvPr>
            <p:ph type="title"/>
          </p:nvPr>
        </p:nvSpPr>
        <p:spPr>
          <a:xfrm>
            <a:off x="457200" y="561500"/>
            <a:ext cx="5640900" cy="600300"/>
          </a:xfrm>
          <a:prstGeom prst="rect">
            <a:avLst/>
          </a:prstGeom>
          <a:noFill/>
          <a:ln>
            <a:noFill/>
          </a:ln>
        </p:spPr>
        <p:txBody>
          <a:bodyPr anchorCtr="0" anchor="ctr" bIns="0" lIns="0" spcFirstLastPara="1" rIns="0" wrap="square" tIns="0">
            <a:noAutofit/>
          </a:bodyPr>
          <a:lstStyle/>
          <a:p>
            <a:pPr indent="0" lvl="0" marL="0" rtl="0" algn="l">
              <a:lnSpc>
                <a:spcPct val="80000"/>
              </a:lnSpc>
              <a:spcBef>
                <a:spcPts val="0"/>
              </a:spcBef>
              <a:spcAft>
                <a:spcPts val="0"/>
              </a:spcAft>
              <a:buNone/>
            </a:pPr>
            <a:r>
              <a:rPr lang="en-US" sz="3900"/>
              <a:t>One to One (1 -1)</a:t>
            </a:r>
            <a:endParaRPr sz="3900"/>
          </a:p>
        </p:txBody>
      </p:sp>
      <p:sp>
        <p:nvSpPr>
          <p:cNvPr id="461" name="Google Shape;461;p13"/>
          <p:cNvSpPr txBox="1"/>
          <p:nvPr>
            <p:ph idx="1" type="body"/>
          </p:nvPr>
        </p:nvSpPr>
        <p:spPr>
          <a:xfrm>
            <a:off x="457200" y="1525500"/>
            <a:ext cx="6993600" cy="2640900"/>
          </a:xfrm>
          <a:prstGeom prst="rect">
            <a:avLst/>
          </a:prstGeom>
          <a:noFill/>
          <a:ln>
            <a:noFill/>
          </a:ln>
        </p:spPr>
        <p:txBody>
          <a:bodyPr anchorCtr="0" anchor="t" bIns="0" lIns="0" spcFirstLastPara="1" rIns="0" wrap="square" tIns="0">
            <a:noAutofit/>
          </a:bodyPr>
          <a:lstStyle/>
          <a:p>
            <a:pPr indent="0" lvl="0" marL="0" rtl="0" algn="just">
              <a:lnSpc>
                <a:spcPct val="110000"/>
              </a:lnSpc>
              <a:spcBef>
                <a:spcPts val="600"/>
              </a:spcBef>
              <a:spcAft>
                <a:spcPts val="0"/>
              </a:spcAft>
              <a:buNone/>
            </a:pPr>
            <a:r>
              <a:rPr lang="en-US" sz="1800">
                <a:latin typeface="Barlow"/>
                <a:ea typeface="Barlow"/>
                <a:cs typeface="Barlow"/>
                <a:sym typeface="Barlow"/>
              </a:rPr>
              <a:t>Relasi menghubungkan 2 entitas, A dan B. </a:t>
            </a:r>
            <a:r>
              <a:rPr b="1" lang="en-US" sz="1800">
                <a:latin typeface="Barlow"/>
                <a:ea typeface="Barlow"/>
                <a:cs typeface="Barlow"/>
                <a:sym typeface="Barlow"/>
              </a:rPr>
              <a:t>Satu anggota entitas A </a:t>
            </a:r>
            <a:r>
              <a:rPr lang="en-US" sz="1800">
                <a:latin typeface="Barlow"/>
                <a:ea typeface="Barlow"/>
                <a:cs typeface="Barlow"/>
                <a:sym typeface="Barlow"/>
              </a:rPr>
              <a:t>hanya dapat terhubung dengan </a:t>
            </a:r>
            <a:r>
              <a:rPr b="1" lang="en-US" sz="1800">
                <a:latin typeface="Barlow"/>
                <a:ea typeface="Barlow"/>
                <a:cs typeface="Barlow"/>
                <a:sym typeface="Barlow"/>
              </a:rPr>
              <a:t>1 anggota entitas B</a:t>
            </a:r>
            <a:r>
              <a:rPr lang="en-US" sz="1800">
                <a:latin typeface="Barlow"/>
                <a:ea typeface="Barlow"/>
                <a:cs typeface="Barlow"/>
                <a:sym typeface="Barlow"/>
              </a:rPr>
              <a:t>. Sebaliknya, 1 anggota entitas B hanya dapat terhubung dengan 1 anggota entitas A.</a:t>
            </a:r>
            <a:endParaRPr sz="1800">
              <a:latin typeface="Barlow"/>
              <a:ea typeface="Barlow"/>
              <a:cs typeface="Barlow"/>
              <a:sym typeface="Barlow"/>
            </a:endParaRPr>
          </a:p>
          <a:p>
            <a:pPr indent="0" lvl="0" marL="0" rtl="0" algn="just">
              <a:lnSpc>
                <a:spcPct val="110000"/>
              </a:lnSpc>
              <a:spcBef>
                <a:spcPts val="600"/>
              </a:spcBef>
              <a:spcAft>
                <a:spcPts val="0"/>
              </a:spcAft>
              <a:buNone/>
            </a:pPr>
            <a:r>
              <a:t/>
            </a:r>
            <a:endParaRPr sz="1800">
              <a:latin typeface="Barlow"/>
              <a:ea typeface="Barlow"/>
              <a:cs typeface="Barlow"/>
              <a:sym typeface="Barlow"/>
            </a:endParaRPr>
          </a:p>
          <a:p>
            <a:pPr indent="0" lvl="0" marL="0" rtl="0" algn="just">
              <a:lnSpc>
                <a:spcPct val="110000"/>
              </a:lnSpc>
              <a:spcBef>
                <a:spcPts val="600"/>
              </a:spcBef>
              <a:spcAft>
                <a:spcPts val="0"/>
              </a:spcAft>
              <a:buNone/>
            </a:pPr>
            <a:r>
              <a:t/>
            </a:r>
            <a:endParaRPr sz="1800">
              <a:latin typeface="Barlow"/>
              <a:ea typeface="Barlow"/>
              <a:cs typeface="Barlow"/>
              <a:sym typeface="Barlow"/>
            </a:endParaRPr>
          </a:p>
          <a:p>
            <a:pPr indent="0" lvl="0" marL="0" rtl="0" algn="just">
              <a:lnSpc>
                <a:spcPct val="110000"/>
              </a:lnSpc>
              <a:spcBef>
                <a:spcPts val="600"/>
              </a:spcBef>
              <a:spcAft>
                <a:spcPts val="0"/>
              </a:spcAft>
              <a:buNone/>
            </a:pPr>
            <a:r>
              <a:t/>
            </a:r>
            <a:endParaRPr sz="1800">
              <a:latin typeface="Barlow"/>
              <a:ea typeface="Barlow"/>
              <a:cs typeface="Barlow"/>
              <a:sym typeface="Barlow"/>
            </a:endParaRPr>
          </a:p>
        </p:txBody>
      </p:sp>
      <p:sp>
        <p:nvSpPr>
          <p:cNvPr id="462" name="Google Shape;462;p13"/>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463" name="Google Shape;463;p13"/>
          <p:cNvPicPr preferRelativeResize="0"/>
          <p:nvPr/>
        </p:nvPicPr>
        <p:blipFill rotWithShape="1">
          <a:blip r:embed="rId3">
            <a:alphaModFix/>
          </a:blip>
          <a:srcRect b="0" l="0" r="0" t="0"/>
          <a:stretch/>
        </p:blipFill>
        <p:spPr>
          <a:xfrm>
            <a:off x="457199" y="2729375"/>
            <a:ext cx="5396063" cy="2158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