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56" r:id="rId3"/>
    <p:sldId id="262" r:id="rId4"/>
    <p:sldId id="259" r:id="rId5"/>
    <p:sldId id="279" r:id="rId6"/>
    <p:sldId id="27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pace Grotesk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395c5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395c5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855300" y="676877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Hello!</a:t>
            </a:r>
            <a:endParaRPr sz="8000" dirty="0">
              <a:solidFill>
                <a:schemeClr val="lt1"/>
              </a:solidFill>
            </a:endParaRPr>
          </a:p>
        </p:txBody>
      </p:sp>
      <p:sp>
        <p:nvSpPr>
          <p:cNvPr id="893" name="Google Shape;893;p15"/>
          <p:cNvSpPr txBox="1">
            <a:spLocks noGrp="1"/>
          </p:cNvSpPr>
          <p:nvPr>
            <p:ph type="subTitle" idx="4294967295"/>
          </p:nvPr>
        </p:nvSpPr>
        <p:spPr>
          <a:xfrm>
            <a:off x="855300" y="1836677"/>
            <a:ext cx="5341200" cy="1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 am Prameya Mohanty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From Standard IX,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Delhi Public School, Rourkela.</a:t>
            </a:r>
            <a:endParaRPr sz="2800" b="1" dirty="0"/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Heart Attack</a:t>
            </a:r>
            <a:br>
              <a:rPr lang="en" dirty="0"/>
            </a:br>
            <a:r>
              <a:rPr lang="en" dirty="0"/>
              <a:t>Analysis &amp; Prediction</a:t>
            </a:r>
            <a:endParaRPr dirty="0"/>
          </a:p>
        </p:txBody>
      </p:sp>
      <p:sp>
        <p:nvSpPr>
          <p:cNvPr id="3" name="Google Shape;928;p19">
            <a:extLst>
              <a:ext uri="{FF2B5EF4-FFF2-40B4-BE49-F238E27FC236}">
                <a16:creationId xmlns:a16="http://schemas.microsoft.com/office/drawing/2014/main" id="{CF9592A3-3F99-BBFB-0883-D181A865B35B}"/>
              </a:ext>
            </a:extLst>
          </p:cNvPr>
          <p:cNvSpPr txBox="1">
            <a:spLocks/>
          </p:cNvSpPr>
          <p:nvPr/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1"/>
                </a:solidFill>
                <a:latin typeface="Space Grotesk Light"/>
                <a:cs typeface="Space Grotesk Light"/>
                <a:sym typeface="Space Grotesk Light"/>
              </a:rPr>
              <a:pPr algn="ctr"/>
              <a:t>2</a:t>
            </a:fld>
            <a:endParaRPr lang="en" sz="1300" dirty="0">
              <a:solidFill>
                <a:schemeClr val="accent1"/>
              </a:solidFill>
              <a:latin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Problem?</a:t>
            </a:r>
            <a:endParaRPr sz="6000" dirty="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Out of every death is a death due to undiagnosed heart attack. Heart Attack is still one of the major issues in today's technologically advanced world.</a:t>
            </a: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701836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Idea</a:t>
            </a:r>
            <a:endParaRPr dirty="0"/>
          </a:p>
        </p:txBody>
      </p:sp>
      <p:sp>
        <p:nvSpPr>
          <p:cNvPr id="900" name="Google Shape;900;p16"/>
          <p:cNvSpPr txBox="1">
            <a:spLocks noGrp="1"/>
          </p:cNvSpPr>
          <p:nvPr>
            <p:ph type="subTitle" idx="1"/>
          </p:nvPr>
        </p:nvSpPr>
        <p:spPr>
          <a:xfrm>
            <a:off x="1632600" y="2102731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Applying some Data Analysis on a Real-World Dataset would help us in not only analyzing the heart attack cases but also predicting the same using some AI Algorithm.</a:t>
            </a:r>
            <a:endParaRPr dirty="0"/>
          </a:p>
        </p:txBody>
      </p:sp>
      <p:sp>
        <p:nvSpPr>
          <p:cNvPr id="4" name="Google Shape;928;p19">
            <a:extLst>
              <a:ext uri="{FF2B5EF4-FFF2-40B4-BE49-F238E27FC236}">
                <a16:creationId xmlns:a16="http://schemas.microsoft.com/office/drawing/2014/main" id="{316C3F65-7295-96CB-1EF0-9FADB2EC0922}"/>
              </a:ext>
            </a:extLst>
          </p:cNvPr>
          <p:cNvSpPr txBox="1">
            <a:spLocks/>
          </p:cNvSpPr>
          <p:nvPr/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1"/>
                </a:solidFill>
                <a:latin typeface="Space Grotesk Light"/>
                <a:cs typeface="Space Grotesk Light"/>
                <a:sym typeface="Space Grotesk Light"/>
              </a:rPr>
              <a:pPr algn="ctr"/>
              <a:t>4</a:t>
            </a:fld>
            <a:endParaRPr lang="en" sz="1300" dirty="0">
              <a:solidFill>
                <a:schemeClr val="accent1"/>
              </a:solidFill>
              <a:latin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B01D-EAA8-E26C-7854-CC1487CB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650" y="772625"/>
            <a:ext cx="5672700" cy="1159800"/>
          </a:xfrm>
        </p:spPr>
        <p:txBody>
          <a:bodyPr/>
          <a:lstStyle/>
          <a:p>
            <a:r>
              <a:rPr lang="en-IN" dirty="0"/>
              <a:t>Idea → Solution</a:t>
            </a:r>
          </a:p>
        </p:txBody>
      </p:sp>
      <p:sp>
        <p:nvSpPr>
          <p:cNvPr id="3" name="Google Shape;919;p19">
            <a:extLst>
              <a:ext uri="{FF2B5EF4-FFF2-40B4-BE49-F238E27FC236}">
                <a16:creationId xmlns:a16="http://schemas.microsoft.com/office/drawing/2014/main" id="{CDD27D7E-E4B6-1CF7-85B5-10A4DF9721A0}"/>
              </a:ext>
            </a:extLst>
          </p:cNvPr>
          <p:cNvSpPr txBox="1">
            <a:spLocks/>
          </p:cNvSpPr>
          <p:nvPr/>
        </p:nvSpPr>
        <p:spPr>
          <a:xfrm>
            <a:off x="855300" y="1932425"/>
            <a:ext cx="7433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 algn="ctr">
              <a:spcAft>
                <a:spcPts val="800"/>
              </a:spcAft>
              <a:buFont typeface="Space Grotesk Light"/>
              <a:buNone/>
            </a:pPr>
            <a:r>
              <a:rPr lang="en-US" dirty="0"/>
              <a:t>One of the solution to this </a:t>
            </a:r>
          </a:p>
          <a:p>
            <a:pPr marL="0" indent="0" algn="ctr">
              <a:spcAft>
                <a:spcPts val="800"/>
              </a:spcAft>
              <a:buFont typeface="Space Grotesk Light"/>
              <a:buNone/>
            </a:pPr>
            <a:r>
              <a:rPr lang="en-US" dirty="0"/>
              <a:t>problem maybe creating an </a:t>
            </a:r>
          </a:p>
          <a:p>
            <a:pPr marL="0" indent="0" algn="ctr">
              <a:spcAft>
                <a:spcPts val="800"/>
              </a:spcAft>
              <a:buFont typeface="Space Grotesk Light"/>
              <a:buNone/>
            </a:pPr>
            <a:r>
              <a:rPr lang="en-US" dirty="0"/>
              <a:t>Artificial Intelligence Enabled Model </a:t>
            </a:r>
          </a:p>
          <a:p>
            <a:pPr marL="0" indent="0" algn="ctr">
              <a:spcAft>
                <a:spcPts val="800"/>
              </a:spcAft>
              <a:buFont typeface="Space Grotesk Light"/>
              <a:buNone/>
            </a:pPr>
            <a:r>
              <a:rPr lang="en-US" dirty="0"/>
              <a:t>which would be trained on a </a:t>
            </a:r>
          </a:p>
          <a:p>
            <a:pPr marL="0" indent="0" algn="ctr">
              <a:spcAft>
                <a:spcPts val="800"/>
              </a:spcAft>
              <a:buFont typeface="Space Grotesk Light"/>
              <a:buNone/>
            </a:pPr>
            <a:r>
              <a:rPr lang="en-US" dirty="0"/>
              <a:t>huge Real-World Dataset</a:t>
            </a:r>
          </a:p>
        </p:txBody>
      </p:sp>
      <p:sp>
        <p:nvSpPr>
          <p:cNvPr id="4" name="Google Shape;928;p19">
            <a:extLst>
              <a:ext uri="{FF2B5EF4-FFF2-40B4-BE49-F238E27FC236}">
                <a16:creationId xmlns:a16="http://schemas.microsoft.com/office/drawing/2014/main" id="{F5F8C2AD-7850-2248-A6A4-80E6FE30D7BC}"/>
              </a:ext>
            </a:extLst>
          </p:cNvPr>
          <p:cNvSpPr txBox="1">
            <a:spLocks/>
          </p:cNvSpPr>
          <p:nvPr/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z="1300" smtClean="0">
                <a:solidFill>
                  <a:schemeClr val="accent1"/>
                </a:solidFill>
                <a:latin typeface="Space Grotesk Light"/>
                <a:cs typeface="Space Grotesk Light"/>
              </a:rPr>
              <a:pPr algn="ctr"/>
              <a:t>5</a:t>
            </a:fld>
            <a:endParaRPr lang="en" sz="1300" dirty="0">
              <a:solidFill>
                <a:schemeClr val="accent1"/>
              </a:solidFill>
              <a:latin typeface="Space Grotesk Light"/>
              <a:cs typeface="Space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48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5"/>
          <p:cNvSpPr txBox="1">
            <a:spLocks noGrp="1"/>
          </p:cNvSpPr>
          <p:nvPr>
            <p:ph type="ctrTitle" idx="4294967295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Thanks!</a:t>
            </a:r>
            <a:endParaRPr sz="8000" dirty="0">
              <a:solidFill>
                <a:schemeClr val="lt1"/>
              </a:solidFill>
            </a:endParaRPr>
          </a:p>
        </p:txBody>
      </p:sp>
      <p:sp>
        <p:nvSpPr>
          <p:cNvPr id="1191" name="Google Shape;1191;p35"/>
          <p:cNvSpPr txBox="1">
            <a:spLocks noGrp="1"/>
          </p:cNvSpPr>
          <p:nvPr>
            <p:ph type="subTitle" idx="4294967295"/>
          </p:nvPr>
        </p:nvSpPr>
        <p:spPr>
          <a:xfrm>
            <a:off x="933272" y="1801236"/>
            <a:ext cx="5341200" cy="1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br>
              <a:rPr lang="en" sz="2800" dirty="0"/>
            </a:br>
            <a:r>
              <a:rPr lang="en" sz="2800" dirty="0"/>
              <a:t>You can find me at:</a:t>
            </a:r>
            <a:endParaRPr sz="2800" dirty="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➢"/>
            </a:pPr>
            <a:r>
              <a:rPr lang="en-IN" sz="2800" dirty="0"/>
              <a:t>github.com/Prameya14</a:t>
            </a:r>
            <a:endParaRPr sz="2800" dirty="0"/>
          </a:p>
        </p:txBody>
      </p:sp>
      <p:sp>
        <p:nvSpPr>
          <p:cNvPr id="1192" name="Google Shape;1192;p3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Space Grotesk Light</vt:lpstr>
      <vt:lpstr>Arial</vt:lpstr>
      <vt:lpstr>Calibri</vt:lpstr>
      <vt:lpstr>Bianca template</vt:lpstr>
      <vt:lpstr>Hello!</vt:lpstr>
      <vt:lpstr>Heart Attack Analysis &amp; Prediction</vt:lpstr>
      <vt:lpstr>Problem?</vt:lpstr>
      <vt:lpstr>My Idea</vt:lpstr>
      <vt:lpstr>Idea → 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Prameya</dc:creator>
  <cp:lastModifiedBy>PRAMEYA MOHANTY</cp:lastModifiedBy>
  <cp:revision>2</cp:revision>
  <dcterms:modified xsi:type="dcterms:W3CDTF">2022-05-18T04:49:30Z</dcterms:modified>
</cp:coreProperties>
</file>