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0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1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60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US" lang="zh-CN"/>
              <a:t>Marvels of Butterfly Species</a:t>
            </a:r>
            <a:endParaRPr altLang="en-US" lang="zh-CN"/>
          </a:p>
        </p:txBody>
      </p:sp>
      <p:sp>
        <p:nvSpPr>
          <p:cNvPr id="1048587" name="Content Placeholder 2"/>
          <p:cNvSpPr>
            <a:spLocks noGrp="1"/>
          </p:cNvSpPr>
          <p:nvPr>
            <p:ph idx="1"/>
          </p:nvPr>
        </p:nvSpPr>
        <p:spPr>
          <a:xfrm>
            <a:off x="457199" y="1417638"/>
            <a:ext cx="8229600" cy="4525963"/>
          </a:xfrm>
        </p:spPr>
        <p:txBody>
          <a:bodyPr/>
          <a:p/>
          <a:p/>
          <a:p>
            <a:r>
              <a:t>By: </a:t>
            </a:r>
            <a:r>
              <a:rPr altLang="en-IN" lang="en-US"/>
              <a:t>B</a:t>
            </a:r>
            <a:r>
              <a:rPr altLang="en-IN" lang="en-US"/>
              <a:t>o</a:t>
            </a:r>
            <a:r>
              <a:rPr altLang="en-IN" lang="en-US"/>
              <a:t>y</a:t>
            </a:r>
            <a:r>
              <a:rPr altLang="en-IN" lang="en-US"/>
              <a:t>a</a:t>
            </a:r>
            <a:r>
              <a:rPr altLang="en-IN" lang="en-US"/>
              <a:t> </a:t>
            </a:r>
            <a:r>
              <a:rPr altLang="en-IN" lang="en-US"/>
              <a:t>p</a:t>
            </a:r>
            <a:r>
              <a:rPr altLang="en-IN" lang="en-US"/>
              <a:t>r</a:t>
            </a:r>
            <a:r>
              <a:rPr altLang="en-IN" lang="en-US"/>
              <a:t>a</a:t>
            </a:r>
            <a:r>
              <a:rPr altLang="en-IN" lang="en-US"/>
              <a:t>m</a:t>
            </a:r>
            <a:r>
              <a:rPr altLang="en-IN" lang="en-US"/>
              <a:t>i</a:t>
            </a:r>
            <a:r>
              <a:rPr altLang="en-IN" lang="en-US"/>
              <a:t>l</a:t>
            </a:r>
            <a:r>
              <a:rPr altLang="en-IN" lang="en-US"/>
              <a:t>a</a:t>
            </a:r>
            <a:endParaRPr altLang="en-US" lang="zh-CN"/>
          </a:p>
          <a:p>
            <a:r>
              <a:t>Platform: SmartInternz</a:t>
            </a:r>
          </a:p>
          <a:p>
            <a:r>
              <a:t>Date: </a:t>
            </a:r>
            <a:r>
              <a:rPr altLang="en-IN" lang="en-US"/>
              <a:t>2</a:t>
            </a:r>
            <a:r>
              <a:rPr altLang="en-IN" lang="en-US"/>
              <a:t>1</a:t>
            </a:r>
            <a:r>
              <a:t>-06-2025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altLang="en-IN" lang="en-US"/>
              <a:t>Problem Statement &amp; Objective</a:t>
            </a:r>
            <a:endParaRPr altLang="en-US" lang="zh-CN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Problem*: Many butterfly species are endangered due to habitat loss and climate change. Early identification and conservation efforts are crucial.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O</a:t>
            </a:r>
            <a:r>
              <a:rPr altLang="en-IN" lang="en-US"/>
              <a:t>b</a:t>
            </a:r>
            <a:r>
              <a:rPr altLang="en-IN" lang="en-US"/>
              <a:t>j</a:t>
            </a:r>
            <a:r>
              <a:rPr altLang="en-IN" lang="en-US"/>
              <a:t>e</a:t>
            </a:r>
            <a:r>
              <a:rPr altLang="en-IN" lang="en-US"/>
              <a:t>ctive</a:t>
            </a:r>
            <a:r>
              <a:rPr altLang="en-IN" lang="en-US"/>
              <a:t>:</a:t>
            </a:r>
            <a:r>
              <a:rPr altLang="en-IN" lang="en-US"/>
              <a:t>To build a machine learning model that can identify endangered butterfly species using image data and environmental factors.</a:t>
            </a:r>
            <a:endParaRPr altLang="en-US" 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Dataset Description</a:t>
            </a:r>
            <a:endParaRPr altLang="en-US" lang="zh-CN"/>
          </a:p>
        </p:txBody>
      </p:sp>
      <p:sp>
        <p:nvSpPr>
          <p:cNvPr id="1048591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pPr indent="0" marL="0">
              <a:buNone/>
            </a:pPr>
            <a:r>
              <a:rPr altLang="en-US" lang="zh-CN"/>
              <a:t>Dataset*: Butterfly Species Images and Environmental Data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*Source*: Wildlife Conservation Societies and Environmental Databases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*Records*: 1000 images of various butterfly species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*Target Dataset*: Species identification (1 - endangered, 0 - not endangered)</a:t>
            </a:r>
            <a:endParaRPr altLang="en-US" lang="zh-CN"/>
          </a:p>
          <a:p>
            <a:pPr indent="0" marL="0">
              <a:buNone/>
            </a:pPr>
            <a:endParaRPr altLang="en-US" 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/>
              <a:t>Methodology</a:t>
            </a:r>
            <a:endParaRPr altLang="en-US" lang="zh-CN"/>
          </a:p>
        </p:txBody>
      </p:sp>
      <p:sp>
        <p:nvSpPr>
          <p:cNvPr id="104859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7500" lnSpcReduction="20000"/>
          </a:bodyPr>
          <a:p>
            <a:pPr indent="0" marL="0">
              <a:buNone/>
            </a:pPr>
            <a:r>
              <a:rPr altLang="en-IN" lang="en-US"/>
              <a:t>Data Collection*: Gather images of butterfly species and relevant environmental data.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*Data Preprocessing*: Resize images, normalize data, and encode labels.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*Feature Extraction*: Use convolutional neural networks (CNNs) to extract features from images.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*Model Training*: Train a machine learning model using the extracted features and environmental data.</a:t>
            </a:r>
            <a:endParaRPr altLang="en-US" lang="zh-CN"/>
          </a:p>
          <a:p>
            <a:pPr indent="0" marL="0">
              <a:buNone/>
            </a:pPr>
            <a:r>
              <a:rPr altLang="en-IN" lang="en-US"/>
              <a:t>- *Accuracy Evaluation*: Evaluate the model's accuracy in identifying endangered species.</a:t>
            </a:r>
            <a:endParaRPr altLang="en-US" 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4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IN" lang="en-US"/>
              <a:t>Model &amp; Accuracy</a:t>
            </a:r>
            <a:endParaRPr altLang="en-US" lang="zh-CN"/>
          </a:p>
        </p:txBody>
      </p:sp>
      <p:sp>
        <p:nvSpPr>
          <p:cNvPr id="1048595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Model Used*: Convolutional Neural Network (CNN)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*Split*: 80/20 (training and testing)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*Accuracy Achieved*: 90%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*Tools*: Python, TensorFlow, Keras</a:t>
            </a:r>
            <a:endParaRPr altLang="en-US" 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59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Results &amp; Conclusion</a:t>
            </a:r>
            <a:endParaRPr altLang="en-US" lang="zh-CN"/>
          </a:p>
        </p:txBody>
      </p:sp>
      <p:sp>
        <p:nvSpPr>
          <p:cNvPr id="1048597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indent="0" marL="0">
              <a:buNone/>
            </a:pPr>
            <a:r>
              <a:rPr altLang="en-US" lang="zh-CN"/>
              <a:t>*Result*: The model identifies endangered butterfly species with 90% accuracy.</a:t>
            </a:r>
            <a:endParaRPr altLang="en-US" lang="zh-CN"/>
          </a:p>
          <a:p>
            <a:pPr indent="0" marL="0">
              <a:buNone/>
            </a:pPr>
            <a:r>
              <a:rPr altLang="en-US" lang="zh-CN"/>
              <a:t>- *Conclusion*: The model aids in the early identification and conservation of endangered butterfly species, contributing to biodiversity preservation.</a:t>
            </a:r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59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Thank You</a:t>
            </a:r>
          </a:p>
        </p:txBody>
      </p:sp>
      <p:sp>
        <p:nvSpPr>
          <p:cNvPr id="104859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Thank You!</a:t>
            </a:r>
          </a:p>
          <a:p>
            <a:r>
              <a:t>Any Questions?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motorola edge 50 fusion</dc:creator>
  <cp:lastModifiedBy>Steve Canny</cp:lastModifiedBy>
  <dcterms:created xsi:type="dcterms:W3CDTF">2013-01-25T13:14:16Z</dcterms:created>
  <dcterms:modified xsi:type="dcterms:W3CDTF">2025-06-26T17:16:38Z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175b2ba4ba6243b7a4f89234f6d6a07b</vt:lpwstr>
  </property>
</Properties>
</file>