
<file path=[Content_Types].xml><?xml version="1.0" encoding="utf-8"?>
<Types xmlns="http://schemas.openxmlformats.org/package/2006/content-types">
  <Default ContentType="image/jpeg" Extension="jpg"/>
  <Default ContentType="application/vnd.openxmlformats-officedocument.spreadsheetml.sheet" Extension="xlsx"/>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1" r:id="rId5"/>
    <p:sldMasterId id="214748365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24">
          <p15:clr>
            <a:srgbClr val="A4A3A4"/>
          </p15:clr>
        </p15:guide>
        <p15:guide id="2" pos="3840">
          <p15:clr>
            <a:srgbClr val="A4A3A4"/>
          </p15:clr>
        </p15:guide>
      </p15:sldGuideLst>
    </p:ext>
    <p:ext uri="GoogleSlidesCustomDataVersion2">
      <go:slidesCustomData xmlns:go="http://customooxmlschemas.google.com/" r:id="rId24" roundtripDataSignature="AMtx7mjuEKXdY1xOHhMDdN6gAYXACAEd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24"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customschemas.google.com/relationships/presentationmetadata" Target="metadata"/><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1B0C-4F4B-8F0C-DE6C93A66AB0}"/>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1B0C-4F4B-8F0C-DE6C93A66AB0}"/>
              </c:ext>
            </c:extLst>
          </c:dPt>
          <c:cat>
            <c:strRef>
              <c:f>Sheet1!$A$2:$A$4</c:f>
              <c:strCache>
                <c:ptCount val="3"/>
                <c:pt idx="0">
                  <c:v>Category 1</c:v>
                </c:pt>
                <c:pt idx="1">
                  <c:v>Category 2</c:v>
                </c:pt>
                <c:pt idx="2">
                  <c:v>Category 3</c:v>
                </c:pt>
              </c:strCache>
            </c:strRef>
          </c:cat>
          <c:val>
            <c:numRef>
              <c:f>Sheet1!$B$2:$B$4</c:f>
              <c:numCache>
                <c:formatCode>General</c:formatCode>
                <c:ptCount val="3"/>
                <c:pt idx="0">
                  <c:v>5</c:v>
                </c:pt>
                <c:pt idx="1">
                  <c:v>3</c:v>
                </c:pt>
                <c:pt idx="2">
                  <c:v>7</c:v>
                </c:pt>
              </c:numCache>
            </c:numRef>
          </c:val>
          <c:extLst>
            <c:ext xmlns:c16="http://schemas.microsoft.com/office/drawing/2014/chart" uri="{C3380CC4-5D6E-409C-BE32-E72D297353CC}">
              <c16:uniqueId val="{00000004-1B0C-4F4B-8F0C-DE6C93A66AB0}"/>
            </c:ext>
          </c:extLst>
        </c:ser>
        <c:ser>
          <c:idx val="1"/>
          <c:order val="1"/>
          <c:tx>
            <c:strRef>
              <c:f>Sheet1!$C$1</c:f>
              <c:strCache>
                <c:ptCount val="1"/>
                <c:pt idx="0">
                  <c:v>Series 2</c:v>
                </c:pt>
              </c:strCache>
            </c:strRef>
          </c:tx>
          <c:spPr>
            <a:solidFill>
              <a:schemeClr val="accent2"/>
            </a:solidFill>
            <a:ln>
              <a:noFill/>
            </a:ln>
            <a:effectLst/>
          </c:spPr>
          <c:invertIfNegative val="0"/>
          <c:dPt>
            <c:idx val="1"/>
            <c:invertIfNegative val="0"/>
            <c:bubble3D val="0"/>
            <c:spPr>
              <a:solidFill>
                <a:schemeClr val="accent2"/>
              </a:solidFill>
              <a:ln>
                <a:noFill/>
              </a:ln>
              <a:effectLst/>
            </c:spPr>
            <c:extLst>
              <c:ext xmlns:c16="http://schemas.microsoft.com/office/drawing/2014/chart" uri="{C3380CC4-5D6E-409C-BE32-E72D297353CC}">
                <c16:uniqueId val="{00000006-1B0C-4F4B-8F0C-DE6C93A66AB0}"/>
              </c:ext>
            </c:extLst>
          </c:dPt>
          <c:dPt>
            <c:idx val="2"/>
            <c:invertIfNegative val="0"/>
            <c:bubble3D val="0"/>
            <c:spPr>
              <a:solidFill>
                <a:schemeClr val="accent2"/>
              </a:solidFill>
              <a:ln>
                <a:noFill/>
              </a:ln>
              <a:effectLst/>
            </c:spPr>
            <c:extLst>
              <c:ext xmlns:c16="http://schemas.microsoft.com/office/drawing/2014/chart" uri="{C3380CC4-5D6E-409C-BE32-E72D297353CC}">
                <c16:uniqueId val="{00000008-1B0C-4F4B-8F0C-DE6C93A66AB0}"/>
              </c:ext>
            </c:extLst>
          </c:dPt>
          <c:cat>
            <c:strRef>
              <c:f>Sheet1!$A$2:$A$4</c:f>
              <c:strCache>
                <c:ptCount val="3"/>
                <c:pt idx="0">
                  <c:v>Category 1</c:v>
                </c:pt>
                <c:pt idx="1">
                  <c:v>Category 2</c:v>
                </c:pt>
                <c:pt idx="2">
                  <c:v>Category 3</c:v>
                </c:pt>
              </c:strCache>
            </c:strRef>
          </c:cat>
          <c:val>
            <c:numRef>
              <c:f>Sheet1!$C$2:$C$4</c:f>
              <c:numCache>
                <c:formatCode>General</c:formatCode>
                <c:ptCount val="3"/>
                <c:pt idx="0">
                  <c:v>4</c:v>
                </c:pt>
                <c:pt idx="1">
                  <c:v>6</c:v>
                </c:pt>
                <c:pt idx="2">
                  <c:v>5</c:v>
                </c:pt>
              </c:numCache>
            </c:numRef>
          </c:val>
          <c:extLst>
            <c:ext xmlns:c16="http://schemas.microsoft.com/office/drawing/2014/chart" uri="{C3380CC4-5D6E-409C-BE32-E72D297353CC}">
              <c16:uniqueId val="{00000009-1B0C-4F4B-8F0C-DE6C93A66AB0}"/>
            </c:ext>
          </c:extLst>
        </c:ser>
        <c:ser>
          <c:idx val="2"/>
          <c:order val="2"/>
          <c:tx>
            <c:strRef>
              <c:f>Sheet1!$D$1</c:f>
              <c:strCache>
                <c:ptCount val="1"/>
                <c:pt idx="0">
                  <c:v>Series 3</c:v>
                </c:pt>
              </c:strCache>
            </c:strRef>
          </c:tx>
          <c:spPr>
            <a:solidFill>
              <a:schemeClr val="accent3"/>
            </a:solidFill>
            <a:ln>
              <a:noFill/>
            </a:ln>
            <a:effectLst/>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6</c:v>
                </c:pt>
                <c:pt idx="1">
                  <c:v>5</c:v>
                </c:pt>
                <c:pt idx="2">
                  <c:v>3</c:v>
                </c:pt>
              </c:numCache>
            </c:numRef>
          </c:val>
          <c:extLst>
            <c:ext xmlns:c16="http://schemas.microsoft.com/office/drawing/2014/chart" uri="{C3380CC4-5D6E-409C-BE32-E72D297353CC}">
              <c16:uniqueId val="{0000000A-1B0C-4F4B-8F0C-DE6C93A66AB0}"/>
            </c:ext>
          </c:extLst>
        </c:ser>
        <c:dLbls>
          <c:showLegendKey val="0"/>
          <c:showVal val="0"/>
          <c:showCatName val="0"/>
          <c:showSerName val="0"/>
          <c:showPercent val="0"/>
          <c:showBubbleSize val="0"/>
        </c:dLbls>
        <c:gapWidth val="250"/>
        <c:overlap val="-9"/>
        <c:axId val="1373019431"/>
        <c:axId val="1373020087"/>
      </c:barChart>
      <c:catAx>
        <c:axId val="1373019431"/>
        <c:scaling>
          <c:orientation val="minMax"/>
        </c:scaling>
        <c:delete val="1"/>
        <c:axPos val="b"/>
        <c:numFmt formatCode="General" sourceLinked="1"/>
        <c:majorTickMark val="none"/>
        <c:minorTickMark val="none"/>
        <c:tickLblPos val="nextTo"/>
        <c:crossAx val="1373020087"/>
        <c:crosses val="autoZero"/>
        <c:auto val="1"/>
        <c:lblAlgn val="ctr"/>
        <c:lblOffset val="100"/>
        <c:noMultiLvlLbl val="0"/>
      </c:catAx>
      <c:valAx>
        <c:axId val="1373020087"/>
        <c:scaling>
          <c:orientation val="minMax"/>
        </c:scaling>
        <c:delete val="1"/>
        <c:axPos val="l"/>
        <c:numFmt formatCode="General" sourceLinked="1"/>
        <c:majorTickMark val="none"/>
        <c:minorTickMark val="none"/>
        <c:tickLblPos val="nextTo"/>
        <c:crossAx val="13730194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ver slide layout">
  <p:cSld name="1_Cover slide layout">
    <p:bg>
      <p:bgPr>
        <a:blipFill>
          <a:blip r:embed="rId2">
            <a:alphaModFix/>
          </a:blip>
          <a:stretch>
            <a:fillRect/>
          </a:stretch>
        </a:blipFill>
      </p:bgPr>
    </p:bg>
    <p:spTree>
      <p:nvGrpSpPr>
        <p:cNvPr id="6" name="Shape 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96" name="Shape 96"/>
        <p:cNvGrpSpPr/>
        <p:nvPr/>
      </p:nvGrpSpPr>
      <p:grpSpPr>
        <a:xfrm>
          <a:off x="0" y="0"/>
          <a:ext cx="0" cy="0"/>
          <a:chOff x="0" y="0"/>
          <a:chExt cx="0" cy="0"/>
        </a:xfrm>
      </p:grpSpPr>
      <p:grpSp>
        <p:nvGrpSpPr>
          <p:cNvPr id="97" name="Google Shape;97;p29"/>
          <p:cNvGrpSpPr/>
          <p:nvPr/>
        </p:nvGrpSpPr>
        <p:grpSpPr>
          <a:xfrm>
            <a:off x="1213538" y="2960016"/>
            <a:ext cx="4348277" cy="3060805"/>
            <a:chOff x="1102808" y="1419517"/>
            <a:chExt cx="5383089" cy="3796702"/>
          </a:xfrm>
        </p:grpSpPr>
        <p:grpSp>
          <p:nvGrpSpPr>
            <p:cNvPr id="98" name="Google Shape;98;p29"/>
            <p:cNvGrpSpPr/>
            <p:nvPr/>
          </p:nvGrpSpPr>
          <p:grpSpPr>
            <a:xfrm>
              <a:off x="3564744" y="2898363"/>
              <a:ext cx="188449" cy="1471350"/>
              <a:chOff x="10641180" y="438150"/>
              <a:chExt cx="247650" cy="1828800"/>
            </a:xfrm>
          </p:grpSpPr>
          <p:sp>
            <p:nvSpPr>
              <p:cNvPr id="99" name="Google Shape;99;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29"/>
              <p:cNvSpPr/>
              <p:nvPr/>
            </p:nvSpPr>
            <p:spPr>
              <a:xfrm>
                <a:off x="10641180" y="1044532"/>
                <a:ext cx="247650" cy="97017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1" name="Google Shape;101;p29"/>
            <p:cNvGrpSpPr/>
            <p:nvPr/>
          </p:nvGrpSpPr>
          <p:grpSpPr>
            <a:xfrm>
              <a:off x="1537138" y="3468044"/>
              <a:ext cx="188449" cy="1391622"/>
              <a:chOff x="10641180" y="-97372"/>
              <a:chExt cx="247650" cy="1828800"/>
            </a:xfrm>
          </p:grpSpPr>
          <p:sp>
            <p:nvSpPr>
              <p:cNvPr id="102" name="Google Shape;102;p29"/>
              <p:cNvSpPr/>
              <p:nvPr/>
            </p:nvSpPr>
            <p:spPr>
              <a:xfrm>
                <a:off x="10751289" y="-97372"/>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9"/>
              <p:cNvSpPr/>
              <p:nvPr/>
            </p:nvSpPr>
            <p:spPr>
              <a:xfrm>
                <a:off x="10641180" y="509010"/>
                <a:ext cx="247650" cy="7598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4" name="Google Shape;104;p29"/>
            <p:cNvGrpSpPr/>
            <p:nvPr/>
          </p:nvGrpSpPr>
          <p:grpSpPr>
            <a:xfrm>
              <a:off x="4244956" y="2379454"/>
              <a:ext cx="188449" cy="1600365"/>
              <a:chOff x="10641180" y="362514"/>
              <a:chExt cx="247650" cy="1989158"/>
            </a:xfrm>
          </p:grpSpPr>
          <p:sp>
            <p:nvSpPr>
              <p:cNvPr id="105" name="Google Shape;105;p29"/>
              <p:cNvSpPr/>
              <p:nvPr/>
            </p:nvSpPr>
            <p:spPr>
              <a:xfrm>
                <a:off x="10751289" y="362514"/>
                <a:ext cx="27432" cy="1989158"/>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29"/>
              <p:cNvSpPr/>
              <p:nvPr/>
            </p:nvSpPr>
            <p:spPr>
              <a:xfrm>
                <a:off x="10641180" y="494815"/>
                <a:ext cx="247650" cy="1611559"/>
              </a:xfrm>
              <a:prstGeom prst="roundRect">
                <a:avLst>
                  <a:gd fmla="val 46154"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07" name="Google Shape;107;p29"/>
            <p:cNvGrpSpPr/>
            <p:nvPr/>
          </p:nvGrpSpPr>
          <p:grpSpPr>
            <a:xfrm>
              <a:off x="4916748" y="1757491"/>
              <a:ext cx="188449" cy="1600365"/>
              <a:chOff x="10641180" y="362514"/>
              <a:chExt cx="247650" cy="1989158"/>
            </a:xfrm>
          </p:grpSpPr>
          <p:sp>
            <p:nvSpPr>
              <p:cNvPr id="108" name="Google Shape;108;p29"/>
              <p:cNvSpPr/>
              <p:nvPr/>
            </p:nvSpPr>
            <p:spPr>
              <a:xfrm>
                <a:off x="10751289" y="362514"/>
                <a:ext cx="27432" cy="1989158"/>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9"/>
              <p:cNvSpPr/>
              <p:nvPr/>
            </p:nvSpPr>
            <p:spPr>
              <a:xfrm>
                <a:off x="10641180" y="820641"/>
                <a:ext cx="247650" cy="959907"/>
              </a:xfrm>
              <a:prstGeom prst="roundRect">
                <a:avLst>
                  <a:gd fmla="val 46154"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0" name="Google Shape;110;p29"/>
            <p:cNvGrpSpPr/>
            <p:nvPr/>
          </p:nvGrpSpPr>
          <p:grpSpPr>
            <a:xfrm>
              <a:off x="1976173" y="3527844"/>
              <a:ext cx="188449" cy="834973"/>
              <a:chOff x="10641180" y="500718"/>
              <a:chExt cx="247650" cy="1097280"/>
            </a:xfrm>
          </p:grpSpPr>
          <p:sp>
            <p:nvSpPr>
              <p:cNvPr id="111" name="Google Shape;111;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2" name="Google Shape;112;p29"/>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3" name="Google Shape;113;p29"/>
            <p:cNvGrpSpPr/>
            <p:nvPr/>
          </p:nvGrpSpPr>
          <p:grpSpPr>
            <a:xfrm>
              <a:off x="2673093" y="3824597"/>
              <a:ext cx="188449" cy="1391622"/>
              <a:chOff x="10630391" y="1182550"/>
              <a:chExt cx="247650" cy="1828800"/>
            </a:xfrm>
          </p:grpSpPr>
          <p:sp>
            <p:nvSpPr>
              <p:cNvPr id="114" name="Google Shape;114;p29"/>
              <p:cNvSpPr/>
              <p:nvPr/>
            </p:nvSpPr>
            <p:spPr>
              <a:xfrm>
                <a:off x="10722133" y="11825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5" name="Google Shape;115;p29"/>
              <p:cNvSpPr/>
              <p:nvPr/>
            </p:nvSpPr>
            <p:spPr>
              <a:xfrm>
                <a:off x="10630391" y="1455616"/>
                <a:ext cx="247650" cy="72424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6" name="Google Shape;116;p29"/>
            <p:cNvGrpSpPr/>
            <p:nvPr/>
          </p:nvGrpSpPr>
          <p:grpSpPr>
            <a:xfrm>
              <a:off x="4916748" y="1881571"/>
              <a:ext cx="188449" cy="1391622"/>
              <a:chOff x="10662618" y="438150"/>
              <a:chExt cx="247650" cy="1828800"/>
            </a:xfrm>
          </p:grpSpPr>
          <p:sp>
            <p:nvSpPr>
              <p:cNvPr id="117" name="Google Shape;117;p29"/>
              <p:cNvSpPr/>
              <p:nvPr/>
            </p:nvSpPr>
            <p:spPr>
              <a:xfrm>
                <a:off x="10772727"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8" name="Google Shape;118;p29"/>
              <p:cNvSpPr/>
              <p:nvPr/>
            </p:nvSpPr>
            <p:spPr>
              <a:xfrm>
                <a:off x="10662618" y="736515"/>
                <a:ext cx="247650" cy="1014902"/>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19" name="Google Shape;119;p29"/>
            <p:cNvGrpSpPr/>
            <p:nvPr/>
          </p:nvGrpSpPr>
          <p:grpSpPr>
            <a:xfrm>
              <a:off x="4469241" y="2121847"/>
              <a:ext cx="188449" cy="834973"/>
              <a:chOff x="10641180" y="500718"/>
              <a:chExt cx="247650" cy="1097280"/>
            </a:xfrm>
          </p:grpSpPr>
          <p:sp>
            <p:nvSpPr>
              <p:cNvPr id="120" name="Google Shape;120;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29"/>
              <p:cNvSpPr/>
              <p:nvPr/>
            </p:nvSpPr>
            <p:spPr>
              <a:xfrm>
                <a:off x="10641180" y="741341"/>
                <a:ext cx="247650" cy="38937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2" name="Google Shape;122;p29"/>
            <p:cNvGrpSpPr/>
            <p:nvPr/>
          </p:nvGrpSpPr>
          <p:grpSpPr>
            <a:xfrm>
              <a:off x="4685783" y="2027235"/>
              <a:ext cx="188449" cy="1391622"/>
              <a:chOff x="10641180" y="438150"/>
              <a:chExt cx="247650" cy="1828800"/>
            </a:xfrm>
          </p:grpSpPr>
          <p:sp>
            <p:nvSpPr>
              <p:cNvPr id="123" name="Google Shape;123;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4" name="Google Shape;124;p29"/>
              <p:cNvSpPr/>
              <p:nvPr/>
            </p:nvSpPr>
            <p:spPr>
              <a:xfrm>
                <a:off x="10641180" y="1044532"/>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5" name="Google Shape;125;p29"/>
            <p:cNvGrpSpPr/>
            <p:nvPr/>
          </p:nvGrpSpPr>
          <p:grpSpPr>
            <a:xfrm>
              <a:off x="2217350" y="3528766"/>
              <a:ext cx="188449" cy="1391622"/>
              <a:chOff x="10653055" y="438150"/>
              <a:chExt cx="247650" cy="1828800"/>
            </a:xfrm>
          </p:grpSpPr>
          <p:sp>
            <p:nvSpPr>
              <p:cNvPr id="126" name="Google Shape;126;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29"/>
              <p:cNvSpPr/>
              <p:nvPr/>
            </p:nvSpPr>
            <p:spPr>
              <a:xfrm>
                <a:off x="10653055" y="682991"/>
                <a:ext cx="247650" cy="1056674"/>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28" name="Google Shape;128;p29"/>
            <p:cNvGrpSpPr/>
            <p:nvPr/>
          </p:nvGrpSpPr>
          <p:grpSpPr>
            <a:xfrm>
              <a:off x="2440455" y="3979819"/>
              <a:ext cx="188449" cy="834973"/>
              <a:chOff x="10641180" y="500718"/>
              <a:chExt cx="247650" cy="1097280"/>
            </a:xfrm>
          </p:grpSpPr>
          <p:sp>
            <p:nvSpPr>
              <p:cNvPr id="129" name="Google Shape;129;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29"/>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1" name="Google Shape;131;p29"/>
            <p:cNvGrpSpPr/>
            <p:nvPr/>
          </p:nvGrpSpPr>
          <p:grpSpPr>
            <a:xfrm>
              <a:off x="1317620" y="3801808"/>
              <a:ext cx="188449" cy="834973"/>
              <a:chOff x="10641180" y="278676"/>
              <a:chExt cx="247650" cy="1097280"/>
            </a:xfrm>
          </p:grpSpPr>
          <p:sp>
            <p:nvSpPr>
              <p:cNvPr id="132" name="Google Shape;132;p29"/>
              <p:cNvSpPr/>
              <p:nvPr/>
            </p:nvSpPr>
            <p:spPr>
              <a:xfrm>
                <a:off x="10751289" y="27867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3" name="Google Shape;133;p29"/>
              <p:cNvSpPr/>
              <p:nvPr/>
            </p:nvSpPr>
            <p:spPr>
              <a:xfrm>
                <a:off x="10641180" y="519299"/>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4" name="Google Shape;134;p29"/>
            <p:cNvGrpSpPr/>
            <p:nvPr/>
          </p:nvGrpSpPr>
          <p:grpSpPr>
            <a:xfrm>
              <a:off x="1102808" y="4055614"/>
              <a:ext cx="188449" cy="834973"/>
              <a:chOff x="10641180" y="278676"/>
              <a:chExt cx="247650" cy="1097280"/>
            </a:xfrm>
          </p:grpSpPr>
          <p:sp>
            <p:nvSpPr>
              <p:cNvPr id="135" name="Google Shape;135;p29"/>
              <p:cNvSpPr/>
              <p:nvPr/>
            </p:nvSpPr>
            <p:spPr>
              <a:xfrm>
                <a:off x="10751289" y="27867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6" name="Google Shape;136;p29"/>
              <p:cNvSpPr/>
              <p:nvPr/>
            </p:nvSpPr>
            <p:spPr>
              <a:xfrm>
                <a:off x="10641180" y="357773"/>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37" name="Google Shape;137;p29"/>
            <p:cNvGrpSpPr/>
            <p:nvPr/>
          </p:nvGrpSpPr>
          <p:grpSpPr>
            <a:xfrm>
              <a:off x="6297448" y="1419517"/>
              <a:ext cx="188449" cy="834973"/>
              <a:chOff x="10641180" y="605206"/>
              <a:chExt cx="247650" cy="1097280"/>
            </a:xfrm>
          </p:grpSpPr>
          <p:sp>
            <p:nvSpPr>
              <p:cNvPr id="138" name="Google Shape;138;p29"/>
              <p:cNvSpPr/>
              <p:nvPr/>
            </p:nvSpPr>
            <p:spPr>
              <a:xfrm>
                <a:off x="10751289" y="60520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29"/>
              <p:cNvSpPr/>
              <p:nvPr/>
            </p:nvSpPr>
            <p:spPr>
              <a:xfrm>
                <a:off x="10641180" y="684304"/>
                <a:ext cx="247650" cy="6160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0" name="Google Shape;140;p29"/>
            <p:cNvGrpSpPr/>
            <p:nvPr/>
          </p:nvGrpSpPr>
          <p:grpSpPr>
            <a:xfrm>
              <a:off x="5615340" y="1500297"/>
              <a:ext cx="188449" cy="1471350"/>
              <a:chOff x="10641180" y="438150"/>
              <a:chExt cx="247650" cy="1828800"/>
            </a:xfrm>
          </p:grpSpPr>
          <p:sp>
            <p:nvSpPr>
              <p:cNvPr id="141" name="Google Shape;141;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2" name="Google Shape;142;p29"/>
              <p:cNvSpPr/>
              <p:nvPr/>
            </p:nvSpPr>
            <p:spPr>
              <a:xfrm>
                <a:off x="10641180" y="1044533"/>
                <a:ext cx="247650" cy="57523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3" name="Google Shape;143;p29"/>
            <p:cNvGrpSpPr/>
            <p:nvPr/>
          </p:nvGrpSpPr>
          <p:grpSpPr>
            <a:xfrm>
              <a:off x="5378386" y="1777351"/>
              <a:ext cx="188449" cy="834973"/>
              <a:chOff x="10641180" y="500718"/>
              <a:chExt cx="247650" cy="1097280"/>
            </a:xfrm>
          </p:grpSpPr>
          <p:sp>
            <p:nvSpPr>
              <p:cNvPr id="144" name="Google Shape;144;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29"/>
              <p:cNvSpPr/>
              <p:nvPr/>
            </p:nvSpPr>
            <p:spPr>
              <a:xfrm>
                <a:off x="10641180" y="579815"/>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6" name="Google Shape;146;p29"/>
            <p:cNvGrpSpPr/>
            <p:nvPr/>
          </p:nvGrpSpPr>
          <p:grpSpPr>
            <a:xfrm>
              <a:off x="5836292" y="1859500"/>
              <a:ext cx="188449" cy="834973"/>
              <a:chOff x="10641180" y="500718"/>
              <a:chExt cx="247650" cy="1097280"/>
            </a:xfrm>
          </p:grpSpPr>
          <p:sp>
            <p:nvSpPr>
              <p:cNvPr id="147" name="Google Shape;147;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29"/>
              <p:cNvSpPr/>
              <p:nvPr/>
            </p:nvSpPr>
            <p:spPr>
              <a:xfrm>
                <a:off x="10641180" y="579815"/>
                <a:ext cx="247650" cy="698171"/>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49" name="Google Shape;149;p29"/>
            <p:cNvGrpSpPr/>
            <p:nvPr/>
          </p:nvGrpSpPr>
          <p:grpSpPr>
            <a:xfrm>
              <a:off x="5161382" y="1476120"/>
              <a:ext cx="188449" cy="1391622"/>
              <a:chOff x="10641180" y="438150"/>
              <a:chExt cx="247650" cy="1828800"/>
            </a:xfrm>
          </p:grpSpPr>
          <p:sp>
            <p:nvSpPr>
              <p:cNvPr id="150" name="Google Shape;150;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29"/>
              <p:cNvSpPr/>
              <p:nvPr/>
            </p:nvSpPr>
            <p:spPr>
              <a:xfrm>
                <a:off x="10641180" y="1044532"/>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2" name="Google Shape;152;p29"/>
            <p:cNvGrpSpPr/>
            <p:nvPr/>
          </p:nvGrpSpPr>
          <p:grpSpPr>
            <a:xfrm>
              <a:off x="1758760" y="3523581"/>
              <a:ext cx="188449" cy="1391622"/>
              <a:chOff x="10641180" y="438150"/>
              <a:chExt cx="247650" cy="1828800"/>
            </a:xfrm>
          </p:grpSpPr>
          <p:sp>
            <p:nvSpPr>
              <p:cNvPr id="153" name="Google Shape;153;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4" name="Google Shape;154;p29"/>
              <p:cNvSpPr/>
              <p:nvPr/>
            </p:nvSpPr>
            <p:spPr>
              <a:xfrm>
                <a:off x="10641180" y="1044532"/>
                <a:ext cx="247650" cy="837951"/>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5" name="Google Shape;155;p29"/>
            <p:cNvGrpSpPr/>
            <p:nvPr/>
          </p:nvGrpSpPr>
          <p:grpSpPr>
            <a:xfrm>
              <a:off x="2890003" y="3736385"/>
              <a:ext cx="188449" cy="834973"/>
              <a:chOff x="10641180" y="500718"/>
              <a:chExt cx="247650" cy="1097280"/>
            </a:xfrm>
          </p:grpSpPr>
          <p:sp>
            <p:nvSpPr>
              <p:cNvPr id="156" name="Google Shape;156;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29"/>
              <p:cNvSpPr/>
              <p:nvPr/>
            </p:nvSpPr>
            <p:spPr>
              <a:xfrm>
                <a:off x="10641180" y="579815"/>
                <a:ext cx="247650" cy="744129"/>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58" name="Google Shape;158;p29"/>
            <p:cNvGrpSpPr/>
            <p:nvPr/>
          </p:nvGrpSpPr>
          <p:grpSpPr>
            <a:xfrm>
              <a:off x="3127455" y="3327948"/>
              <a:ext cx="188449" cy="834973"/>
              <a:chOff x="10641180" y="500718"/>
              <a:chExt cx="247650" cy="1097280"/>
            </a:xfrm>
          </p:grpSpPr>
          <p:sp>
            <p:nvSpPr>
              <p:cNvPr id="159" name="Google Shape;159;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0" name="Google Shape;160;p29"/>
              <p:cNvSpPr/>
              <p:nvPr/>
            </p:nvSpPr>
            <p:spPr>
              <a:xfrm>
                <a:off x="10641180" y="579815"/>
                <a:ext cx="247650" cy="784376"/>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1" name="Google Shape;161;p29"/>
            <p:cNvGrpSpPr/>
            <p:nvPr/>
          </p:nvGrpSpPr>
          <p:grpSpPr>
            <a:xfrm>
              <a:off x="3351373" y="3111280"/>
              <a:ext cx="188449" cy="834973"/>
              <a:chOff x="10641180" y="500718"/>
              <a:chExt cx="247650" cy="1097280"/>
            </a:xfrm>
          </p:grpSpPr>
          <p:sp>
            <p:nvSpPr>
              <p:cNvPr id="162" name="Google Shape;162;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29"/>
              <p:cNvSpPr/>
              <p:nvPr/>
            </p:nvSpPr>
            <p:spPr>
              <a:xfrm>
                <a:off x="10641180" y="741341"/>
                <a:ext cx="247650" cy="616035"/>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4" name="Google Shape;164;p29"/>
            <p:cNvGrpSpPr/>
            <p:nvPr/>
          </p:nvGrpSpPr>
          <p:grpSpPr>
            <a:xfrm>
              <a:off x="4028873" y="3339995"/>
              <a:ext cx="188449" cy="834973"/>
              <a:chOff x="10641180" y="500718"/>
              <a:chExt cx="247650" cy="1097280"/>
            </a:xfrm>
          </p:grpSpPr>
          <p:sp>
            <p:nvSpPr>
              <p:cNvPr id="165" name="Google Shape;165;p29"/>
              <p:cNvSpPr/>
              <p:nvPr/>
            </p:nvSpPr>
            <p:spPr>
              <a:xfrm>
                <a:off x="10751289" y="500718"/>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29"/>
              <p:cNvSpPr/>
              <p:nvPr/>
            </p:nvSpPr>
            <p:spPr>
              <a:xfrm>
                <a:off x="10641180" y="741341"/>
                <a:ext cx="247650" cy="396217"/>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67" name="Google Shape;167;p29"/>
            <p:cNvGrpSpPr/>
            <p:nvPr/>
          </p:nvGrpSpPr>
          <p:grpSpPr>
            <a:xfrm>
              <a:off x="3780152" y="3424981"/>
              <a:ext cx="188449" cy="1391622"/>
              <a:chOff x="10641180" y="438150"/>
              <a:chExt cx="247650" cy="1828800"/>
            </a:xfrm>
          </p:grpSpPr>
          <p:sp>
            <p:nvSpPr>
              <p:cNvPr id="168" name="Google Shape;168;p29"/>
              <p:cNvSpPr/>
              <p:nvPr/>
            </p:nvSpPr>
            <p:spPr>
              <a:xfrm>
                <a:off x="10751289" y="438150"/>
                <a:ext cx="27432" cy="182880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9" name="Google Shape;169;p29"/>
              <p:cNvSpPr/>
              <p:nvPr/>
            </p:nvSpPr>
            <p:spPr>
              <a:xfrm>
                <a:off x="10641180" y="1044533"/>
                <a:ext cx="247650" cy="363382"/>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70" name="Google Shape;170;p29"/>
            <p:cNvGrpSpPr/>
            <p:nvPr/>
          </p:nvGrpSpPr>
          <p:grpSpPr>
            <a:xfrm>
              <a:off x="6056432" y="1499565"/>
              <a:ext cx="188449" cy="834973"/>
              <a:chOff x="10641180" y="605206"/>
              <a:chExt cx="247650" cy="1097280"/>
            </a:xfrm>
          </p:grpSpPr>
          <p:sp>
            <p:nvSpPr>
              <p:cNvPr id="171" name="Google Shape;171;p29"/>
              <p:cNvSpPr/>
              <p:nvPr/>
            </p:nvSpPr>
            <p:spPr>
              <a:xfrm>
                <a:off x="10751289" y="605206"/>
                <a:ext cx="27432" cy="1097280"/>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2" name="Google Shape;172;p29"/>
              <p:cNvSpPr/>
              <p:nvPr/>
            </p:nvSpPr>
            <p:spPr>
              <a:xfrm>
                <a:off x="10641180" y="684304"/>
                <a:ext cx="247650" cy="825773"/>
              </a:xfrm>
              <a:prstGeom prst="roundRect">
                <a:avLst>
                  <a:gd fmla="val 50000" name="adj"/>
                </a:avLst>
              </a:prstGeom>
              <a:solidFill>
                <a:schemeClr val="lt1">
                  <a:alpha val="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layout">
  <p:cSld name="Image slide layout">
    <p:spTree>
      <p:nvGrpSpPr>
        <p:cNvPr id="173" name="Shape 173"/>
        <p:cNvGrpSpPr/>
        <p:nvPr/>
      </p:nvGrpSpPr>
      <p:grpSpPr>
        <a:xfrm>
          <a:off x="0" y="0"/>
          <a:ext cx="0" cy="0"/>
          <a:chOff x="0" y="0"/>
          <a:chExt cx="0" cy="0"/>
        </a:xfrm>
      </p:grpSpPr>
      <p:sp>
        <p:nvSpPr>
          <p:cNvPr id="174" name="Google Shape;174;p30"/>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5" name="Google Shape;175;p30"/>
          <p:cNvSpPr/>
          <p:nvPr>
            <p:ph idx="2" type="pic"/>
          </p:nvPr>
        </p:nvSpPr>
        <p:spPr>
          <a:xfrm>
            <a:off x="762000" y="1582965"/>
            <a:ext cx="3200400" cy="4627335"/>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 slide layout">
  <p:cSld name="2_Image slide layout">
    <p:spTree>
      <p:nvGrpSpPr>
        <p:cNvPr id="176" name="Shape 176"/>
        <p:cNvGrpSpPr/>
        <p:nvPr/>
      </p:nvGrpSpPr>
      <p:grpSpPr>
        <a:xfrm>
          <a:off x="0" y="0"/>
          <a:ext cx="0" cy="0"/>
          <a:chOff x="0" y="0"/>
          <a:chExt cx="0" cy="0"/>
        </a:xfrm>
      </p:grpSpPr>
      <p:grpSp>
        <p:nvGrpSpPr>
          <p:cNvPr id="177" name="Google Shape;177;p31"/>
          <p:cNvGrpSpPr/>
          <p:nvPr/>
        </p:nvGrpSpPr>
        <p:grpSpPr>
          <a:xfrm>
            <a:off x="271205" y="1859091"/>
            <a:ext cx="4838803" cy="2658595"/>
            <a:chOff x="-548507" y="477868"/>
            <a:chExt cx="11570449" cy="6357177"/>
          </a:xfrm>
        </p:grpSpPr>
        <p:sp>
          <p:nvSpPr>
            <p:cNvPr id="178" name="Google Shape;178;p31"/>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31"/>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31"/>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1" name="Google Shape;181;p31"/>
            <p:cNvSpPr/>
            <p:nvPr/>
          </p:nvSpPr>
          <p:spPr>
            <a:xfrm>
              <a:off x="-548507" y="6164484"/>
              <a:ext cx="11570449" cy="460187"/>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2" name="Google Shape;182;p31"/>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83" name="Google Shape;183;p31"/>
            <p:cNvGrpSpPr/>
            <p:nvPr/>
          </p:nvGrpSpPr>
          <p:grpSpPr>
            <a:xfrm>
              <a:off x="1606" y="6382978"/>
              <a:ext cx="413937" cy="115242"/>
              <a:chOff x="5955" y="6353672"/>
              <a:chExt cx="413937" cy="115242"/>
            </a:xfrm>
          </p:grpSpPr>
          <p:sp>
            <p:nvSpPr>
              <p:cNvPr id="184" name="Google Shape;184;p31"/>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5" name="Google Shape;185;p31"/>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186" name="Google Shape;186;p31"/>
            <p:cNvGrpSpPr/>
            <p:nvPr/>
          </p:nvGrpSpPr>
          <p:grpSpPr>
            <a:xfrm>
              <a:off x="9855291" y="6381600"/>
              <a:ext cx="885989" cy="115242"/>
              <a:chOff x="5955" y="6353672"/>
              <a:chExt cx="413937" cy="115242"/>
            </a:xfrm>
          </p:grpSpPr>
          <p:sp>
            <p:nvSpPr>
              <p:cNvPr id="187" name="Google Shape;187;p31"/>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31"/>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89" name="Google Shape;189;p31"/>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190" name="Google Shape;190;p31"/>
          <p:cNvSpPr/>
          <p:nvPr>
            <p:ph idx="2" type="pic"/>
          </p:nvPr>
        </p:nvSpPr>
        <p:spPr>
          <a:xfrm>
            <a:off x="969870" y="2006556"/>
            <a:ext cx="3426249" cy="2114789"/>
          </a:xfrm>
          <a:prstGeom prst="rect">
            <a:avLst/>
          </a:prstGeom>
          <a:solidFill>
            <a:srgbClr val="F2F2F2"/>
          </a:solidFill>
          <a:ln>
            <a:noFill/>
          </a:ln>
        </p:spPr>
      </p:sp>
      <p:sp>
        <p:nvSpPr>
          <p:cNvPr id="191" name="Google Shape;191;p3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92" name="Google Shape;192;p31"/>
          <p:cNvSpPr/>
          <p:nvPr>
            <p:ph idx="3" type="pic"/>
          </p:nvPr>
        </p:nvSpPr>
        <p:spPr>
          <a:xfrm>
            <a:off x="3447825" y="1514757"/>
            <a:ext cx="3751192" cy="2114789"/>
          </a:xfrm>
          <a:prstGeom prst="rect">
            <a:avLst/>
          </a:prstGeom>
          <a:solidFill>
            <a:srgbClr val="F2F2F2"/>
          </a:solidFill>
          <a:ln>
            <a:noFill/>
          </a:ln>
        </p:spPr>
      </p:sp>
      <p:sp>
        <p:nvSpPr>
          <p:cNvPr id="193" name="Google Shape;193;p31"/>
          <p:cNvSpPr/>
          <p:nvPr>
            <p:ph idx="4" type="pic"/>
          </p:nvPr>
        </p:nvSpPr>
        <p:spPr>
          <a:xfrm>
            <a:off x="6489141" y="2737691"/>
            <a:ext cx="939337" cy="1520704"/>
          </a:xfrm>
          <a:prstGeom prst="rect">
            <a:avLst/>
          </a:prstGeom>
          <a:solidFill>
            <a:srgbClr val="F2F2F2"/>
          </a:solidFill>
          <a:ln>
            <a:noFill/>
          </a:ln>
        </p:spPr>
      </p:sp>
      <p:sp>
        <p:nvSpPr>
          <p:cNvPr id="194" name="Google Shape;194;p31"/>
          <p:cNvSpPr/>
          <p:nvPr/>
        </p:nvSpPr>
        <p:spPr>
          <a:xfrm>
            <a:off x="0" y="4756308"/>
            <a:ext cx="12192000" cy="2118726"/>
          </a:xfrm>
          <a:prstGeom prst="rect">
            <a:avLst/>
          </a:prstGeom>
          <a:solidFill>
            <a:schemeClr val="accent1"/>
          </a:solidFill>
          <a:ln cap="flat" cmpd="sng" w="12700">
            <a:solidFill>
              <a:srgbClr val="3643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 slide layout">
  <p:cSld name="1_Image slide layout">
    <p:spTree>
      <p:nvGrpSpPr>
        <p:cNvPr id="195" name="Shape 195"/>
        <p:cNvGrpSpPr/>
        <p:nvPr/>
      </p:nvGrpSpPr>
      <p:grpSpPr>
        <a:xfrm>
          <a:off x="0" y="0"/>
          <a:ext cx="0" cy="0"/>
          <a:chOff x="0" y="0"/>
          <a:chExt cx="0" cy="0"/>
        </a:xfrm>
      </p:grpSpPr>
      <p:sp>
        <p:nvSpPr>
          <p:cNvPr id="196" name="Google Shape;196;p32"/>
          <p:cNvSpPr/>
          <p:nvPr/>
        </p:nvSpPr>
        <p:spPr>
          <a:xfrm>
            <a:off x="0" y="942689"/>
            <a:ext cx="8190689" cy="5915313"/>
          </a:xfrm>
          <a:custGeom>
            <a:rect b="b" l="l" r="r" t="t"/>
            <a:pathLst>
              <a:path extrusionOk="0" h="5749047" w="7960468">
                <a:moveTo>
                  <a:pt x="1864468" y="0"/>
                </a:moveTo>
                <a:lnTo>
                  <a:pt x="7960468" y="5749047"/>
                </a:lnTo>
                <a:lnTo>
                  <a:pt x="6404991" y="5749047"/>
                </a:lnTo>
                <a:lnTo>
                  <a:pt x="1864468" y="1466948"/>
                </a:lnTo>
                <a:close/>
                <a:moveTo>
                  <a:pt x="0" y="0"/>
                </a:moveTo>
                <a:lnTo>
                  <a:pt x="6096000" y="5749047"/>
                </a:lnTo>
                <a:lnTo>
                  <a:pt x="0" y="5749047"/>
                </a:lnTo>
                <a:close/>
              </a:path>
            </a:pathLst>
          </a:custGeom>
          <a:solidFill>
            <a:srgbClr val="D7DFE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7" name="Google Shape;197;p32"/>
          <p:cNvSpPr/>
          <p:nvPr>
            <p:ph idx="2" type="pic"/>
          </p:nvPr>
        </p:nvSpPr>
        <p:spPr>
          <a:xfrm>
            <a:off x="0" y="1108954"/>
            <a:ext cx="7960468" cy="5749047"/>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 slide layout">
  <p:cSld name="3_Image slide layout">
    <p:spTree>
      <p:nvGrpSpPr>
        <p:cNvPr id="198" name="Shape 198"/>
        <p:cNvGrpSpPr/>
        <p:nvPr/>
      </p:nvGrpSpPr>
      <p:grpSpPr>
        <a:xfrm>
          <a:off x="0" y="0"/>
          <a:ext cx="0" cy="0"/>
          <a:chOff x="0" y="0"/>
          <a:chExt cx="0" cy="0"/>
        </a:xfrm>
      </p:grpSpPr>
      <p:sp>
        <p:nvSpPr>
          <p:cNvPr id="199" name="Google Shape;199;p33"/>
          <p:cNvSpPr/>
          <p:nvPr>
            <p:ph idx="2" type="pic"/>
          </p:nvPr>
        </p:nvSpPr>
        <p:spPr>
          <a:xfrm>
            <a:off x="3022283" y="1354778"/>
            <a:ext cx="6150293" cy="3448050"/>
          </a:xfrm>
          <a:prstGeom prst="rect">
            <a:avLst/>
          </a:prstGeom>
          <a:solidFill>
            <a:srgbClr val="F2F2F2"/>
          </a:solidFill>
          <a:ln>
            <a:noFill/>
          </a:ln>
        </p:spPr>
      </p:sp>
      <p:sp>
        <p:nvSpPr>
          <p:cNvPr id="200" name="Google Shape;200;p33"/>
          <p:cNvSpPr/>
          <p:nvPr>
            <p:ph idx="3" type="pic"/>
          </p:nvPr>
        </p:nvSpPr>
        <p:spPr>
          <a:xfrm>
            <a:off x="528638" y="1354778"/>
            <a:ext cx="4429125" cy="3448050"/>
          </a:xfrm>
          <a:prstGeom prst="rect">
            <a:avLst/>
          </a:prstGeom>
          <a:solidFill>
            <a:srgbClr val="F2F2F2"/>
          </a:solidFill>
          <a:ln>
            <a:noFill/>
          </a:ln>
        </p:spPr>
      </p:sp>
      <p:sp>
        <p:nvSpPr>
          <p:cNvPr id="201" name="Google Shape;201;p33"/>
          <p:cNvSpPr/>
          <p:nvPr>
            <p:ph idx="4" type="pic"/>
          </p:nvPr>
        </p:nvSpPr>
        <p:spPr>
          <a:xfrm>
            <a:off x="7236142" y="1354778"/>
            <a:ext cx="4426268" cy="3448050"/>
          </a:xfrm>
          <a:prstGeom prst="rect">
            <a:avLst/>
          </a:prstGeom>
          <a:solidFill>
            <a:srgbClr val="F2F2F2"/>
          </a:solidFill>
          <a:ln>
            <a:noFill/>
          </a:ln>
        </p:spPr>
      </p:sp>
      <p:sp>
        <p:nvSpPr>
          <p:cNvPr id="202" name="Google Shape;202;p3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 slide layout">
  <p:cSld name="4_Image slide layout">
    <p:spTree>
      <p:nvGrpSpPr>
        <p:cNvPr id="203" name="Shape 203"/>
        <p:cNvGrpSpPr/>
        <p:nvPr/>
      </p:nvGrpSpPr>
      <p:grpSpPr>
        <a:xfrm>
          <a:off x="0" y="0"/>
          <a:ext cx="0" cy="0"/>
          <a:chOff x="0" y="0"/>
          <a:chExt cx="0" cy="0"/>
        </a:xfrm>
      </p:grpSpPr>
      <p:sp>
        <p:nvSpPr>
          <p:cNvPr id="204" name="Google Shape;204;p34"/>
          <p:cNvSpPr/>
          <p:nvPr>
            <p:ph idx="2" type="pic"/>
          </p:nvPr>
        </p:nvSpPr>
        <p:spPr>
          <a:xfrm>
            <a:off x="4424584" y="11386"/>
            <a:ext cx="7767416" cy="6777596"/>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Image slide layout">
  <p:cSld name="5_Image slide layout">
    <p:spTree>
      <p:nvGrpSpPr>
        <p:cNvPr id="205" name="Shape 205"/>
        <p:cNvGrpSpPr/>
        <p:nvPr/>
      </p:nvGrpSpPr>
      <p:grpSpPr>
        <a:xfrm>
          <a:off x="0" y="0"/>
          <a:ext cx="0" cy="0"/>
          <a:chOff x="0" y="0"/>
          <a:chExt cx="0" cy="0"/>
        </a:xfrm>
      </p:grpSpPr>
      <p:sp>
        <p:nvSpPr>
          <p:cNvPr id="206" name="Google Shape;206;p35"/>
          <p:cNvSpPr/>
          <p:nvPr>
            <p:ph idx="2" type="pic"/>
          </p:nvPr>
        </p:nvSpPr>
        <p:spPr>
          <a:xfrm>
            <a:off x="528638" y="551833"/>
            <a:ext cx="5317686" cy="4185537"/>
          </a:xfrm>
          <a:prstGeom prst="rect">
            <a:avLst/>
          </a:prstGeom>
          <a:solidFill>
            <a:srgbClr val="F2F2F2"/>
          </a:solidFill>
          <a:ln>
            <a:noFill/>
          </a:ln>
        </p:spPr>
      </p:sp>
      <p:sp>
        <p:nvSpPr>
          <p:cNvPr id="207" name="Google Shape;207;p35"/>
          <p:cNvSpPr/>
          <p:nvPr>
            <p:ph idx="3" type="pic"/>
          </p:nvPr>
        </p:nvSpPr>
        <p:spPr>
          <a:xfrm>
            <a:off x="6345676" y="2134199"/>
            <a:ext cx="5317686" cy="4185537"/>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_Image slide layout">
  <p:cSld name="9_Image slide layout">
    <p:spTree>
      <p:nvGrpSpPr>
        <p:cNvPr id="208" name="Shape 208"/>
        <p:cNvGrpSpPr/>
        <p:nvPr/>
      </p:nvGrpSpPr>
      <p:grpSpPr>
        <a:xfrm>
          <a:off x="0" y="0"/>
          <a:ext cx="0" cy="0"/>
          <a:chOff x="0" y="0"/>
          <a:chExt cx="0" cy="0"/>
        </a:xfrm>
      </p:grpSpPr>
      <p:sp>
        <p:nvSpPr>
          <p:cNvPr id="209" name="Google Shape;209;p36"/>
          <p:cNvSpPr/>
          <p:nvPr>
            <p:ph idx="2" type="pic"/>
          </p:nvPr>
        </p:nvSpPr>
        <p:spPr>
          <a:xfrm>
            <a:off x="0" y="0"/>
            <a:ext cx="9511468" cy="6858000"/>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_Image slide layout">
  <p:cSld name="10_Image slide layout">
    <p:spTree>
      <p:nvGrpSpPr>
        <p:cNvPr id="210" name="Shape 210"/>
        <p:cNvGrpSpPr/>
        <p:nvPr/>
      </p:nvGrpSpPr>
      <p:grpSpPr>
        <a:xfrm>
          <a:off x="0" y="0"/>
          <a:ext cx="0" cy="0"/>
          <a:chOff x="0" y="0"/>
          <a:chExt cx="0" cy="0"/>
        </a:xfrm>
      </p:grpSpPr>
      <p:sp>
        <p:nvSpPr>
          <p:cNvPr id="211" name="Google Shape;211;p37"/>
          <p:cNvSpPr/>
          <p:nvPr>
            <p:ph idx="2" type="pic"/>
          </p:nvPr>
        </p:nvSpPr>
        <p:spPr>
          <a:xfrm>
            <a:off x="649480" y="1157591"/>
            <a:ext cx="10893040" cy="4542818"/>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Image slide layout">
  <p:cSld name="6_Image slide layout">
    <p:spTree>
      <p:nvGrpSpPr>
        <p:cNvPr id="212" name="Shape 212"/>
        <p:cNvGrpSpPr/>
        <p:nvPr/>
      </p:nvGrpSpPr>
      <p:grpSpPr>
        <a:xfrm>
          <a:off x="0" y="0"/>
          <a:ext cx="0" cy="0"/>
          <a:chOff x="0" y="0"/>
          <a:chExt cx="0" cy="0"/>
        </a:xfrm>
      </p:grpSpPr>
      <p:sp>
        <p:nvSpPr>
          <p:cNvPr id="213" name="Google Shape;213;p38"/>
          <p:cNvSpPr/>
          <p:nvPr/>
        </p:nvSpPr>
        <p:spPr>
          <a:xfrm>
            <a:off x="826852" y="0"/>
            <a:ext cx="4562272" cy="41731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4" name="Google Shape;214;p38"/>
          <p:cNvSpPr/>
          <p:nvPr>
            <p:ph idx="2" type="pic"/>
          </p:nvPr>
        </p:nvSpPr>
        <p:spPr>
          <a:xfrm>
            <a:off x="2490281" y="3287949"/>
            <a:ext cx="8874868" cy="292235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7" name="Shape 7"/>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Image slide layout">
  <p:cSld name="7_Image slide layout">
    <p:spTree>
      <p:nvGrpSpPr>
        <p:cNvPr id="215" name="Shape 215"/>
        <p:cNvGrpSpPr/>
        <p:nvPr/>
      </p:nvGrpSpPr>
      <p:grpSpPr>
        <a:xfrm>
          <a:off x="0" y="0"/>
          <a:ext cx="0" cy="0"/>
          <a:chOff x="0" y="0"/>
          <a:chExt cx="0" cy="0"/>
        </a:xfrm>
      </p:grpSpPr>
      <p:sp>
        <p:nvSpPr>
          <p:cNvPr id="216" name="Google Shape;216;p39"/>
          <p:cNvSpPr/>
          <p:nvPr>
            <p:ph idx="2" type="pic"/>
          </p:nvPr>
        </p:nvSpPr>
        <p:spPr>
          <a:xfrm>
            <a:off x="3780714" y="121525"/>
            <a:ext cx="8411286" cy="6736476"/>
          </a:xfrm>
          <a:prstGeom prst="rect">
            <a:avLst/>
          </a:prstGeom>
          <a:solidFill>
            <a:srgbClr val="F2F2F2"/>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Image slide layout">
  <p:cSld name="8_Image slide layout">
    <p:spTree>
      <p:nvGrpSpPr>
        <p:cNvPr id="217" name="Shape 217"/>
        <p:cNvGrpSpPr/>
        <p:nvPr/>
      </p:nvGrpSpPr>
      <p:grpSpPr>
        <a:xfrm>
          <a:off x="0" y="0"/>
          <a:ext cx="0" cy="0"/>
          <a:chOff x="0" y="0"/>
          <a:chExt cx="0" cy="0"/>
        </a:xfrm>
      </p:grpSpPr>
      <p:sp>
        <p:nvSpPr>
          <p:cNvPr id="218" name="Google Shape;218;p40"/>
          <p:cNvSpPr/>
          <p:nvPr>
            <p:ph idx="2" type="pic"/>
          </p:nvPr>
        </p:nvSpPr>
        <p:spPr>
          <a:xfrm>
            <a:off x="561962" y="0"/>
            <a:ext cx="11068076" cy="4046220"/>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bg>
      <p:bgPr>
        <a:solidFill>
          <a:schemeClr val="accent1"/>
        </a:solidFill>
      </p:bgPr>
    </p:bg>
    <p:spTree>
      <p:nvGrpSpPr>
        <p:cNvPr id="9" name="Shape 9"/>
        <p:cNvGrpSpPr/>
        <p:nvPr/>
      </p:nvGrpSpPr>
      <p:grpSpPr>
        <a:xfrm>
          <a:off x="0" y="0"/>
          <a:ext cx="0" cy="0"/>
          <a:chOff x="0" y="0"/>
          <a:chExt cx="0" cy="0"/>
        </a:xfrm>
      </p:grpSpPr>
      <p:grpSp>
        <p:nvGrpSpPr>
          <p:cNvPr id="10" name="Google Shape;10;p20"/>
          <p:cNvGrpSpPr/>
          <p:nvPr/>
        </p:nvGrpSpPr>
        <p:grpSpPr>
          <a:xfrm>
            <a:off x="1439781" y="458044"/>
            <a:ext cx="9415959" cy="5864435"/>
            <a:chOff x="1102808" y="1419517"/>
            <a:chExt cx="5383089" cy="3796702"/>
          </a:xfrm>
        </p:grpSpPr>
        <p:grpSp>
          <p:nvGrpSpPr>
            <p:cNvPr id="11" name="Google Shape;11;p20"/>
            <p:cNvGrpSpPr/>
            <p:nvPr/>
          </p:nvGrpSpPr>
          <p:grpSpPr>
            <a:xfrm>
              <a:off x="3564744" y="2898363"/>
              <a:ext cx="188449" cy="1471350"/>
              <a:chOff x="10641180" y="438150"/>
              <a:chExt cx="247650" cy="1828800"/>
            </a:xfrm>
          </p:grpSpPr>
          <p:sp>
            <p:nvSpPr>
              <p:cNvPr id="12" name="Google Shape;12;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20"/>
              <p:cNvSpPr/>
              <p:nvPr/>
            </p:nvSpPr>
            <p:spPr>
              <a:xfrm>
                <a:off x="10641180" y="1044532"/>
                <a:ext cx="247650" cy="97017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4" name="Google Shape;14;p20"/>
            <p:cNvGrpSpPr/>
            <p:nvPr/>
          </p:nvGrpSpPr>
          <p:grpSpPr>
            <a:xfrm>
              <a:off x="1537138" y="3468044"/>
              <a:ext cx="188449" cy="1391622"/>
              <a:chOff x="10641180" y="-97372"/>
              <a:chExt cx="247650" cy="1828800"/>
            </a:xfrm>
          </p:grpSpPr>
          <p:sp>
            <p:nvSpPr>
              <p:cNvPr id="15" name="Google Shape;15;p20"/>
              <p:cNvSpPr/>
              <p:nvPr/>
            </p:nvSpPr>
            <p:spPr>
              <a:xfrm>
                <a:off x="10751289" y="-97372"/>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20"/>
              <p:cNvSpPr/>
              <p:nvPr/>
            </p:nvSpPr>
            <p:spPr>
              <a:xfrm>
                <a:off x="10641180" y="509010"/>
                <a:ext cx="247650" cy="7598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7" name="Google Shape;17;p20"/>
            <p:cNvGrpSpPr/>
            <p:nvPr/>
          </p:nvGrpSpPr>
          <p:grpSpPr>
            <a:xfrm>
              <a:off x="4244956" y="2379454"/>
              <a:ext cx="188449" cy="1600365"/>
              <a:chOff x="10641180" y="362514"/>
              <a:chExt cx="247650" cy="1989158"/>
            </a:xfrm>
          </p:grpSpPr>
          <p:sp>
            <p:nvSpPr>
              <p:cNvPr id="18" name="Google Shape;18;p20"/>
              <p:cNvSpPr/>
              <p:nvPr/>
            </p:nvSpPr>
            <p:spPr>
              <a:xfrm>
                <a:off x="10751289" y="362514"/>
                <a:ext cx="27432" cy="1989158"/>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20"/>
              <p:cNvSpPr/>
              <p:nvPr/>
            </p:nvSpPr>
            <p:spPr>
              <a:xfrm>
                <a:off x="10641180" y="494815"/>
                <a:ext cx="247650" cy="1611559"/>
              </a:xfrm>
              <a:prstGeom prst="roundRect">
                <a:avLst>
                  <a:gd fmla="val 46154"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0" name="Google Shape;20;p20"/>
            <p:cNvGrpSpPr/>
            <p:nvPr/>
          </p:nvGrpSpPr>
          <p:grpSpPr>
            <a:xfrm>
              <a:off x="4916748" y="1757491"/>
              <a:ext cx="188449" cy="1600365"/>
              <a:chOff x="10641180" y="362514"/>
              <a:chExt cx="247650" cy="1989158"/>
            </a:xfrm>
          </p:grpSpPr>
          <p:sp>
            <p:nvSpPr>
              <p:cNvPr id="21" name="Google Shape;21;p20"/>
              <p:cNvSpPr/>
              <p:nvPr/>
            </p:nvSpPr>
            <p:spPr>
              <a:xfrm>
                <a:off x="10751289" y="362514"/>
                <a:ext cx="27432" cy="1989158"/>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 name="Google Shape;22;p20"/>
              <p:cNvSpPr/>
              <p:nvPr/>
            </p:nvSpPr>
            <p:spPr>
              <a:xfrm>
                <a:off x="10641180" y="820641"/>
                <a:ext cx="247650" cy="959907"/>
              </a:xfrm>
              <a:prstGeom prst="roundRect">
                <a:avLst>
                  <a:gd fmla="val 46154"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3" name="Google Shape;23;p20"/>
            <p:cNvGrpSpPr/>
            <p:nvPr/>
          </p:nvGrpSpPr>
          <p:grpSpPr>
            <a:xfrm>
              <a:off x="1976173" y="3527844"/>
              <a:ext cx="188449" cy="834973"/>
              <a:chOff x="10641180" y="500718"/>
              <a:chExt cx="247650" cy="1097280"/>
            </a:xfrm>
          </p:grpSpPr>
          <p:sp>
            <p:nvSpPr>
              <p:cNvPr id="24" name="Google Shape;24;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20"/>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6" name="Google Shape;26;p20"/>
            <p:cNvGrpSpPr/>
            <p:nvPr/>
          </p:nvGrpSpPr>
          <p:grpSpPr>
            <a:xfrm>
              <a:off x="2673093" y="3824597"/>
              <a:ext cx="188449" cy="1391622"/>
              <a:chOff x="10630391" y="1182550"/>
              <a:chExt cx="247650" cy="1828800"/>
            </a:xfrm>
          </p:grpSpPr>
          <p:sp>
            <p:nvSpPr>
              <p:cNvPr id="27" name="Google Shape;27;p20"/>
              <p:cNvSpPr/>
              <p:nvPr/>
            </p:nvSpPr>
            <p:spPr>
              <a:xfrm>
                <a:off x="10722133" y="11825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20"/>
              <p:cNvSpPr/>
              <p:nvPr/>
            </p:nvSpPr>
            <p:spPr>
              <a:xfrm>
                <a:off x="10630391" y="1455616"/>
                <a:ext cx="247650" cy="72424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29" name="Google Shape;29;p20"/>
            <p:cNvGrpSpPr/>
            <p:nvPr/>
          </p:nvGrpSpPr>
          <p:grpSpPr>
            <a:xfrm>
              <a:off x="4916748" y="1881571"/>
              <a:ext cx="188449" cy="1391622"/>
              <a:chOff x="10662618" y="438150"/>
              <a:chExt cx="247650" cy="1828800"/>
            </a:xfrm>
          </p:grpSpPr>
          <p:sp>
            <p:nvSpPr>
              <p:cNvPr id="30" name="Google Shape;30;p20"/>
              <p:cNvSpPr/>
              <p:nvPr/>
            </p:nvSpPr>
            <p:spPr>
              <a:xfrm>
                <a:off x="10772727"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20"/>
              <p:cNvSpPr/>
              <p:nvPr/>
            </p:nvSpPr>
            <p:spPr>
              <a:xfrm>
                <a:off x="10662618" y="736515"/>
                <a:ext cx="247650" cy="1014902"/>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2" name="Google Shape;32;p20"/>
            <p:cNvGrpSpPr/>
            <p:nvPr/>
          </p:nvGrpSpPr>
          <p:grpSpPr>
            <a:xfrm>
              <a:off x="4469241" y="2121847"/>
              <a:ext cx="188449" cy="834973"/>
              <a:chOff x="10641180" y="500718"/>
              <a:chExt cx="247650" cy="1097280"/>
            </a:xfrm>
          </p:grpSpPr>
          <p:sp>
            <p:nvSpPr>
              <p:cNvPr id="33" name="Google Shape;33;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20"/>
              <p:cNvSpPr/>
              <p:nvPr/>
            </p:nvSpPr>
            <p:spPr>
              <a:xfrm>
                <a:off x="10641180" y="741341"/>
                <a:ext cx="247650" cy="38937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5" name="Google Shape;35;p20"/>
            <p:cNvGrpSpPr/>
            <p:nvPr/>
          </p:nvGrpSpPr>
          <p:grpSpPr>
            <a:xfrm>
              <a:off x="4685783" y="2027235"/>
              <a:ext cx="188449" cy="1391622"/>
              <a:chOff x="10641180" y="438150"/>
              <a:chExt cx="247650" cy="1828800"/>
            </a:xfrm>
          </p:grpSpPr>
          <p:sp>
            <p:nvSpPr>
              <p:cNvPr id="36" name="Google Shape;36;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20"/>
              <p:cNvSpPr/>
              <p:nvPr/>
            </p:nvSpPr>
            <p:spPr>
              <a:xfrm>
                <a:off x="10641180" y="1044532"/>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38" name="Google Shape;38;p20"/>
            <p:cNvGrpSpPr/>
            <p:nvPr/>
          </p:nvGrpSpPr>
          <p:grpSpPr>
            <a:xfrm>
              <a:off x="2217350" y="3528766"/>
              <a:ext cx="188449" cy="1391622"/>
              <a:chOff x="10653055" y="438150"/>
              <a:chExt cx="247650" cy="1828800"/>
            </a:xfrm>
          </p:grpSpPr>
          <p:sp>
            <p:nvSpPr>
              <p:cNvPr id="39" name="Google Shape;39;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20"/>
              <p:cNvSpPr/>
              <p:nvPr/>
            </p:nvSpPr>
            <p:spPr>
              <a:xfrm>
                <a:off x="10653055" y="682991"/>
                <a:ext cx="247650" cy="1056674"/>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41" name="Google Shape;41;p20"/>
            <p:cNvGrpSpPr/>
            <p:nvPr/>
          </p:nvGrpSpPr>
          <p:grpSpPr>
            <a:xfrm>
              <a:off x="2440455" y="3979819"/>
              <a:ext cx="188449" cy="834973"/>
              <a:chOff x="10641180" y="500718"/>
              <a:chExt cx="247650" cy="1097280"/>
            </a:xfrm>
          </p:grpSpPr>
          <p:sp>
            <p:nvSpPr>
              <p:cNvPr id="42" name="Google Shape;42;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20"/>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44" name="Google Shape;44;p20"/>
            <p:cNvGrpSpPr/>
            <p:nvPr/>
          </p:nvGrpSpPr>
          <p:grpSpPr>
            <a:xfrm>
              <a:off x="1317620" y="3801808"/>
              <a:ext cx="188449" cy="834973"/>
              <a:chOff x="10641180" y="278676"/>
              <a:chExt cx="247650" cy="1097280"/>
            </a:xfrm>
          </p:grpSpPr>
          <p:sp>
            <p:nvSpPr>
              <p:cNvPr id="45" name="Google Shape;45;p20"/>
              <p:cNvSpPr/>
              <p:nvPr/>
            </p:nvSpPr>
            <p:spPr>
              <a:xfrm>
                <a:off x="10751289" y="27867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20"/>
              <p:cNvSpPr/>
              <p:nvPr/>
            </p:nvSpPr>
            <p:spPr>
              <a:xfrm>
                <a:off x="10641180" y="519299"/>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47" name="Google Shape;47;p20"/>
            <p:cNvGrpSpPr/>
            <p:nvPr/>
          </p:nvGrpSpPr>
          <p:grpSpPr>
            <a:xfrm>
              <a:off x="1102808" y="4055614"/>
              <a:ext cx="188449" cy="834973"/>
              <a:chOff x="10641180" y="278676"/>
              <a:chExt cx="247650" cy="1097280"/>
            </a:xfrm>
          </p:grpSpPr>
          <p:sp>
            <p:nvSpPr>
              <p:cNvPr id="48" name="Google Shape;48;p20"/>
              <p:cNvSpPr/>
              <p:nvPr/>
            </p:nvSpPr>
            <p:spPr>
              <a:xfrm>
                <a:off x="10751289" y="27867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20"/>
              <p:cNvSpPr/>
              <p:nvPr/>
            </p:nvSpPr>
            <p:spPr>
              <a:xfrm>
                <a:off x="10641180" y="357773"/>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0" name="Google Shape;50;p20"/>
            <p:cNvGrpSpPr/>
            <p:nvPr/>
          </p:nvGrpSpPr>
          <p:grpSpPr>
            <a:xfrm>
              <a:off x="6297448" y="1419517"/>
              <a:ext cx="188449" cy="834973"/>
              <a:chOff x="10641180" y="605206"/>
              <a:chExt cx="247650" cy="1097280"/>
            </a:xfrm>
          </p:grpSpPr>
          <p:sp>
            <p:nvSpPr>
              <p:cNvPr id="51" name="Google Shape;51;p20"/>
              <p:cNvSpPr/>
              <p:nvPr/>
            </p:nvSpPr>
            <p:spPr>
              <a:xfrm>
                <a:off x="10751289" y="60520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20"/>
              <p:cNvSpPr/>
              <p:nvPr/>
            </p:nvSpPr>
            <p:spPr>
              <a:xfrm>
                <a:off x="10641180" y="684304"/>
                <a:ext cx="247650" cy="6160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3" name="Google Shape;53;p20"/>
            <p:cNvGrpSpPr/>
            <p:nvPr/>
          </p:nvGrpSpPr>
          <p:grpSpPr>
            <a:xfrm>
              <a:off x="5615340" y="1500297"/>
              <a:ext cx="188449" cy="1471350"/>
              <a:chOff x="10641180" y="438150"/>
              <a:chExt cx="247650" cy="1828800"/>
            </a:xfrm>
          </p:grpSpPr>
          <p:sp>
            <p:nvSpPr>
              <p:cNvPr id="54" name="Google Shape;54;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20"/>
              <p:cNvSpPr/>
              <p:nvPr/>
            </p:nvSpPr>
            <p:spPr>
              <a:xfrm>
                <a:off x="10641180" y="1044533"/>
                <a:ext cx="247650" cy="57523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6" name="Google Shape;56;p20"/>
            <p:cNvGrpSpPr/>
            <p:nvPr/>
          </p:nvGrpSpPr>
          <p:grpSpPr>
            <a:xfrm>
              <a:off x="5378386" y="1777351"/>
              <a:ext cx="188449" cy="834973"/>
              <a:chOff x="10641180" y="500718"/>
              <a:chExt cx="247650" cy="1097280"/>
            </a:xfrm>
          </p:grpSpPr>
          <p:sp>
            <p:nvSpPr>
              <p:cNvPr id="57" name="Google Shape;57;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20"/>
              <p:cNvSpPr/>
              <p:nvPr/>
            </p:nvSpPr>
            <p:spPr>
              <a:xfrm>
                <a:off x="10641180" y="579815"/>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59" name="Google Shape;59;p20"/>
            <p:cNvGrpSpPr/>
            <p:nvPr/>
          </p:nvGrpSpPr>
          <p:grpSpPr>
            <a:xfrm>
              <a:off x="5836292" y="1859500"/>
              <a:ext cx="188449" cy="834973"/>
              <a:chOff x="10641180" y="500718"/>
              <a:chExt cx="247650" cy="1097280"/>
            </a:xfrm>
          </p:grpSpPr>
          <p:sp>
            <p:nvSpPr>
              <p:cNvPr id="60" name="Google Shape;60;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20"/>
              <p:cNvSpPr/>
              <p:nvPr/>
            </p:nvSpPr>
            <p:spPr>
              <a:xfrm>
                <a:off x="10641180" y="579815"/>
                <a:ext cx="247650" cy="698171"/>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2" name="Google Shape;62;p20"/>
            <p:cNvGrpSpPr/>
            <p:nvPr/>
          </p:nvGrpSpPr>
          <p:grpSpPr>
            <a:xfrm>
              <a:off x="5161382" y="1476120"/>
              <a:ext cx="188449" cy="1391622"/>
              <a:chOff x="10641180" y="438150"/>
              <a:chExt cx="247650" cy="1828800"/>
            </a:xfrm>
          </p:grpSpPr>
          <p:sp>
            <p:nvSpPr>
              <p:cNvPr id="63" name="Google Shape;63;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20"/>
              <p:cNvSpPr/>
              <p:nvPr/>
            </p:nvSpPr>
            <p:spPr>
              <a:xfrm>
                <a:off x="10641180" y="1044532"/>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5" name="Google Shape;65;p20"/>
            <p:cNvGrpSpPr/>
            <p:nvPr/>
          </p:nvGrpSpPr>
          <p:grpSpPr>
            <a:xfrm>
              <a:off x="1758760" y="3523581"/>
              <a:ext cx="188449" cy="1391622"/>
              <a:chOff x="10641180" y="438150"/>
              <a:chExt cx="247650" cy="1828800"/>
            </a:xfrm>
          </p:grpSpPr>
          <p:sp>
            <p:nvSpPr>
              <p:cNvPr id="66" name="Google Shape;66;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20"/>
              <p:cNvSpPr/>
              <p:nvPr/>
            </p:nvSpPr>
            <p:spPr>
              <a:xfrm>
                <a:off x="10641180" y="1044532"/>
                <a:ext cx="247650" cy="837951"/>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8" name="Google Shape;68;p20"/>
            <p:cNvGrpSpPr/>
            <p:nvPr/>
          </p:nvGrpSpPr>
          <p:grpSpPr>
            <a:xfrm>
              <a:off x="2890003" y="3736385"/>
              <a:ext cx="188449" cy="834973"/>
              <a:chOff x="10641180" y="500718"/>
              <a:chExt cx="247650" cy="1097280"/>
            </a:xfrm>
          </p:grpSpPr>
          <p:sp>
            <p:nvSpPr>
              <p:cNvPr id="69" name="Google Shape;69;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0" name="Google Shape;70;p20"/>
              <p:cNvSpPr/>
              <p:nvPr/>
            </p:nvSpPr>
            <p:spPr>
              <a:xfrm>
                <a:off x="10641180" y="579815"/>
                <a:ext cx="247650" cy="744129"/>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71" name="Google Shape;71;p20"/>
            <p:cNvGrpSpPr/>
            <p:nvPr/>
          </p:nvGrpSpPr>
          <p:grpSpPr>
            <a:xfrm>
              <a:off x="3127455" y="3327948"/>
              <a:ext cx="188449" cy="834973"/>
              <a:chOff x="10641180" y="500718"/>
              <a:chExt cx="247650" cy="1097280"/>
            </a:xfrm>
          </p:grpSpPr>
          <p:sp>
            <p:nvSpPr>
              <p:cNvPr id="72" name="Google Shape;72;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20"/>
              <p:cNvSpPr/>
              <p:nvPr/>
            </p:nvSpPr>
            <p:spPr>
              <a:xfrm>
                <a:off x="10641180" y="579815"/>
                <a:ext cx="247650" cy="784376"/>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74" name="Google Shape;74;p20"/>
            <p:cNvGrpSpPr/>
            <p:nvPr/>
          </p:nvGrpSpPr>
          <p:grpSpPr>
            <a:xfrm>
              <a:off x="3351373" y="3111280"/>
              <a:ext cx="188449" cy="834973"/>
              <a:chOff x="10641180" y="500718"/>
              <a:chExt cx="247650" cy="1097280"/>
            </a:xfrm>
          </p:grpSpPr>
          <p:sp>
            <p:nvSpPr>
              <p:cNvPr id="75" name="Google Shape;75;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6" name="Google Shape;76;p20"/>
              <p:cNvSpPr/>
              <p:nvPr/>
            </p:nvSpPr>
            <p:spPr>
              <a:xfrm>
                <a:off x="10641180" y="741341"/>
                <a:ext cx="247650" cy="616035"/>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77" name="Google Shape;77;p20"/>
            <p:cNvGrpSpPr/>
            <p:nvPr/>
          </p:nvGrpSpPr>
          <p:grpSpPr>
            <a:xfrm>
              <a:off x="4028873" y="3339995"/>
              <a:ext cx="188449" cy="834973"/>
              <a:chOff x="10641180" y="500718"/>
              <a:chExt cx="247650" cy="1097280"/>
            </a:xfrm>
          </p:grpSpPr>
          <p:sp>
            <p:nvSpPr>
              <p:cNvPr id="78" name="Google Shape;78;p20"/>
              <p:cNvSpPr/>
              <p:nvPr/>
            </p:nvSpPr>
            <p:spPr>
              <a:xfrm>
                <a:off x="10751289" y="500718"/>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9" name="Google Shape;79;p20"/>
              <p:cNvSpPr/>
              <p:nvPr/>
            </p:nvSpPr>
            <p:spPr>
              <a:xfrm>
                <a:off x="10641180" y="741341"/>
                <a:ext cx="247650" cy="396217"/>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80" name="Google Shape;80;p20"/>
            <p:cNvGrpSpPr/>
            <p:nvPr/>
          </p:nvGrpSpPr>
          <p:grpSpPr>
            <a:xfrm>
              <a:off x="3780152" y="3424981"/>
              <a:ext cx="188449" cy="1391622"/>
              <a:chOff x="10641180" y="438150"/>
              <a:chExt cx="247650" cy="1828800"/>
            </a:xfrm>
          </p:grpSpPr>
          <p:sp>
            <p:nvSpPr>
              <p:cNvPr id="81" name="Google Shape;81;p20"/>
              <p:cNvSpPr/>
              <p:nvPr/>
            </p:nvSpPr>
            <p:spPr>
              <a:xfrm>
                <a:off x="10751289" y="438150"/>
                <a:ext cx="27432" cy="182880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2" name="Google Shape;82;p20"/>
              <p:cNvSpPr/>
              <p:nvPr/>
            </p:nvSpPr>
            <p:spPr>
              <a:xfrm>
                <a:off x="10641180" y="1044533"/>
                <a:ext cx="247650" cy="363382"/>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83" name="Google Shape;83;p20"/>
            <p:cNvGrpSpPr/>
            <p:nvPr/>
          </p:nvGrpSpPr>
          <p:grpSpPr>
            <a:xfrm>
              <a:off x="6056432" y="1499565"/>
              <a:ext cx="188449" cy="834973"/>
              <a:chOff x="10641180" y="605206"/>
              <a:chExt cx="247650" cy="1097280"/>
            </a:xfrm>
          </p:grpSpPr>
          <p:sp>
            <p:nvSpPr>
              <p:cNvPr id="84" name="Google Shape;84;p20"/>
              <p:cNvSpPr/>
              <p:nvPr/>
            </p:nvSpPr>
            <p:spPr>
              <a:xfrm>
                <a:off x="10751289" y="605206"/>
                <a:ext cx="27432" cy="1097280"/>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5" name="Google Shape;85;p20"/>
              <p:cNvSpPr/>
              <p:nvPr/>
            </p:nvSpPr>
            <p:spPr>
              <a:xfrm>
                <a:off x="10641180" y="684304"/>
                <a:ext cx="247650" cy="825773"/>
              </a:xfrm>
              <a:prstGeom prst="roundRect">
                <a:avLst>
                  <a:gd fmla="val 50000" name="adj"/>
                </a:avLst>
              </a:prstGeom>
              <a:solidFill>
                <a:schemeClr val="lt1">
                  <a:alpha val="5882"/>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spTree>
      <p:nvGrpSpPr>
        <p:cNvPr id="87" name="Shape 87"/>
        <p:cNvGrpSpPr/>
        <p:nvPr/>
      </p:nvGrpSpPr>
      <p:grpSpPr>
        <a:xfrm>
          <a:off x="0" y="0"/>
          <a:ext cx="0" cy="0"/>
          <a:chOff x="0" y="0"/>
          <a:chExt cx="0" cy="0"/>
        </a:xfrm>
      </p:grpSpPr>
      <p:sp>
        <p:nvSpPr>
          <p:cNvPr id="88" name="Google Shape;88;p22"/>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rgbClr val="262626"/>
              </a:buClr>
              <a:buSzPts val="5400"/>
              <a:buFont typeface="Arial"/>
              <a:buNone/>
              <a:defRPr b="0" i="0" sz="5400" u="none" cap="none" strike="noStrike">
                <a:solidFill>
                  <a:srgbClr val="262626"/>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solidFill>
          <a:schemeClr val="accent1"/>
        </a:solidFill>
      </p:bgPr>
    </p:bg>
    <p:spTree>
      <p:nvGrpSpPr>
        <p:cNvPr id="89" name="Shape 89"/>
        <p:cNvGrpSpPr/>
        <p:nvPr/>
      </p:nvGrpSpPr>
      <p:grpSpPr>
        <a:xfrm>
          <a:off x="0" y="0"/>
          <a:ext cx="0" cy="0"/>
          <a:chOff x="0" y="0"/>
          <a:chExt cx="0" cy="0"/>
        </a:xfrm>
      </p:grpSpPr>
      <p:sp>
        <p:nvSpPr>
          <p:cNvPr id="90" name="Google Shape;90;p2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spTree>
      <p:nvGrpSpPr>
        <p:cNvPr id="91" name="Shape 9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s slide layout">
  <p:cSld name="4_Contents slide layout">
    <p:bg>
      <p:bgPr>
        <a:solidFill>
          <a:schemeClr val="accent4"/>
        </a:solidFill>
      </p:bgPr>
    </p:bg>
    <p:spTree>
      <p:nvGrpSpPr>
        <p:cNvPr id="92" name="Shape 92"/>
        <p:cNvGrpSpPr/>
        <p:nvPr/>
      </p:nvGrpSpPr>
      <p:grpSpPr>
        <a:xfrm>
          <a:off x="0" y="0"/>
          <a:ext cx="0" cy="0"/>
          <a:chOff x="0" y="0"/>
          <a:chExt cx="0" cy="0"/>
        </a:xfrm>
      </p:grpSpPr>
      <p:sp>
        <p:nvSpPr>
          <p:cNvPr id="93" name="Google Shape;93;p2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94" name="Shape 9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95" name="Shape 9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14.xml"/><Relationship Id="rId10" Type="http://schemas.openxmlformats.org/officeDocument/2006/relationships/slideLayout" Target="../slideLayouts/slideLayout13.xml"/><Relationship Id="rId13" Type="http://schemas.openxmlformats.org/officeDocument/2006/relationships/slideLayout" Target="../slideLayouts/slideLayout16.xml"/><Relationship Id="rId12" Type="http://schemas.openxmlformats.org/officeDocument/2006/relationships/slideLayout" Target="../slideLayouts/slideLayout15.xml"/><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slideLayout" Target="../slideLayouts/slideLayout12.xml"/><Relationship Id="rId15" Type="http://schemas.openxmlformats.org/officeDocument/2006/relationships/slideLayout" Target="../slideLayouts/slideLayout18.xml"/><Relationship Id="rId14" Type="http://schemas.openxmlformats.org/officeDocument/2006/relationships/slideLayout" Target="../slideLayouts/slideLayout17.xml"/><Relationship Id="rId17" Type="http://schemas.openxmlformats.org/officeDocument/2006/relationships/slideLayout" Target="../slideLayouts/slideLayout20.xml"/><Relationship Id="rId16" Type="http://schemas.openxmlformats.org/officeDocument/2006/relationships/slideLayout" Target="../slideLayouts/slideLayout19.xml"/><Relationship Id="rId5" Type="http://schemas.openxmlformats.org/officeDocument/2006/relationships/slideLayout" Target="../slideLayouts/slideLayout8.xml"/><Relationship Id="rId19" Type="http://schemas.openxmlformats.org/officeDocument/2006/relationships/theme" Target="../theme/theme3.xml"/><Relationship Id="rId6" Type="http://schemas.openxmlformats.org/officeDocument/2006/relationships/slideLayout" Target="../slideLayouts/slideLayout9.xml"/><Relationship Id="rId18" Type="http://schemas.openxmlformats.org/officeDocument/2006/relationships/slideLayout" Target="../slideLayouts/slideLayout21.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 name="Shape 8"/>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 id="2147483669" r:id="rId16"/>
    <p:sldLayoutId id="2147483670" r:id="rId17"/>
    <p:sldLayoutId id="2147483671"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
          <p:cNvSpPr/>
          <p:nvPr/>
        </p:nvSpPr>
        <p:spPr>
          <a:xfrm>
            <a:off x="0" y="4535055"/>
            <a:ext cx="12192000" cy="2062798"/>
          </a:xfrm>
          <a:prstGeom prst="rect">
            <a:avLst/>
          </a:prstGeom>
          <a:gradFill>
            <a:gsLst>
              <a:gs pos="0">
                <a:srgbClr val="4A7886">
                  <a:alpha val="0"/>
                </a:srgbClr>
              </a:gs>
              <a:gs pos="16000">
                <a:srgbClr val="4A7886">
                  <a:alpha val="0"/>
                </a:srgbClr>
              </a:gs>
              <a:gs pos="43000">
                <a:srgbClr val="4A5D62">
                  <a:alpha val="75686"/>
                </a:srgbClr>
              </a:gs>
              <a:gs pos="94000">
                <a:schemeClr val="accent1"/>
              </a:gs>
              <a:gs pos="100000">
                <a:schemeClr val="accent1"/>
              </a:gs>
            </a:gsLst>
            <a:lin ang="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24" name="Google Shape;224;p1"/>
          <p:cNvSpPr txBox="1"/>
          <p:nvPr/>
        </p:nvSpPr>
        <p:spPr>
          <a:xfrm>
            <a:off x="0" y="5052519"/>
            <a:ext cx="11887200" cy="553998"/>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0" i="0" lang="en-US" sz="3000" u="none" cap="none" strike="noStrike">
                <a:solidFill>
                  <a:schemeClr val="lt1"/>
                </a:solidFill>
                <a:latin typeface="Arial"/>
                <a:ea typeface="Arial"/>
                <a:cs typeface="Arial"/>
                <a:sym typeface="Arial"/>
              </a:rPr>
              <a:t>GRAPH ANALYSIS USING STOCK MARKET SIMULATOR</a:t>
            </a:r>
            <a:endParaRPr b="0" i="0" sz="3000" u="none" cap="none" strike="noStrike">
              <a:solidFill>
                <a:schemeClr val="lt1"/>
              </a:solidFill>
              <a:latin typeface="Arial"/>
              <a:ea typeface="Arial"/>
              <a:cs typeface="Arial"/>
              <a:sym typeface="Arial"/>
            </a:endParaRPr>
          </a:p>
        </p:txBody>
      </p:sp>
      <p:sp>
        <p:nvSpPr>
          <p:cNvPr id="225" name="Google Shape;225;p1"/>
          <p:cNvSpPr txBox="1"/>
          <p:nvPr/>
        </p:nvSpPr>
        <p:spPr>
          <a:xfrm>
            <a:off x="0" y="5783499"/>
            <a:ext cx="11887056" cy="379656"/>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0" i="0" lang="en-US" sz="1800" u="none" cap="none" strike="noStrike">
                <a:solidFill>
                  <a:schemeClr val="lt1"/>
                </a:solidFill>
                <a:latin typeface="Arial"/>
                <a:ea typeface="Arial"/>
                <a:cs typeface="Arial"/>
                <a:sym typeface="Arial"/>
              </a:rPr>
              <a:t>NIKHIL SK   AND   PRAMILA DALVAI</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10"/>
          <p:cNvSpPr txBox="1"/>
          <p:nvPr>
            <p:ph idx="1" type="body"/>
          </p:nvPr>
        </p:nvSpPr>
        <p:spPr>
          <a:xfrm>
            <a:off x="323529" y="321753"/>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HIGH LEVEL DESIGN</a:t>
            </a:r>
            <a:endParaRPr/>
          </a:p>
        </p:txBody>
      </p:sp>
      <p:grpSp>
        <p:nvGrpSpPr>
          <p:cNvPr id="765" name="Google Shape;765;p10"/>
          <p:cNvGrpSpPr/>
          <p:nvPr/>
        </p:nvGrpSpPr>
        <p:grpSpPr>
          <a:xfrm>
            <a:off x="7003917" y="2113170"/>
            <a:ext cx="3889104" cy="3653597"/>
            <a:chOff x="5109516" y="2278588"/>
            <a:chExt cx="2923644" cy="2746601"/>
          </a:xfrm>
        </p:grpSpPr>
        <p:grpSp>
          <p:nvGrpSpPr>
            <p:cNvPr id="766" name="Google Shape;766;p10"/>
            <p:cNvGrpSpPr/>
            <p:nvPr/>
          </p:nvGrpSpPr>
          <p:grpSpPr>
            <a:xfrm>
              <a:off x="5109516" y="2278588"/>
              <a:ext cx="2923644" cy="2746601"/>
              <a:chOff x="3419872" y="1916832"/>
              <a:chExt cx="2923644" cy="2746601"/>
            </a:xfrm>
          </p:grpSpPr>
          <p:sp>
            <p:nvSpPr>
              <p:cNvPr id="767" name="Google Shape;767;p10"/>
              <p:cNvSpPr/>
              <p:nvPr/>
            </p:nvSpPr>
            <p:spPr>
              <a:xfrm>
                <a:off x="4014166" y="1916832"/>
                <a:ext cx="1735057" cy="1735057"/>
              </a:xfrm>
              <a:prstGeom prst="ellipse">
                <a:avLst/>
              </a:prstGeom>
              <a:solidFill>
                <a:schemeClr val="accent4">
                  <a:alpha val="8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700">
                  <a:solidFill>
                    <a:schemeClr val="lt1"/>
                  </a:solidFill>
                  <a:latin typeface="Arial"/>
                  <a:ea typeface="Arial"/>
                  <a:cs typeface="Arial"/>
                  <a:sym typeface="Arial"/>
                </a:endParaRPr>
              </a:p>
            </p:txBody>
          </p:sp>
          <p:grpSp>
            <p:nvGrpSpPr>
              <p:cNvPr id="768" name="Google Shape;768;p10"/>
              <p:cNvGrpSpPr/>
              <p:nvPr/>
            </p:nvGrpSpPr>
            <p:grpSpPr>
              <a:xfrm>
                <a:off x="3419872" y="2928376"/>
                <a:ext cx="2923644" cy="1735057"/>
                <a:chOff x="3419872" y="2928376"/>
                <a:chExt cx="2923644" cy="1735057"/>
              </a:xfrm>
            </p:grpSpPr>
            <p:sp>
              <p:nvSpPr>
                <p:cNvPr id="769" name="Google Shape;769;p10"/>
                <p:cNvSpPr/>
                <p:nvPr/>
              </p:nvSpPr>
              <p:spPr>
                <a:xfrm>
                  <a:off x="4608459" y="2928376"/>
                  <a:ext cx="1735057" cy="1735057"/>
                </a:xfrm>
                <a:prstGeom prst="ellipse">
                  <a:avLst/>
                </a:prstGeom>
                <a:solidFill>
                  <a:schemeClr val="accent1">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700">
                    <a:solidFill>
                      <a:schemeClr val="lt1"/>
                    </a:solidFill>
                    <a:latin typeface="Arial"/>
                    <a:ea typeface="Arial"/>
                    <a:cs typeface="Arial"/>
                    <a:sym typeface="Arial"/>
                  </a:endParaRPr>
                </a:p>
              </p:txBody>
            </p:sp>
            <p:sp>
              <p:nvSpPr>
                <p:cNvPr id="770" name="Google Shape;770;p10"/>
                <p:cNvSpPr/>
                <p:nvPr/>
              </p:nvSpPr>
              <p:spPr>
                <a:xfrm>
                  <a:off x="3419872" y="2928376"/>
                  <a:ext cx="1735057" cy="1735057"/>
                </a:xfrm>
                <a:prstGeom prst="ellipse">
                  <a:avLst/>
                </a:prstGeom>
                <a:solidFill>
                  <a:schemeClr val="accent3">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700">
                    <a:solidFill>
                      <a:schemeClr val="lt1"/>
                    </a:solidFill>
                    <a:latin typeface="Arial"/>
                    <a:ea typeface="Arial"/>
                    <a:cs typeface="Arial"/>
                    <a:sym typeface="Arial"/>
                  </a:endParaRPr>
                </a:p>
              </p:txBody>
            </p:sp>
          </p:grpSp>
        </p:grpSp>
        <p:sp>
          <p:nvSpPr>
            <p:cNvPr id="771" name="Google Shape;771;p10"/>
            <p:cNvSpPr/>
            <p:nvPr/>
          </p:nvSpPr>
          <p:spPr>
            <a:xfrm>
              <a:off x="5358839" y="4007269"/>
              <a:ext cx="1188587" cy="3007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mvn : clean</a:t>
              </a:r>
              <a:endParaRPr b="1" sz="2000">
                <a:solidFill>
                  <a:schemeClr val="lt1"/>
                </a:solidFill>
                <a:latin typeface="Arial"/>
                <a:ea typeface="Arial"/>
                <a:cs typeface="Arial"/>
                <a:sym typeface="Arial"/>
              </a:endParaRPr>
            </a:p>
          </p:txBody>
        </p:sp>
        <p:sp>
          <p:nvSpPr>
            <p:cNvPr id="772" name="Google Shape;772;p10"/>
            <p:cNvSpPr/>
            <p:nvPr/>
          </p:nvSpPr>
          <p:spPr>
            <a:xfrm>
              <a:off x="6671612" y="4023390"/>
              <a:ext cx="1352670" cy="3007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mvn : install</a:t>
              </a:r>
              <a:endParaRPr b="1" sz="2000">
                <a:solidFill>
                  <a:schemeClr val="lt1"/>
                </a:solidFill>
                <a:latin typeface="Arial"/>
                <a:ea typeface="Arial"/>
                <a:cs typeface="Arial"/>
                <a:sym typeface="Arial"/>
              </a:endParaRPr>
            </a:p>
          </p:txBody>
        </p:sp>
        <p:sp>
          <p:nvSpPr>
            <p:cNvPr id="773" name="Google Shape;773;p10"/>
            <p:cNvSpPr/>
            <p:nvPr/>
          </p:nvSpPr>
          <p:spPr>
            <a:xfrm>
              <a:off x="5977044" y="2779458"/>
              <a:ext cx="1188587" cy="30078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lt1"/>
                  </a:solidFill>
                  <a:latin typeface="Arial"/>
                  <a:ea typeface="Arial"/>
                  <a:cs typeface="Arial"/>
                  <a:sym typeface="Arial"/>
                </a:rPr>
                <a:t>pom.xml</a:t>
              </a:r>
              <a:endParaRPr b="1" sz="2000">
                <a:solidFill>
                  <a:schemeClr val="lt1"/>
                </a:solidFill>
                <a:latin typeface="Arial"/>
                <a:ea typeface="Arial"/>
                <a:cs typeface="Arial"/>
                <a:sym typeface="Arial"/>
              </a:endParaRPr>
            </a:p>
          </p:txBody>
        </p:sp>
      </p:grpSp>
      <p:grpSp>
        <p:nvGrpSpPr>
          <p:cNvPr id="774" name="Google Shape;774;p10"/>
          <p:cNvGrpSpPr/>
          <p:nvPr/>
        </p:nvGrpSpPr>
        <p:grpSpPr>
          <a:xfrm>
            <a:off x="1286518" y="2305220"/>
            <a:ext cx="4546958" cy="685573"/>
            <a:chOff x="467544" y="2421312"/>
            <a:chExt cx="4546958" cy="685573"/>
          </a:xfrm>
        </p:grpSpPr>
        <p:sp>
          <p:nvSpPr>
            <p:cNvPr id="775" name="Google Shape;775;p10"/>
            <p:cNvSpPr/>
            <p:nvPr/>
          </p:nvSpPr>
          <p:spPr>
            <a:xfrm>
              <a:off x="820483" y="2799108"/>
              <a:ext cx="4194019" cy="307777"/>
            </a:xfrm>
            <a:prstGeom prst="rect">
              <a:avLst/>
            </a:prstGeom>
            <a:noFill/>
            <a:ln>
              <a:noFill/>
            </a:ln>
          </p:spPr>
          <p:txBody>
            <a:bodyPr anchorCtr="0" anchor="t" bIns="45700" lIns="72000" spcFirstLastPara="1" rIns="72000" wrap="square" tIns="45700">
              <a:spAutoFit/>
            </a:bodyPr>
            <a:lstStyle/>
            <a:p>
              <a:pPr indent="0" lvl="0" marL="0" marR="0" rtl="0" algn="l">
                <a:spcBef>
                  <a:spcPts val="0"/>
                </a:spcBef>
                <a:spcAft>
                  <a:spcPts val="0"/>
                </a:spcAft>
                <a:buNone/>
              </a:pPr>
              <a:r>
                <a:t/>
              </a:r>
              <a:endParaRPr sz="1400">
                <a:solidFill>
                  <a:srgbClr val="3F3F3F"/>
                </a:solidFill>
                <a:latin typeface="Arial"/>
                <a:ea typeface="Arial"/>
                <a:cs typeface="Arial"/>
                <a:sym typeface="Arial"/>
              </a:endParaRPr>
            </a:p>
          </p:txBody>
        </p:sp>
        <p:sp>
          <p:nvSpPr>
            <p:cNvPr id="776" name="Google Shape;776;p10"/>
            <p:cNvSpPr/>
            <p:nvPr/>
          </p:nvSpPr>
          <p:spPr>
            <a:xfrm>
              <a:off x="467544" y="2421312"/>
              <a:ext cx="45469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Arial"/>
                  <a:ea typeface="Arial"/>
                  <a:cs typeface="Arial"/>
                  <a:sym typeface="Arial"/>
                </a:rPr>
                <a:t>1. Java Library</a:t>
              </a:r>
              <a:endParaRPr b="1" sz="2400">
                <a:solidFill>
                  <a:srgbClr val="3F3F3F"/>
                </a:solidFill>
                <a:latin typeface="Arial"/>
                <a:ea typeface="Arial"/>
                <a:cs typeface="Arial"/>
                <a:sym typeface="Arial"/>
              </a:endParaRPr>
            </a:p>
          </p:txBody>
        </p:sp>
      </p:grpSp>
      <p:grpSp>
        <p:nvGrpSpPr>
          <p:cNvPr id="777" name="Google Shape;777;p10"/>
          <p:cNvGrpSpPr/>
          <p:nvPr/>
        </p:nvGrpSpPr>
        <p:grpSpPr>
          <a:xfrm>
            <a:off x="1286518" y="3331404"/>
            <a:ext cx="4546958" cy="1374145"/>
            <a:chOff x="467544" y="3302740"/>
            <a:chExt cx="4546958" cy="1374145"/>
          </a:xfrm>
        </p:grpSpPr>
        <p:sp>
          <p:nvSpPr>
            <p:cNvPr id="778" name="Google Shape;778;p10"/>
            <p:cNvSpPr/>
            <p:nvPr/>
          </p:nvSpPr>
          <p:spPr>
            <a:xfrm>
              <a:off x="820483" y="3722778"/>
              <a:ext cx="4194019" cy="954107"/>
            </a:xfrm>
            <a:prstGeom prst="rect">
              <a:avLst/>
            </a:prstGeom>
            <a:noFill/>
            <a:ln>
              <a:noFill/>
            </a:ln>
          </p:spPr>
          <p:txBody>
            <a:bodyPr anchorCtr="0" anchor="t" bIns="45700" lIns="72000" spcFirstLastPara="1" rIns="72000"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JavaFX contains Built-in components which are not dependent on operating system. The UI component are just enough to develop a full featured application.</a:t>
              </a:r>
              <a:endParaRPr sz="1400">
                <a:solidFill>
                  <a:srgbClr val="3F3F3F"/>
                </a:solidFill>
                <a:latin typeface="Arial"/>
                <a:ea typeface="Arial"/>
                <a:cs typeface="Arial"/>
                <a:sym typeface="Arial"/>
              </a:endParaRPr>
            </a:p>
          </p:txBody>
        </p:sp>
        <p:sp>
          <p:nvSpPr>
            <p:cNvPr id="779" name="Google Shape;779;p10"/>
            <p:cNvSpPr/>
            <p:nvPr/>
          </p:nvSpPr>
          <p:spPr>
            <a:xfrm>
              <a:off x="467544" y="3302740"/>
              <a:ext cx="45469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Arial"/>
                  <a:ea typeface="Arial"/>
                  <a:cs typeface="Arial"/>
                  <a:sym typeface="Arial"/>
                </a:rPr>
                <a:t>2. Built in UI controls</a:t>
              </a:r>
              <a:endParaRPr b="1" sz="2400">
                <a:solidFill>
                  <a:srgbClr val="3F3F3F"/>
                </a:solidFill>
                <a:latin typeface="Arial"/>
                <a:ea typeface="Arial"/>
                <a:cs typeface="Arial"/>
                <a:sym typeface="Arial"/>
              </a:endParaRPr>
            </a:p>
          </p:txBody>
        </p:sp>
      </p:grpSp>
      <p:grpSp>
        <p:nvGrpSpPr>
          <p:cNvPr id="780" name="Google Shape;780;p10"/>
          <p:cNvGrpSpPr/>
          <p:nvPr/>
        </p:nvGrpSpPr>
        <p:grpSpPr>
          <a:xfrm>
            <a:off x="1286518" y="4865751"/>
            <a:ext cx="4546958" cy="901016"/>
            <a:chOff x="467544" y="4184168"/>
            <a:chExt cx="4546958" cy="901016"/>
          </a:xfrm>
        </p:grpSpPr>
        <p:sp>
          <p:nvSpPr>
            <p:cNvPr id="781" name="Google Shape;781;p10"/>
            <p:cNvSpPr/>
            <p:nvPr/>
          </p:nvSpPr>
          <p:spPr>
            <a:xfrm>
              <a:off x="820483" y="4561964"/>
              <a:ext cx="4194019" cy="523220"/>
            </a:xfrm>
            <a:prstGeom prst="rect">
              <a:avLst/>
            </a:prstGeom>
            <a:noFill/>
            <a:ln>
              <a:noFill/>
            </a:ln>
          </p:spPr>
          <p:txBody>
            <a:bodyPr anchorCtr="0" anchor="t" bIns="45700" lIns="72000" spcFirstLastPara="1" rIns="72000" wrap="square" tIns="45700">
              <a:spAutoFit/>
            </a:bodyPr>
            <a:lstStyle/>
            <a:p>
              <a:pPr indent="0" lvl="0" marL="0" marR="0" rtl="0" algn="l">
                <a:spcBef>
                  <a:spcPts val="0"/>
                </a:spcBef>
                <a:spcAft>
                  <a:spcPts val="0"/>
                </a:spcAft>
                <a:buNone/>
              </a:pPr>
              <a:r>
                <a:rPr lang="en-US" sz="1400">
                  <a:solidFill>
                    <a:schemeClr val="dk1"/>
                  </a:solidFill>
                  <a:latin typeface="Arial"/>
                  <a:ea typeface="Arial"/>
                  <a:cs typeface="Arial"/>
                  <a:sym typeface="Arial"/>
                </a:rPr>
                <a:t>JavaFX provides a rich set of API's to develop GUI applications.</a:t>
              </a:r>
              <a:endParaRPr sz="1400">
                <a:solidFill>
                  <a:srgbClr val="3F3F3F"/>
                </a:solidFill>
                <a:latin typeface="Arial"/>
                <a:ea typeface="Arial"/>
                <a:cs typeface="Arial"/>
                <a:sym typeface="Arial"/>
              </a:endParaRPr>
            </a:p>
          </p:txBody>
        </p:sp>
        <p:sp>
          <p:nvSpPr>
            <p:cNvPr id="782" name="Google Shape;782;p10"/>
            <p:cNvSpPr/>
            <p:nvPr/>
          </p:nvSpPr>
          <p:spPr>
            <a:xfrm>
              <a:off x="467544" y="4184168"/>
              <a:ext cx="454695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3F3F3F"/>
                  </a:solidFill>
                  <a:latin typeface="Arial"/>
                  <a:ea typeface="Arial"/>
                  <a:cs typeface="Arial"/>
                  <a:sym typeface="Arial"/>
                </a:rPr>
                <a:t>3. Rich Set of APIs</a:t>
              </a:r>
              <a:endParaRPr b="1" sz="2400">
                <a:solidFill>
                  <a:srgbClr val="3F3F3F"/>
                </a:solidFill>
                <a:latin typeface="Arial"/>
                <a:ea typeface="Arial"/>
                <a:cs typeface="Arial"/>
                <a:sym typeface="Arial"/>
              </a:endParaRPr>
            </a:p>
          </p:txBody>
        </p:sp>
      </p:grpSp>
      <p:sp>
        <p:nvSpPr>
          <p:cNvPr id="783" name="Google Shape;783;p10"/>
          <p:cNvSpPr/>
          <p:nvPr/>
        </p:nvSpPr>
        <p:spPr>
          <a:xfrm>
            <a:off x="1486870" y="2744167"/>
            <a:ext cx="544251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  It is a Java library which consists of many classes</a:t>
            </a:r>
            <a:endParaRPr sz="1800">
              <a:solidFill>
                <a:schemeClr val="dk1"/>
              </a:solidFill>
              <a:latin typeface="Arial"/>
              <a:ea typeface="Arial"/>
              <a:cs typeface="Arial"/>
              <a:sym typeface="Arial"/>
            </a:endParaRPr>
          </a:p>
        </p:txBody>
      </p:sp>
      <p:sp>
        <p:nvSpPr>
          <p:cNvPr id="784" name="Google Shape;784;p10"/>
          <p:cNvSpPr txBox="1"/>
          <p:nvPr/>
        </p:nvSpPr>
        <p:spPr>
          <a:xfrm>
            <a:off x="7874494" y="6045968"/>
            <a:ext cx="349780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MAVEN REPOSITORY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TOOLS USED</a:t>
            </a:r>
            <a:endParaRPr/>
          </a:p>
        </p:txBody>
      </p:sp>
      <p:grpSp>
        <p:nvGrpSpPr>
          <p:cNvPr id="790" name="Google Shape;790;p11"/>
          <p:cNvGrpSpPr/>
          <p:nvPr/>
        </p:nvGrpSpPr>
        <p:grpSpPr>
          <a:xfrm>
            <a:off x="5410155" y="1799828"/>
            <a:ext cx="1350651" cy="1350650"/>
            <a:chOff x="5410154" y="1792609"/>
            <a:chExt cx="1350651" cy="1350650"/>
          </a:xfrm>
        </p:grpSpPr>
        <p:sp>
          <p:nvSpPr>
            <p:cNvPr id="791" name="Google Shape;791;p11"/>
            <p:cNvSpPr/>
            <p:nvPr/>
          </p:nvSpPr>
          <p:spPr>
            <a:xfrm>
              <a:off x="5410154" y="1847259"/>
              <a:ext cx="1296000" cy="1296000"/>
            </a:xfrm>
            <a:prstGeom prst="rtTriangle">
              <a:avLst/>
            </a:prstGeom>
            <a:solidFill>
              <a:schemeClr val="accent4"/>
            </a:solidFill>
            <a:ln>
              <a:noFill/>
            </a:ln>
            <a:effectLst>
              <a:outerShdw blurRad="50800" rotWithShape="0" algn="ctr"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92" name="Google Shape;792;p11"/>
            <p:cNvSpPr/>
            <p:nvPr/>
          </p:nvSpPr>
          <p:spPr>
            <a:xfrm rot="10800000">
              <a:off x="5464805" y="1792609"/>
              <a:ext cx="1296000" cy="1296000"/>
            </a:xfrm>
            <a:prstGeom prst="rtTriangle">
              <a:avLst/>
            </a:prstGeom>
            <a:solidFill>
              <a:schemeClr val="accent1"/>
            </a:solidFill>
            <a:ln>
              <a:noFill/>
            </a:ln>
            <a:effectLst>
              <a:outerShdw blurRad="50800" rotWithShape="0" algn="ctr"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grpSp>
        <p:nvGrpSpPr>
          <p:cNvPr id="793" name="Google Shape;793;p11"/>
          <p:cNvGrpSpPr/>
          <p:nvPr/>
        </p:nvGrpSpPr>
        <p:grpSpPr>
          <a:xfrm>
            <a:off x="5410155" y="3235403"/>
            <a:ext cx="1350651" cy="1350651"/>
            <a:chOff x="5410154" y="3235402"/>
            <a:chExt cx="1350651" cy="1350651"/>
          </a:xfrm>
        </p:grpSpPr>
        <p:sp>
          <p:nvSpPr>
            <p:cNvPr id="794" name="Google Shape;794;p11"/>
            <p:cNvSpPr/>
            <p:nvPr/>
          </p:nvSpPr>
          <p:spPr>
            <a:xfrm>
              <a:off x="5410154" y="3290053"/>
              <a:ext cx="1296000" cy="1296000"/>
            </a:xfrm>
            <a:prstGeom prst="rtTriangle">
              <a:avLst/>
            </a:prstGeom>
            <a:solidFill>
              <a:schemeClr val="accent2"/>
            </a:solidFill>
            <a:ln>
              <a:noFill/>
            </a:ln>
            <a:effectLst>
              <a:outerShdw blurRad="50800" rotWithShape="0" algn="ctr"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95" name="Google Shape;795;p11"/>
            <p:cNvSpPr/>
            <p:nvPr/>
          </p:nvSpPr>
          <p:spPr>
            <a:xfrm rot="10800000">
              <a:off x="5464805" y="3235402"/>
              <a:ext cx="1296000" cy="1296000"/>
            </a:xfrm>
            <a:prstGeom prst="rtTriangle">
              <a:avLst/>
            </a:prstGeom>
            <a:solidFill>
              <a:schemeClr val="accent3"/>
            </a:solidFill>
            <a:ln>
              <a:noFill/>
            </a:ln>
            <a:effectLst>
              <a:outerShdw blurRad="50800" rotWithShape="0" algn="ctr"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grpSp>
        <p:nvGrpSpPr>
          <p:cNvPr id="796" name="Google Shape;796;p11"/>
          <p:cNvGrpSpPr/>
          <p:nvPr/>
        </p:nvGrpSpPr>
        <p:grpSpPr>
          <a:xfrm>
            <a:off x="5403800" y="4699250"/>
            <a:ext cx="1350651" cy="1350652"/>
            <a:chOff x="5403799" y="4678196"/>
            <a:chExt cx="1350651" cy="1350652"/>
          </a:xfrm>
        </p:grpSpPr>
        <p:sp>
          <p:nvSpPr>
            <p:cNvPr id="797" name="Google Shape;797;p11"/>
            <p:cNvSpPr/>
            <p:nvPr/>
          </p:nvSpPr>
          <p:spPr>
            <a:xfrm>
              <a:off x="5403799" y="4732848"/>
              <a:ext cx="1296000" cy="1296000"/>
            </a:xfrm>
            <a:prstGeom prst="rtTriangle">
              <a:avLst/>
            </a:prstGeom>
            <a:solidFill>
              <a:schemeClr val="accent4"/>
            </a:solidFill>
            <a:ln>
              <a:noFill/>
            </a:ln>
            <a:effectLst>
              <a:outerShdw blurRad="50800" rotWithShape="0" algn="ctr"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798" name="Google Shape;798;p11"/>
            <p:cNvSpPr/>
            <p:nvPr/>
          </p:nvSpPr>
          <p:spPr>
            <a:xfrm rot="10800000">
              <a:off x="5458450" y="4678196"/>
              <a:ext cx="1296000" cy="1296000"/>
            </a:xfrm>
            <a:prstGeom prst="rtTriangle">
              <a:avLst/>
            </a:prstGeom>
            <a:solidFill>
              <a:schemeClr val="accent1"/>
            </a:solidFill>
            <a:ln>
              <a:noFill/>
            </a:ln>
            <a:effectLst>
              <a:outerShdw blurRad="50800" rotWithShape="0" algn="ctr" dir="5400000" dist="38100">
                <a:srgbClr val="000000">
                  <a:alpha val="42745"/>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799" name="Google Shape;799;p11"/>
          <p:cNvSpPr txBox="1"/>
          <p:nvPr/>
        </p:nvSpPr>
        <p:spPr>
          <a:xfrm>
            <a:off x="6348982" y="1524826"/>
            <a:ext cx="614563" cy="1200329"/>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7200">
                <a:solidFill>
                  <a:schemeClr val="lt1"/>
                </a:solidFill>
                <a:latin typeface="Arial"/>
                <a:ea typeface="Arial"/>
                <a:cs typeface="Arial"/>
                <a:sym typeface="Arial"/>
              </a:rPr>
              <a:t>1</a:t>
            </a:r>
            <a:endParaRPr b="1" sz="7200">
              <a:solidFill>
                <a:schemeClr val="lt1"/>
              </a:solidFill>
              <a:latin typeface="Arial"/>
              <a:ea typeface="Arial"/>
              <a:cs typeface="Arial"/>
              <a:sym typeface="Arial"/>
            </a:endParaRPr>
          </a:p>
        </p:txBody>
      </p:sp>
      <p:sp>
        <p:nvSpPr>
          <p:cNvPr id="800" name="Google Shape;800;p11"/>
          <p:cNvSpPr txBox="1"/>
          <p:nvPr/>
        </p:nvSpPr>
        <p:spPr>
          <a:xfrm>
            <a:off x="5325432" y="2210147"/>
            <a:ext cx="614563" cy="1200329"/>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7200">
                <a:solidFill>
                  <a:schemeClr val="lt1"/>
                </a:solidFill>
                <a:latin typeface="Arial"/>
                <a:ea typeface="Arial"/>
                <a:cs typeface="Arial"/>
                <a:sym typeface="Arial"/>
              </a:rPr>
              <a:t>2</a:t>
            </a:r>
            <a:endParaRPr b="1" sz="7200">
              <a:solidFill>
                <a:schemeClr val="lt1"/>
              </a:solidFill>
              <a:latin typeface="Arial"/>
              <a:ea typeface="Arial"/>
              <a:cs typeface="Arial"/>
              <a:sym typeface="Arial"/>
            </a:endParaRPr>
          </a:p>
        </p:txBody>
      </p:sp>
      <p:sp>
        <p:nvSpPr>
          <p:cNvPr id="801" name="Google Shape;801;p11"/>
          <p:cNvSpPr txBox="1"/>
          <p:nvPr/>
        </p:nvSpPr>
        <p:spPr>
          <a:xfrm>
            <a:off x="6237153" y="2973902"/>
            <a:ext cx="614563" cy="1200329"/>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7200">
                <a:solidFill>
                  <a:schemeClr val="lt1"/>
                </a:solidFill>
                <a:latin typeface="Arial"/>
                <a:ea typeface="Arial"/>
                <a:cs typeface="Arial"/>
                <a:sym typeface="Arial"/>
              </a:rPr>
              <a:t>3</a:t>
            </a:r>
            <a:endParaRPr b="1" sz="7200">
              <a:solidFill>
                <a:schemeClr val="lt1"/>
              </a:solidFill>
              <a:latin typeface="Arial"/>
              <a:ea typeface="Arial"/>
              <a:cs typeface="Arial"/>
              <a:sym typeface="Arial"/>
            </a:endParaRPr>
          </a:p>
        </p:txBody>
      </p:sp>
      <p:sp>
        <p:nvSpPr>
          <p:cNvPr id="802" name="Google Shape;802;p11"/>
          <p:cNvSpPr txBox="1"/>
          <p:nvPr/>
        </p:nvSpPr>
        <p:spPr>
          <a:xfrm>
            <a:off x="5330893" y="3670604"/>
            <a:ext cx="614563" cy="1200329"/>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7200">
                <a:solidFill>
                  <a:schemeClr val="lt1"/>
                </a:solidFill>
                <a:latin typeface="Arial"/>
                <a:ea typeface="Arial"/>
                <a:cs typeface="Arial"/>
                <a:sym typeface="Arial"/>
              </a:rPr>
              <a:t>4</a:t>
            </a:r>
            <a:endParaRPr b="1" sz="7200">
              <a:solidFill>
                <a:schemeClr val="lt1"/>
              </a:solidFill>
              <a:latin typeface="Arial"/>
              <a:ea typeface="Arial"/>
              <a:cs typeface="Arial"/>
              <a:sym typeface="Arial"/>
            </a:endParaRPr>
          </a:p>
        </p:txBody>
      </p:sp>
      <p:sp>
        <p:nvSpPr>
          <p:cNvPr id="803" name="Google Shape;803;p11"/>
          <p:cNvSpPr txBox="1"/>
          <p:nvPr/>
        </p:nvSpPr>
        <p:spPr>
          <a:xfrm>
            <a:off x="6246475" y="4400142"/>
            <a:ext cx="614563" cy="1200329"/>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7200">
                <a:solidFill>
                  <a:schemeClr val="lt1"/>
                </a:solidFill>
                <a:latin typeface="Arial"/>
                <a:ea typeface="Arial"/>
                <a:cs typeface="Arial"/>
                <a:sym typeface="Arial"/>
              </a:rPr>
              <a:t>5</a:t>
            </a:r>
            <a:endParaRPr b="1" sz="7200">
              <a:solidFill>
                <a:schemeClr val="lt1"/>
              </a:solidFill>
              <a:latin typeface="Arial"/>
              <a:ea typeface="Arial"/>
              <a:cs typeface="Arial"/>
              <a:sym typeface="Arial"/>
            </a:endParaRPr>
          </a:p>
        </p:txBody>
      </p:sp>
      <p:sp>
        <p:nvSpPr>
          <p:cNvPr id="804" name="Google Shape;804;p11"/>
          <p:cNvSpPr txBox="1"/>
          <p:nvPr/>
        </p:nvSpPr>
        <p:spPr>
          <a:xfrm>
            <a:off x="5310161" y="5095186"/>
            <a:ext cx="614563" cy="1200329"/>
          </a:xfrm>
          <a:prstGeom prst="rect">
            <a:avLst/>
          </a:prstGeom>
          <a:noFill/>
          <a:ln>
            <a:noFill/>
          </a:ln>
        </p:spPr>
        <p:txBody>
          <a:bodyPr anchorCtr="0" anchor="t" bIns="45700" lIns="108000" spcFirstLastPara="1" rIns="108000" wrap="square" tIns="45700">
            <a:spAutoFit/>
          </a:bodyPr>
          <a:lstStyle/>
          <a:p>
            <a:pPr indent="0" lvl="0" marL="0" marR="0" rtl="0" algn="ctr">
              <a:spcBef>
                <a:spcPts val="0"/>
              </a:spcBef>
              <a:spcAft>
                <a:spcPts val="0"/>
              </a:spcAft>
              <a:buNone/>
            </a:pPr>
            <a:r>
              <a:rPr b="1" lang="en-US" sz="7200">
                <a:solidFill>
                  <a:schemeClr val="lt1"/>
                </a:solidFill>
                <a:latin typeface="Arial"/>
                <a:ea typeface="Arial"/>
                <a:cs typeface="Arial"/>
                <a:sym typeface="Arial"/>
              </a:rPr>
              <a:t>6</a:t>
            </a:r>
            <a:endParaRPr b="1" sz="7200">
              <a:solidFill>
                <a:schemeClr val="lt1"/>
              </a:solidFill>
              <a:latin typeface="Arial"/>
              <a:ea typeface="Arial"/>
              <a:cs typeface="Arial"/>
              <a:sym typeface="Arial"/>
            </a:endParaRPr>
          </a:p>
        </p:txBody>
      </p:sp>
      <p:grpSp>
        <p:nvGrpSpPr>
          <p:cNvPr id="805" name="Google Shape;805;p11"/>
          <p:cNvGrpSpPr/>
          <p:nvPr/>
        </p:nvGrpSpPr>
        <p:grpSpPr>
          <a:xfrm>
            <a:off x="1400806" y="4846427"/>
            <a:ext cx="3703800" cy="738664"/>
            <a:chOff x="3017859" y="4283314"/>
            <a:chExt cx="1890849" cy="738664"/>
          </a:xfrm>
        </p:grpSpPr>
        <p:sp>
          <p:nvSpPr>
            <p:cNvPr id="806" name="Google Shape;806;p11"/>
            <p:cNvSpPr txBox="1"/>
            <p:nvPr/>
          </p:nvSpPr>
          <p:spPr>
            <a:xfrm>
              <a:off x="3021856" y="4560313"/>
              <a:ext cx="188685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Open source data provider which provides stock data of over 20+ years</a:t>
              </a:r>
              <a:endParaRPr sz="1200">
                <a:solidFill>
                  <a:srgbClr val="3F3F3F"/>
                </a:solidFill>
                <a:latin typeface="Arial"/>
                <a:ea typeface="Arial"/>
                <a:cs typeface="Arial"/>
                <a:sym typeface="Arial"/>
              </a:endParaRPr>
            </a:p>
          </p:txBody>
        </p:sp>
        <p:sp>
          <p:nvSpPr>
            <p:cNvPr id="807" name="Google Shape;807;p11"/>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Alpha Vantage Finance API</a:t>
              </a:r>
              <a:endParaRPr b="1" sz="1200">
                <a:solidFill>
                  <a:srgbClr val="3F3F3F"/>
                </a:solidFill>
                <a:latin typeface="Arial"/>
                <a:ea typeface="Arial"/>
                <a:cs typeface="Arial"/>
                <a:sym typeface="Arial"/>
              </a:endParaRPr>
            </a:p>
          </p:txBody>
        </p:sp>
      </p:grpSp>
      <p:grpSp>
        <p:nvGrpSpPr>
          <p:cNvPr id="808" name="Google Shape;808;p11"/>
          <p:cNvGrpSpPr/>
          <p:nvPr/>
        </p:nvGrpSpPr>
        <p:grpSpPr>
          <a:xfrm>
            <a:off x="1400806" y="3376393"/>
            <a:ext cx="3703800" cy="738664"/>
            <a:chOff x="3017859" y="4283314"/>
            <a:chExt cx="1890849" cy="738664"/>
          </a:xfrm>
        </p:grpSpPr>
        <p:sp>
          <p:nvSpPr>
            <p:cNvPr id="809" name="Google Shape;809;p11"/>
            <p:cNvSpPr txBox="1"/>
            <p:nvPr/>
          </p:nvSpPr>
          <p:spPr>
            <a:xfrm>
              <a:off x="3021856" y="4560313"/>
              <a:ext cx="1886852" cy="46166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It allows us to create JSON files and thereby allows us to read the file.</a:t>
              </a:r>
              <a:endParaRPr sz="1200">
                <a:solidFill>
                  <a:srgbClr val="3F3F3F"/>
                </a:solidFill>
                <a:latin typeface="Arial"/>
                <a:ea typeface="Arial"/>
                <a:cs typeface="Arial"/>
                <a:sym typeface="Arial"/>
              </a:endParaRPr>
            </a:p>
          </p:txBody>
        </p:sp>
        <p:sp>
          <p:nvSpPr>
            <p:cNvPr id="810" name="Google Shape;810;p11"/>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JSON editor and plugin</a:t>
              </a:r>
              <a:endParaRPr b="1" sz="1200">
                <a:solidFill>
                  <a:srgbClr val="3F3F3F"/>
                </a:solidFill>
                <a:latin typeface="Arial"/>
                <a:ea typeface="Arial"/>
                <a:cs typeface="Arial"/>
                <a:sym typeface="Arial"/>
              </a:endParaRPr>
            </a:p>
          </p:txBody>
        </p:sp>
      </p:grpSp>
      <p:grpSp>
        <p:nvGrpSpPr>
          <p:cNvPr id="811" name="Google Shape;811;p11"/>
          <p:cNvGrpSpPr/>
          <p:nvPr/>
        </p:nvGrpSpPr>
        <p:grpSpPr>
          <a:xfrm>
            <a:off x="1400806" y="1906359"/>
            <a:ext cx="3703800" cy="1292662"/>
            <a:chOff x="3017859" y="4283314"/>
            <a:chExt cx="1890849" cy="1292662"/>
          </a:xfrm>
        </p:grpSpPr>
        <p:sp>
          <p:nvSpPr>
            <p:cNvPr id="812" name="Google Shape;812;p11"/>
            <p:cNvSpPr txBox="1"/>
            <p:nvPr/>
          </p:nvSpPr>
          <p:spPr>
            <a:xfrm>
              <a:off x="3021856" y="4560313"/>
              <a:ext cx="1886852" cy="1015663"/>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200">
                  <a:solidFill>
                    <a:srgbClr val="3F3F3F"/>
                  </a:solidFill>
                  <a:latin typeface="Arial"/>
                  <a:ea typeface="Arial"/>
                  <a:cs typeface="Arial"/>
                  <a:sym typeface="Arial"/>
                </a:rPr>
                <a:t>Spring Boot is an open source Java-based framework used to create a micro Service. It is</a:t>
              </a:r>
              <a:endParaRPr/>
            </a:p>
            <a:p>
              <a:pPr indent="0" lvl="0" marL="0" marR="0" rtl="0" algn="r">
                <a:spcBef>
                  <a:spcPts val="0"/>
                </a:spcBef>
                <a:spcAft>
                  <a:spcPts val="0"/>
                </a:spcAft>
                <a:buNone/>
              </a:pPr>
              <a:r>
                <a:rPr lang="en-US" sz="1200">
                  <a:solidFill>
                    <a:srgbClr val="3F3F3F"/>
                  </a:solidFill>
                  <a:latin typeface="Arial"/>
                  <a:ea typeface="Arial"/>
                  <a:cs typeface="Arial"/>
                  <a:sym typeface="Arial"/>
                </a:rPr>
                <a:t>developed by Pivotal Team and is used to build stand-alone and production ready spring</a:t>
              </a:r>
              <a:endParaRPr/>
            </a:p>
            <a:p>
              <a:pPr indent="0" lvl="0" marL="0" marR="0" rtl="0" algn="r">
                <a:spcBef>
                  <a:spcPts val="0"/>
                </a:spcBef>
                <a:spcAft>
                  <a:spcPts val="0"/>
                </a:spcAft>
                <a:buNone/>
              </a:pPr>
              <a:r>
                <a:rPr lang="en-US" sz="1200">
                  <a:solidFill>
                    <a:srgbClr val="3F3F3F"/>
                  </a:solidFill>
                  <a:latin typeface="Arial"/>
                  <a:ea typeface="Arial"/>
                  <a:cs typeface="Arial"/>
                  <a:sym typeface="Arial"/>
                </a:rPr>
                <a:t>applications.</a:t>
              </a:r>
              <a:endParaRPr sz="1200">
                <a:solidFill>
                  <a:srgbClr val="3F3F3F"/>
                </a:solidFill>
                <a:latin typeface="Arial"/>
                <a:ea typeface="Arial"/>
                <a:cs typeface="Arial"/>
                <a:sym typeface="Arial"/>
              </a:endParaRPr>
            </a:p>
          </p:txBody>
        </p:sp>
        <p:sp>
          <p:nvSpPr>
            <p:cNvPr id="813" name="Google Shape;813;p11"/>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200">
                  <a:solidFill>
                    <a:srgbClr val="3F3F3F"/>
                  </a:solidFill>
                  <a:latin typeface="Arial"/>
                  <a:ea typeface="Arial"/>
                  <a:cs typeface="Arial"/>
                  <a:sym typeface="Arial"/>
                </a:rPr>
                <a:t>Spring Boot</a:t>
              </a:r>
              <a:endParaRPr b="1" sz="1200">
                <a:solidFill>
                  <a:srgbClr val="3F3F3F"/>
                </a:solidFill>
                <a:latin typeface="Arial"/>
                <a:ea typeface="Arial"/>
                <a:cs typeface="Arial"/>
                <a:sym typeface="Arial"/>
              </a:endParaRPr>
            </a:p>
          </p:txBody>
        </p:sp>
      </p:grpSp>
      <p:grpSp>
        <p:nvGrpSpPr>
          <p:cNvPr id="814" name="Google Shape;814;p11"/>
          <p:cNvGrpSpPr/>
          <p:nvPr/>
        </p:nvGrpSpPr>
        <p:grpSpPr>
          <a:xfrm>
            <a:off x="7040652" y="1906359"/>
            <a:ext cx="3729739" cy="1292662"/>
            <a:chOff x="3017859" y="4283314"/>
            <a:chExt cx="1890849" cy="1292662"/>
          </a:xfrm>
        </p:grpSpPr>
        <p:sp>
          <p:nvSpPr>
            <p:cNvPr id="815" name="Google Shape;815;p11"/>
            <p:cNvSpPr txBox="1"/>
            <p:nvPr/>
          </p:nvSpPr>
          <p:spPr>
            <a:xfrm>
              <a:off x="3021856" y="4560313"/>
              <a:ext cx="188685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222222"/>
                  </a:solidFill>
                  <a:latin typeface="arial"/>
                  <a:ea typeface="arial"/>
                  <a:cs typeface="arial"/>
                  <a:sym typeface="arial"/>
                </a:rPr>
                <a:t>The Spring</a:t>
              </a:r>
              <a:r>
                <a:rPr b="1" lang="en-US" sz="1200">
                  <a:solidFill>
                    <a:srgbClr val="222222"/>
                  </a:solidFill>
                  <a:latin typeface="arial"/>
                  <a:ea typeface="arial"/>
                  <a:cs typeface="arial"/>
                  <a:sym typeface="arial"/>
                </a:rPr>
                <a:t> </a:t>
              </a:r>
              <a:r>
                <a:rPr lang="en-US" sz="1200">
                  <a:solidFill>
                    <a:srgbClr val="222222"/>
                  </a:solidFill>
                  <a:latin typeface="arial"/>
                  <a:ea typeface="arial"/>
                  <a:cs typeface="arial"/>
                  <a:sym typeface="arial"/>
                </a:rPr>
                <a:t>Initializer is ultimately a web application that can generate a </a:t>
              </a:r>
              <a:r>
                <a:rPr b="1" lang="en-US" sz="1200">
                  <a:solidFill>
                    <a:srgbClr val="222222"/>
                  </a:solidFill>
                  <a:latin typeface="arial"/>
                  <a:ea typeface="arial"/>
                  <a:cs typeface="arial"/>
                  <a:sym typeface="arial"/>
                </a:rPr>
                <a:t>Spring Boot</a:t>
              </a:r>
              <a:r>
                <a:rPr lang="en-US" sz="1200">
                  <a:solidFill>
                    <a:srgbClr val="222222"/>
                  </a:solidFill>
                  <a:latin typeface="arial"/>
                  <a:ea typeface="arial"/>
                  <a:cs typeface="arial"/>
                  <a:sym typeface="arial"/>
                </a:rPr>
                <a:t> project structure for you. It doesn't generate any application code, but it will give you a basic project structure and a Maven build specification to build your code with</a:t>
              </a:r>
              <a:endParaRPr sz="1200">
                <a:solidFill>
                  <a:srgbClr val="3F3F3F"/>
                </a:solidFill>
                <a:latin typeface="Arial"/>
                <a:ea typeface="Arial"/>
                <a:cs typeface="Arial"/>
                <a:sym typeface="Arial"/>
              </a:endParaRPr>
            </a:p>
          </p:txBody>
        </p:sp>
        <p:sp>
          <p:nvSpPr>
            <p:cNvPr id="816" name="Google Shape;816;p11"/>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Spring Boot Initializer</a:t>
              </a:r>
              <a:endParaRPr b="1" sz="1200">
                <a:solidFill>
                  <a:srgbClr val="3F3F3F"/>
                </a:solidFill>
                <a:latin typeface="Arial"/>
                <a:ea typeface="Arial"/>
                <a:cs typeface="Arial"/>
                <a:sym typeface="Arial"/>
              </a:endParaRPr>
            </a:p>
          </p:txBody>
        </p:sp>
      </p:grpSp>
      <p:grpSp>
        <p:nvGrpSpPr>
          <p:cNvPr id="817" name="Google Shape;817;p11"/>
          <p:cNvGrpSpPr/>
          <p:nvPr/>
        </p:nvGrpSpPr>
        <p:grpSpPr>
          <a:xfrm>
            <a:off x="7040652" y="3376393"/>
            <a:ext cx="3729739" cy="738664"/>
            <a:chOff x="3017859" y="4283314"/>
            <a:chExt cx="1890849" cy="738664"/>
          </a:xfrm>
        </p:grpSpPr>
        <p:sp>
          <p:nvSpPr>
            <p:cNvPr id="818" name="Google Shape;818;p11"/>
            <p:cNvSpPr txBox="1"/>
            <p:nvPr/>
          </p:nvSpPr>
          <p:spPr>
            <a:xfrm>
              <a:off x="3021856" y="4560313"/>
              <a:ext cx="18868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Helps to build the application as it contains all the essential libraries.</a:t>
              </a:r>
              <a:endParaRPr sz="1200">
                <a:solidFill>
                  <a:srgbClr val="3F3F3F"/>
                </a:solidFill>
                <a:latin typeface="Arial"/>
                <a:ea typeface="Arial"/>
                <a:cs typeface="Arial"/>
                <a:sym typeface="Arial"/>
              </a:endParaRPr>
            </a:p>
          </p:txBody>
        </p:sp>
        <p:sp>
          <p:nvSpPr>
            <p:cNvPr id="819" name="Google Shape;819;p11"/>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JAVAFX jar files</a:t>
              </a:r>
              <a:endParaRPr b="1" sz="1200">
                <a:solidFill>
                  <a:srgbClr val="3F3F3F"/>
                </a:solidFill>
                <a:latin typeface="Arial"/>
                <a:ea typeface="Arial"/>
                <a:cs typeface="Arial"/>
                <a:sym typeface="Arial"/>
              </a:endParaRPr>
            </a:p>
          </p:txBody>
        </p:sp>
      </p:grpSp>
      <p:grpSp>
        <p:nvGrpSpPr>
          <p:cNvPr id="820" name="Google Shape;820;p11"/>
          <p:cNvGrpSpPr/>
          <p:nvPr/>
        </p:nvGrpSpPr>
        <p:grpSpPr>
          <a:xfrm>
            <a:off x="7040652" y="4846427"/>
            <a:ext cx="3729739" cy="738664"/>
            <a:chOff x="3017859" y="4283314"/>
            <a:chExt cx="1890849" cy="738664"/>
          </a:xfrm>
        </p:grpSpPr>
        <p:sp>
          <p:nvSpPr>
            <p:cNvPr id="821" name="Google Shape;821;p11"/>
            <p:cNvSpPr txBox="1"/>
            <p:nvPr/>
          </p:nvSpPr>
          <p:spPr>
            <a:xfrm>
              <a:off x="3021856" y="4560313"/>
              <a:ext cx="1886852"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Library used to set up http connection with the open source api url in order to retrieve the data.</a:t>
              </a:r>
              <a:endParaRPr sz="1200">
                <a:solidFill>
                  <a:srgbClr val="3F3F3F"/>
                </a:solidFill>
                <a:latin typeface="Arial"/>
                <a:ea typeface="Arial"/>
                <a:cs typeface="Arial"/>
                <a:sym typeface="Arial"/>
              </a:endParaRPr>
            </a:p>
          </p:txBody>
        </p:sp>
        <p:sp>
          <p:nvSpPr>
            <p:cNvPr id="822" name="Google Shape;822;p11"/>
            <p:cNvSpPr txBox="1"/>
            <p:nvPr/>
          </p:nvSpPr>
          <p:spPr>
            <a:xfrm>
              <a:off x="3017859" y="4283314"/>
              <a:ext cx="1870812"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Okhttp Library </a:t>
              </a:r>
              <a:endParaRPr b="1" sz="1200">
                <a:solidFill>
                  <a:srgbClr val="3F3F3F"/>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grpSp>
        <p:nvGrpSpPr>
          <p:cNvPr id="827" name="Google Shape;827;p12"/>
          <p:cNvGrpSpPr/>
          <p:nvPr/>
        </p:nvGrpSpPr>
        <p:grpSpPr>
          <a:xfrm>
            <a:off x="4397657" y="2391462"/>
            <a:ext cx="7794343" cy="4475594"/>
            <a:chOff x="2042266" y="2369491"/>
            <a:chExt cx="7794343" cy="4475594"/>
          </a:xfrm>
        </p:grpSpPr>
        <p:sp>
          <p:nvSpPr>
            <p:cNvPr id="828" name="Google Shape;828;p12"/>
            <p:cNvSpPr/>
            <p:nvPr/>
          </p:nvSpPr>
          <p:spPr>
            <a:xfrm>
              <a:off x="2538747" y="2465179"/>
              <a:ext cx="7297862" cy="4379906"/>
            </a:xfrm>
            <a:custGeom>
              <a:rect b="b" l="l" r="r" t="t"/>
              <a:pathLst>
                <a:path extrusionOk="0" h="4379906" w="7297862">
                  <a:moveTo>
                    <a:pt x="5296239" y="56"/>
                  </a:moveTo>
                  <a:cubicBezTo>
                    <a:pt x="5312800" y="913"/>
                    <a:pt x="5330504" y="11771"/>
                    <a:pt x="5349921" y="36914"/>
                  </a:cubicBezTo>
                  <a:cubicBezTo>
                    <a:pt x="5359058" y="43772"/>
                    <a:pt x="5365911" y="52915"/>
                    <a:pt x="5372764" y="59772"/>
                  </a:cubicBezTo>
                  <a:cubicBezTo>
                    <a:pt x="5388755" y="75773"/>
                    <a:pt x="5402461" y="91773"/>
                    <a:pt x="5416167" y="110060"/>
                  </a:cubicBezTo>
                  <a:cubicBezTo>
                    <a:pt x="5420735" y="116917"/>
                    <a:pt x="5425304" y="121488"/>
                    <a:pt x="5429873" y="128346"/>
                  </a:cubicBezTo>
                  <a:cubicBezTo>
                    <a:pt x="5500687" y="233492"/>
                    <a:pt x="5518962" y="366067"/>
                    <a:pt x="5624041" y="443784"/>
                  </a:cubicBezTo>
                  <a:cubicBezTo>
                    <a:pt x="5630894" y="450642"/>
                    <a:pt x="5642316" y="457499"/>
                    <a:pt x="5651453" y="464356"/>
                  </a:cubicBezTo>
                  <a:cubicBezTo>
                    <a:pt x="5708562" y="514644"/>
                    <a:pt x="5758817" y="571788"/>
                    <a:pt x="5809073" y="631219"/>
                  </a:cubicBezTo>
                  <a:cubicBezTo>
                    <a:pt x="5818210" y="640362"/>
                    <a:pt x="5825063" y="649505"/>
                    <a:pt x="5831916" y="656362"/>
                  </a:cubicBezTo>
                  <a:cubicBezTo>
                    <a:pt x="5866181" y="766080"/>
                    <a:pt x="5930143" y="843797"/>
                    <a:pt x="6003241" y="919227"/>
                  </a:cubicBezTo>
                  <a:cubicBezTo>
                    <a:pt x="6012379" y="928371"/>
                    <a:pt x="6021516" y="937514"/>
                    <a:pt x="6030653" y="946657"/>
                  </a:cubicBezTo>
                  <a:cubicBezTo>
                    <a:pt x="6064919" y="1006087"/>
                    <a:pt x="6106037" y="1060946"/>
                    <a:pt x="6147155" y="1113519"/>
                  </a:cubicBezTo>
                  <a:cubicBezTo>
                    <a:pt x="6151723" y="1120377"/>
                    <a:pt x="6156292" y="1124948"/>
                    <a:pt x="6160861" y="1129520"/>
                  </a:cubicBezTo>
                  <a:cubicBezTo>
                    <a:pt x="6167713" y="1136377"/>
                    <a:pt x="6176851" y="1143234"/>
                    <a:pt x="6183704" y="1152378"/>
                  </a:cubicBezTo>
                  <a:cubicBezTo>
                    <a:pt x="6188273" y="1156949"/>
                    <a:pt x="6190557" y="1159235"/>
                    <a:pt x="6195126" y="1163807"/>
                  </a:cubicBezTo>
                  <a:cubicBezTo>
                    <a:pt x="6215685" y="1186664"/>
                    <a:pt x="6233959" y="1211808"/>
                    <a:pt x="6249950" y="1234666"/>
                  </a:cubicBezTo>
                  <a:cubicBezTo>
                    <a:pt x="6254519" y="1239237"/>
                    <a:pt x="6256803" y="1243809"/>
                    <a:pt x="6259087" y="1246095"/>
                  </a:cubicBezTo>
                  <a:cubicBezTo>
                    <a:pt x="6263656" y="1250666"/>
                    <a:pt x="6268225" y="1255238"/>
                    <a:pt x="6272793" y="1257524"/>
                  </a:cubicBezTo>
                  <a:cubicBezTo>
                    <a:pt x="6336755" y="1289525"/>
                    <a:pt x="6380157" y="1326097"/>
                    <a:pt x="6380157" y="1406100"/>
                  </a:cubicBezTo>
                  <a:cubicBezTo>
                    <a:pt x="6380157" y="1412957"/>
                    <a:pt x="6382441" y="1417529"/>
                    <a:pt x="6384726" y="1422100"/>
                  </a:cubicBezTo>
                  <a:cubicBezTo>
                    <a:pt x="6387010" y="1428958"/>
                    <a:pt x="6389295" y="1433529"/>
                    <a:pt x="6389295" y="1440387"/>
                  </a:cubicBezTo>
                  <a:cubicBezTo>
                    <a:pt x="6393863" y="1444958"/>
                    <a:pt x="6398432" y="1449530"/>
                    <a:pt x="6403001" y="1456387"/>
                  </a:cubicBezTo>
                  <a:cubicBezTo>
                    <a:pt x="6407569" y="1460959"/>
                    <a:pt x="6409853" y="1465530"/>
                    <a:pt x="6414422" y="1470102"/>
                  </a:cubicBezTo>
                  <a:cubicBezTo>
                    <a:pt x="6418991" y="1476959"/>
                    <a:pt x="6421275" y="1481531"/>
                    <a:pt x="6425844" y="1486102"/>
                  </a:cubicBezTo>
                  <a:cubicBezTo>
                    <a:pt x="6469247" y="1593534"/>
                    <a:pt x="6576611" y="1655250"/>
                    <a:pt x="6610875" y="1764968"/>
                  </a:cubicBezTo>
                  <a:cubicBezTo>
                    <a:pt x="6615444" y="1778683"/>
                    <a:pt x="6617729" y="1792397"/>
                    <a:pt x="6622297" y="1803826"/>
                  </a:cubicBezTo>
                  <a:cubicBezTo>
                    <a:pt x="6633719" y="1840399"/>
                    <a:pt x="6642856" y="1876971"/>
                    <a:pt x="6654278" y="1913544"/>
                  </a:cubicBezTo>
                  <a:cubicBezTo>
                    <a:pt x="6656562" y="1924973"/>
                    <a:pt x="6661131" y="1938688"/>
                    <a:pt x="6665699" y="1950117"/>
                  </a:cubicBezTo>
                  <a:cubicBezTo>
                    <a:pt x="6754789" y="2153551"/>
                    <a:pt x="6905555" y="2331843"/>
                    <a:pt x="7019772" y="2519277"/>
                  </a:cubicBezTo>
                  <a:cubicBezTo>
                    <a:pt x="7028909" y="2528420"/>
                    <a:pt x="7035763" y="2537563"/>
                    <a:pt x="7044899" y="2546706"/>
                  </a:cubicBezTo>
                  <a:cubicBezTo>
                    <a:pt x="7097439" y="2601565"/>
                    <a:pt x="7154548" y="2656424"/>
                    <a:pt x="7197951" y="2722712"/>
                  </a:cubicBezTo>
                  <a:cubicBezTo>
                    <a:pt x="7204803" y="2731855"/>
                    <a:pt x="7209372" y="2743284"/>
                    <a:pt x="7216225" y="2752427"/>
                  </a:cubicBezTo>
                  <a:cubicBezTo>
                    <a:pt x="7235642" y="2786714"/>
                    <a:pt x="7253346" y="2822715"/>
                    <a:pt x="7268479" y="2859573"/>
                  </a:cubicBezTo>
                  <a:lnTo>
                    <a:pt x="7297862" y="2949145"/>
                  </a:lnTo>
                  <a:lnTo>
                    <a:pt x="7297862" y="4379906"/>
                  </a:lnTo>
                  <a:lnTo>
                    <a:pt x="0" y="4379906"/>
                  </a:lnTo>
                  <a:cubicBezTo>
                    <a:pt x="59393" y="4299904"/>
                    <a:pt x="194169" y="4171900"/>
                    <a:pt x="342651" y="4037038"/>
                  </a:cubicBezTo>
                  <a:cubicBezTo>
                    <a:pt x="349504" y="4030181"/>
                    <a:pt x="356357" y="4025609"/>
                    <a:pt x="360926" y="4021038"/>
                  </a:cubicBezTo>
                  <a:cubicBezTo>
                    <a:pt x="792666" y="3824460"/>
                    <a:pt x="1103336" y="3477021"/>
                    <a:pt x="1395731" y="3095295"/>
                  </a:cubicBezTo>
                  <a:cubicBezTo>
                    <a:pt x="1414006" y="3086152"/>
                    <a:pt x="1441418" y="3086152"/>
                    <a:pt x="1457408" y="3067865"/>
                  </a:cubicBezTo>
                  <a:cubicBezTo>
                    <a:pt x="1493958" y="3033579"/>
                    <a:pt x="1503095" y="2978720"/>
                    <a:pt x="1521370" y="2935290"/>
                  </a:cubicBezTo>
                  <a:cubicBezTo>
                    <a:pt x="1564772" y="2864431"/>
                    <a:pt x="1662999" y="2882717"/>
                    <a:pt x="1715538" y="2818715"/>
                  </a:cubicBezTo>
                  <a:cubicBezTo>
                    <a:pt x="1813765" y="2686139"/>
                    <a:pt x="1902854" y="2553564"/>
                    <a:pt x="2035346" y="2459847"/>
                  </a:cubicBezTo>
                  <a:cubicBezTo>
                    <a:pt x="2049052" y="2452989"/>
                    <a:pt x="2060473" y="2443846"/>
                    <a:pt x="2071895" y="2436989"/>
                  </a:cubicBezTo>
                  <a:cubicBezTo>
                    <a:pt x="2094739" y="2423274"/>
                    <a:pt x="2119866" y="2407274"/>
                    <a:pt x="2142710" y="2393559"/>
                  </a:cubicBezTo>
                  <a:cubicBezTo>
                    <a:pt x="2176975" y="2370701"/>
                    <a:pt x="2192965" y="2338700"/>
                    <a:pt x="2197534" y="2304413"/>
                  </a:cubicBezTo>
                  <a:cubicBezTo>
                    <a:pt x="2199818" y="2295270"/>
                    <a:pt x="2199818" y="2286127"/>
                    <a:pt x="2199818" y="2276984"/>
                  </a:cubicBezTo>
                  <a:cubicBezTo>
                    <a:pt x="2204387" y="2233554"/>
                    <a:pt x="2231799" y="2196981"/>
                    <a:pt x="2266064" y="2171838"/>
                  </a:cubicBezTo>
                  <a:cubicBezTo>
                    <a:pt x="2275201" y="2164980"/>
                    <a:pt x="2282054" y="2155837"/>
                    <a:pt x="2291192" y="2146694"/>
                  </a:cubicBezTo>
                  <a:cubicBezTo>
                    <a:pt x="2307182" y="2116979"/>
                    <a:pt x="2323172" y="2087264"/>
                    <a:pt x="2339163" y="2057549"/>
                  </a:cubicBezTo>
                  <a:cubicBezTo>
                    <a:pt x="2343731" y="2046120"/>
                    <a:pt x="2348300" y="2036976"/>
                    <a:pt x="2355153" y="2027833"/>
                  </a:cubicBezTo>
                  <a:cubicBezTo>
                    <a:pt x="2444242" y="1956974"/>
                    <a:pt x="2471654" y="1851828"/>
                    <a:pt x="2505919" y="1739824"/>
                  </a:cubicBezTo>
                  <a:cubicBezTo>
                    <a:pt x="2510488" y="1728395"/>
                    <a:pt x="2515057" y="1716967"/>
                    <a:pt x="2517341" y="1705538"/>
                  </a:cubicBezTo>
                  <a:cubicBezTo>
                    <a:pt x="2531047" y="1671251"/>
                    <a:pt x="2544753" y="1636964"/>
                    <a:pt x="2556175" y="1600391"/>
                  </a:cubicBezTo>
                  <a:cubicBezTo>
                    <a:pt x="2563028" y="1595820"/>
                    <a:pt x="2569881" y="1588963"/>
                    <a:pt x="2579018" y="1582105"/>
                  </a:cubicBezTo>
                  <a:cubicBezTo>
                    <a:pt x="2665823" y="1529532"/>
                    <a:pt x="2711510" y="1433529"/>
                    <a:pt x="2773187" y="1348955"/>
                  </a:cubicBezTo>
                  <a:cubicBezTo>
                    <a:pt x="2780040" y="1342098"/>
                    <a:pt x="2786893" y="1335240"/>
                    <a:pt x="2793746" y="1328383"/>
                  </a:cubicBezTo>
                  <a:cubicBezTo>
                    <a:pt x="2841717" y="1291810"/>
                    <a:pt x="2878267" y="1241523"/>
                    <a:pt x="2919385" y="1198093"/>
                  </a:cubicBezTo>
                  <a:cubicBezTo>
                    <a:pt x="2928522" y="1191236"/>
                    <a:pt x="2935375" y="1182093"/>
                    <a:pt x="2944512" y="1172950"/>
                  </a:cubicBezTo>
                  <a:cubicBezTo>
                    <a:pt x="2951365" y="1163807"/>
                    <a:pt x="2958218" y="1154663"/>
                    <a:pt x="2967356" y="1147806"/>
                  </a:cubicBezTo>
                  <a:cubicBezTo>
                    <a:pt x="2976493" y="1138663"/>
                    <a:pt x="2985630" y="1131806"/>
                    <a:pt x="2997052" y="1124948"/>
                  </a:cubicBezTo>
                  <a:cubicBezTo>
                    <a:pt x="3038170" y="1099805"/>
                    <a:pt x="3077004" y="1090661"/>
                    <a:pt x="3111269" y="1092947"/>
                  </a:cubicBezTo>
                  <a:cubicBezTo>
                    <a:pt x="3124975" y="1092947"/>
                    <a:pt x="3134112" y="1095233"/>
                    <a:pt x="3145534" y="1099805"/>
                  </a:cubicBezTo>
                  <a:cubicBezTo>
                    <a:pt x="3161524" y="1102090"/>
                    <a:pt x="3175231" y="1108948"/>
                    <a:pt x="3186652" y="1113519"/>
                  </a:cubicBezTo>
                  <a:cubicBezTo>
                    <a:pt x="3280310" y="1184379"/>
                    <a:pt x="3298585" y="1307811"/>
                    <a:pt x="3360262" y="1403814"/>
                  </a:cubicBezTo>
                  <a:cubicBezTo>
                    <a:pt x="3364831" y="1412957"/>
                    <a:pt x="3371684" y="1422100"/>
                    <a:pt x="3376252" y="1428958"/>
                  </a:cubicBezTo>
                  <a:cubicBezTo>
                    <a:pt x="3383105" y="1438101"/>
                    <a:pt x="3387674" y="1447244"/>
                    <a:pt x="3394527" y="1454101"/>
                  </a:cubicBezTo>
                  <a:cubicBezTo>
                    <a:pt x="3401380" y="1465530"/>
                    <a:pt x="3405949" y="1474673"/>
                    <a:pt x="3415086" y="1486102"/>
                  </a:cubicBezTo>
                  <a:cubicBezTo>
                    <a:pt x="3435645" y="1513532"/>
                    <a:pt x="3458488" y="1538675"/>
                    <a:pt x="3483616" y="1563819"/>
                  </a:cubicBezTo>
                  <a:cubicBezTo>
                    <a:pt x="3490469" y="1572962"/>
                    <a:pt x="3499607" y="1579819"/>
                    <a:pt x="3506460" y="1586677"/>
                  </a:cubicBezTo>
                  <a:cubicBezTo>
                    <a:pt x="3531587" y="1616392"/>
                    <a:pt x="3556715" y="1643821"/>
                    <a:pt x="3584127" y="1666679"/>
                  </a:cubicBezTo>
                  <a:cubicBezTo>
                    <a:pt x="3593264" y="1673537"/>
                    <a:pt x="3602402" y="1680394"/>
                    <a:pt x="3611539" y="1689537"/>
                  </a:cubicBezTo>
                  <a:cubicBezTo>
                    <a:pt x="3620676" y="1696394"/>
                    <a:pt x="3632098" y="1703252"/>
                    <a:pt x="3641236" y="1712395"/>
                  </a:cubicBezTo>
                  <a:cubicBezTo>
                    <a:pt x="3650373" y="1719252"/>
                    <a:pt x="3657226" y="1728395"/>
                    <a:pt x="3666363" y="1737539"/>
                  </a:cubicBezTo>
                  <a:cubicBezTo>
                    <a:pt x="3670932" y="1739824"/>
                    <a:pt x="3673216" y="1742110"/>
                    <a:pt x="3675501" y="1746682"/>
                  </a:cubicBezTo>
                  <a:cubicBezTo>
                    <a:pt x="3680069" y="1748968"/>
                    <a:pt x="3682354" y="1751253"/>
                    <a:pt x="3684638" y="1753539"/>
                  </a:cubicBezTo>
                  <a:cubicBezTo>
                    <a:pt x="3732609" y="1815255"/>
                    <a:pt x="3812561" y="1858685"/>
                    <a:pt x="3823983" y="1938688"/>
                  </a:cubicBezTo>
                  <a:cubicBezTo>
                    <a:pt x="3823983" y="1943259"/>
                    <a:pt x="3826267" y="1950117"/>
                    <a:pt x="3828551" y="1956974"/>
                  </a:cubicBezTo>
                  <a:cubicBezTo>
                    <a:pt x="3828551" y="1963831"/>
                    <a:pt x="3830836" y="1968403"/>
                    <a:pt x="3830836" y="1975260"/>
                  </a:cubicBezTo>
                  <a:cubicBezTo>
                    <a:pt x="3858248" y="1904401"/>
                    <a:pt x="3938200" y="1904401"/>
                    <a:pt x="3995308" y="1870114"/>
                  </a:cubicBezTo>
                  <a:cubicBezTo>
                    <a:pt x="3999877" y="1865543"/>
                    <a:pt x="4006730" y="1860971"/>
                    <a:pt x="4013583" y="1856399"/>
                  </a:cubicBezTo>
                  <a:cubicBezTo>
                    <a:pt x="4025004" y="1849542"/>
                    <a:pt x="4034142" y="1842685"/>
                    <a:pt x="4043279" y="1835827"/>
                  </a:cubicBezTo>
                  <a:cubicBezTo>
                    <a:pt x="4091250" y="1796969"/>
                    <a:pt x="4123231" y="1748968"/>
                    <a:pt x="4132368" y="1671251"/>
                  </a:cubicBezTo>
                  <a:cubicBezTo>
                    <a:pt x="4139221" y="1662108"/>
                    <a:pt x="4146074" y="1650679"/>
                    <a:pt x="4150643" y="1641536"/>
                  </a:cubicBezTo>
                  <a:cubicBezTo>
                    <a:pt x="4189477" y="1577534"/>
                    <a:pt x="4237448" y="1522675"/>
                    <a:pt x="4310547" y="1495245"/>
                  </a:cubicBezTo>
                  <a:cubicBezTo>
                    <a:pt x="4337959" y="1476959"/>
                    <a:pt x="4353949" y="1451815"/>
                    <a:pt x="4356234" y="1417529"/>
                  </a:cubicBezTo>
                  <a:cubicBezTo>
                    <a:pt x="4360802" y="1406100"/>
                    <a:pt x="4365371" y="1396957"/>
                    <a:pt x="4369940" y="1385528"/>
                  </a:cubicBezTo>
                  <a:cubicBezTo>
                    <a:pt x="4383646" y="1353527"/>
                    <a:pt x="4401920" y="1323811"/>
                    <a:pt x="4424764" y="1296382"/>
                  </a:cubicBezTo>
                  <a:cubicBezTo>
                    <a:pt x="4427048" y="1291810"/>
                    <a:pt x="4431617" y="1287239"/>
                    <a:pt x="4433901" y="1282667"/>
                  </a:cubicBezTo>
                  <a:cubicBezTo>
                    <a:pt x="4438470" y="1282667"/>
                    <a:pt x="4443038" y="1280382"/>
                    <a:pt x="4447607" y="1275810"/>
                  </a:cubicBezTo>
                  <a:cubicBezTo>
                    <a:pt x="4468166" y="1271238"/>
                    <a:pt x="4484157" y="1262095"/>
                    <a:pt x="4493294" y="1248381"/>
                  </a:cubicBezTo>
                  <a:cubicBezTo>
                    <a:pt x="4495578" y="1246095"/>
                    <a:pt x="4497863" y="1241523"/>
                    <a:pt x="4500147" y="1236952"/>
                  </a:cubicBezTo>
                  <a:cubicBezTo>
                    <a:pt x="4504716" y="1232380"/>
                    <a:pt x="4507000" y="1227809"/>
                    <a:pt x="4509284" y="1220951"/>
                  </a:cubicBezTo>
                  <a:cubicBezTo>
                    <a:pt x="4509284" y="1216380"/>
                    <a:pt x="4511569" y="1211808"/>
                    <a:pt x="4511569" y="1204951"/>
                  </a:cubicBezTo>
                  <a:cubicBezTo>
                    <a:pt x="4532128" y="1147806"/>
                    <a:pt x="4577814" y="1113519"/>
                    <a:pt x="4609795" y="1074661"/>
                  </a:cubicBezTo>
                  <a:cubicBezTo>
                    <a:pt x="4614364" y="1070089"/>
                    <a:pt x="4618933" y="1065518"/>
                    <a:pt x="4621217" y="1060946"/>
                  </a:cubicBezTo>
                  <a:cubicBezTo>
                    <a:pt x="4625786" y="1056375"/>
                    <a:pt x="4630354" y="1054089"/>
                    <a:pt x="4632639" y="1049517"/>
                  </a:cubicBezTo>
                  <a:cubicBezTo>
                    <a:pt x="4637207" y="1044946"/>
                    <a:pt x="4641776" y="1040374"/>
                    <a:pt x="4646345" y="1035803"/>
                  </a:cubicBezTo>
                  <a:cubicBezTo>
                    <a:pt x="4655482" y="1028945"/>
                    <a:pt x="4666904" y="1019802"/>
                    <a:pt x="4676041" y="1012945"/>
                  </a:cubicBezTo>
                  <a:cubicBezTo>
                    <a:pt x="4678325" y="1008373"/>
                    <a:pt x="4682894" y="1003802"/>
                    <a:pt x="4685178" y="999230"/>
                  </a:cubicBezTo>
                  <a:cubicBezTo>
                    <a:pt x="4698884" y="983229"/>
                    <a:pt x="4712590" y="967229"/>
                    <a:pt x="4728581" y="951228"/>
                  </a:cubicBezTo>
                  <a:cubicBezTo>
                    <a:pt x="4737718" y="942085"/>
                    <a:pt x="4746855" y="932942"/>
                    <a:pt x="4753708" y="926085"/>
                  </a:cubicBezTo>
                  <a:cubicBezTo>
                    <a:pt x="4776552" y="894084"/>
                    <a:pt x="4794827" y="859797"/>
                    <a:pt x="4813101" y="825510"/>
                  </a:cubicBezTo>
                  <a:cubicBezTo>
                    <a:pt x="4819954" y="814081"/>
                    <a:pt x="4826807" y="802652"/>
                    <a:pt x="4833660" y="791224"/>
                  </a:cubicBezTo>
                  <a:cubicBezTo>
                    <a:pt x="4851935" y="747794"/>
                    <a:pt x="4867925" y="706649"/>
                    <a:pt x="4886200" y="667791"/>
                  </a:cubicBezTo>
                  <a:cubicBezTo>
                    <a:pt x="4890769" y="658648"/>
                    <a:pt x="4895337" y="649505"/>
                    <a:pt x="4899906" y="638076"/>
                  </a:cubicBezTo>
                  <a:cubicBezTo>
                    <a:pt x="4906759" y="622075"/>
                    <a:pt x="4913612" y="606075"/>
                    <a:pt x="4922750" y="592360"/>
                  </a:cubicBezTo>
                  <a:cubicBezTo>
                    <a:pt x="4927318" y="587789"/>
                    <a:pt x="4929603" y="583217"/>
                    <a:pt x="4931887" y="578646"/>
                  </a:cubicBezTo>
                  <a:cubicBezTo>
                    <a:pt x="4950162" y="516929"/>
                    <a:pt x="5011839" y="482643"/>
                    <a:pt x="5023260" y="418641"/>
                  </a:cubicBezTo>
                  <a:cubicBezTo>
                    <a:pt x="5023260" y="414069"/>
                    <a:pt x="5020976" y="409497"/>
                    <a:pt x="5020976" y="404926"/>
                  </a:cubicBezTo>
                  <a:cubicBezTo>
                    <a:pt x="5020976" y="402640"/>
                    <a:pt x="5020976" y="398068"/>
                    <a:pt x="5020976" y="393497"/>
                  </a:cubicBezTo>
                  <a:cubicBezTo>
                    <a:pt x="5030113" y="356924"/>
                    <a:pt x="5039251" y="322638"/>
                    <a:pt x="5071232" y="295208"/>
                  </a:cubicBezTo>
                  <a:cubicBezTo>
                    <a:pt x="5073516" y="288351"/>
                    <a:pt x="5078085" y="283779"/>
                    <a:pt x="5082653" y="279208"/>
                  </a:cubicBezTo>
                  <a:cubicBezTo>
                    <a:pt x="5103212" y="254064"/>
                    <a:pt x="5132909" y="233492"/>
                    <a:pt x="5148899" y="206063"/>
                  </a:cubicBezTo>
                  <a:cubicBezTo>
                    <a:pt x="5151183" y="201491"/>
                    <a:pt x="5155752" y="194634"/>
                    <a:pt x="5158036" y="190062"/>
                  </a:cubicBezTo>
                  <a:cubicBezTo>
                    <a:pt x="5185448" y="144346"/>
                    <a:pt x="5206007" y="98631"/>
                    <a:pt x="5226567" y="48343"/>
                  </a:cubicBezTo>
                  <a:cubicBezTo>
                    <a:pt x="5233420" y="39200"/>
                    <a:pt x="5242557" y="30057"/>
                    <a:pt x="5249410" y="23200"/>
                  </a:cubicBezTo>
                  <a:cubicBezTo>
                    <a:pt x="5264258" y="8342"/>
                    <a:pt x="5279677" y="-801"/>
                    <a:pt x="5296239" y="5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29" name="Google Shape;829;p12"/>
            <p:cNvSpPr/>
            <p:nvPr/>
          </p:nvSpPr>
          <p:spPr>
            <a:xfrm>
              <a:off x="7039390" y="2369491"/>
              <a:ext cx="1846666" cy="1407341"/>
            </a:xfrm>
            <a:custGeom>
              <a:rect b="b" l="l" r="r" t="t"/>
              <a:pathLst>
                <a:path extrusionOk="0" h="618" w="809">
                  <a:moveTo>
                    <a:pt x="800" y="592"/>
                  </a:moveTo>
                  <a:cubicBezTo>
                    <a:pt x="778" y="591"/>
                    <a:pt x="771" y="618"/>
                    <a:pt x="748" y="615"/>
                  </a:cubicBezTo>
                  <a:cubicBezTo>
                    <a:pt x="746" y="615"/>
                    <a:pt x="744" y="614"/>
                    <a:pt x="742" y="614"/>
                  </a:cubicBezTo>
                  <a:cubicBezTo>
                    <a:pt x="740" y="613"/>
                    <a:pt x="738" y="612"/>
                    <a:pt x="736" y="611"/>
                  </a:cubicBezTo>
                  <a:cubicBezTo>
                    <a:pt x="716" y="595"/>
                    <a:pt x="701" y="579"/>
                    <a:pt x="679" y="594"/>
                  </a:cubicBezTo>
                  <a:cubicBezTo>
                    <a:pt x="677" y="593"/>
                    <a:pt x="674" y="592"/>
                    <a:pt x="672" y="592"/>
                  </a:cubicBezTo>
                  <a:cubicBezTo>
                    <a:pt x="664" y="589"/>
                    <a:pt x="657" y="587"/>
                    <a:pt x="650" y="583"/>
                  </a:cubicBezTo>
                  <a:cubicBezTo>
                    <a:pt x="638" y="576"/>
                    <a:pt x="642" y="556"/>
                    <a:pt x="633" y="546"/>
                  </a:cubicBezTo>
                  <a:cubicBezTo>
                    <a:pt x="631" y="544"/>
                    <a:pt x="629" y="542"/>
                    <a:pt x="627" y="540"/>
                  </a:cubicBezTo>
                  <a:cubicBezTo>
                    <a:pt x="615" y="532"/>
                    <a:pt x="602" y="526"/>
                    <a:pt x="588" y="533"/>
                  </a:cubicBezTo>
                  <a:cubicBezTo>
                    <a:pt x="588" y="537"/>
                    <a:pt x="588" y="544"/>
                    <a:pt x="584" y="544"/>
                  </a:cubicBezTo>
                  <a:cubicBezTo>
                    <a:pt x="545" y="556"/>
                    <a:pt x="545" y="517"/>
                    <a:pt x="525" y="499"/>
                  </a:cubicBezTo>
                  <a:cubicBezTo>
                    <a:pt x="522" y="498"/>
                    <a:pt x="520" y="498"/>
                    <a:pt x="518" y="498"/>
                  </a:cubicBezTo>
                  <a:cubicBezTo>
                    <a:pt x="515" y="498"/>
                    <a:pt x="513" y="498"/>
                    <a:pt x="511" y="498"/>
                  </a:cubicBezTo>
                  <a:cubicBezTo>
                    <a:pt x="508" y="498"/>
                    <a:pt x="506" y="498"/>
                    <a:pt x="503" y="499"/>
                  </a:cubicBezTo>
                  <a:cubicBezTo>
                    <a:pt x="494" y="513"/>
                    <a:pt x="491" y="548"/>
                    <a:pt x="467" y="541"/>
                  </a:cubicBezTo>
                  <a:cubicBezTo>
                    <a:pt x="456" y="537"/>
                    <a:pt x="452" y="517"/>
                    <a:pt x="431" y="516"/>
                  </a:cubicBezTo>
                  <a:cubicBezTo>
                    <a:pt x="428" y="517"/>
                    <a:pt x="426" y="518"/>
                    <a:pt x="423" y="518"/>
                  </a:cubicBezTo>
                  <a:cubicBezTo>
                    <a:pt x="421" y="519"/>
                    <a:pt x="419" y="520"/>
                    <a:pt x="417" y="521"/>
                  </a:cubicBezTo>
                  <a:cubicBezTo>
                    <a:pt x="415" y="522"/>
                    <a:pt x="413" y="522"/>
                    <a:pt x="411" y="523"/>
                  </a:cubicBezTo>
                  <a:cubicBezTo>
                    <a:pt x="382" y="552"/>
                    <a:pt x="374" y="533"/>
                    <a:pt x="342" y="517"/>
                  </a:cubicBezTo>
                  <a:cubicBezTo>
                    <a:pt x="340" y="517"/>
                    <a:pt x="338" y="518"/>
                    <a:pt x="337" y="520"/>
                  </a:cubicBezTo>
                  <a:cubicBezTo>
                    <a:pt x="335" y="521"/>
                    <a:pt x="334" y="522"/>
                    <a:pt x="333" y="524"/>
                  </a:cubicBezTo>
                  <a:cubicBezTo>
                    <a:pt x="328" y="534"/>
                    <a:pt x="332" y="552"/>
                    <a:pt x="323" y="563"/>
                  </a:cubicBezTo>
                  <a:cubicBezTo>
                    <a:pt x="322" y="565"/>
                    <a:pt x="320" y="567"/>
                    <a:pt x="318" y="568"/>
                  </a:cubicBezTo>
                  <a:cubicBezTo>
                    <a:pt x="308" y="579"/>
                    <a:pt x="294" y="583"/>
                    <a:pt x="277" y="576"/>
                  </a:cubicBezTo>
                  <a:cubicBezTo>
                    <a:pt x="273" y="576"/>
                    <a:pt x="269" y="564"/>
                    <a:pt x="268" y="551"/>
                  </a:cubicBezTo>
                  <a:cubicBezTo>
                    <a:pt x="268" y="548"/>
                    <a:pt x="267" y="546"/>
                    <a:pt x="266" y="543"/>
                  </a:cubicBezTo>
                  <a:cubicBezTo>
                    <a:pt x="263" y="536"/>
                    <a:pt x="258" y="530"/>
                    <a:pt x="249" y="527"/>
                  </a:cubicBezTo>
                  <a:cubicBezTo>
                    <a:pt x="246" y="526"/>
                    <a:pt x="244" y="525"/>
                    <a:pt x="241" y="524"/>
                  </a:cubicBezTo>
                  <a:cubicBezTo>
                    <a:pt x="236" y="522"/>
                    <a:pt x="231" y="520"/>
                    <a:pt x="226" y="518"/>
                  </a:cubicBezTo>
                  <a:cubicBezTo>
                    <a:pt x="224" y="518"/>
                    <a:pt x="221" y="517"/>
                    <a:pt x="219" y="517"/>
                  </a:cubicBezTo>
                  <a:cubicBezTo>
                    <a:pt x="216" y="517"/>
                    <a:pt x="213" y="517"/>
                    <a:pt x="210" y="517"/>
                  </a:cubicBezTo>
                  <a:cubicBezTo>
                    <a:pt x="187" y="525"/>
                    <a:pt x="203" y="556"/>
                    <a:pt x="181" y="565"/>
                  </a:cubicBezTo>
                  <a:cubicBezTo>
                    <a:pt x="178" y="566"/>
                    <a:pt x="176" y="567"/>
                    <a:pt x="174" y="568"/>
                  </a:cubicBezTo>
                  <a:cubicBezTo>
                    <a:pt x="167" y="570"/>
                    <a:pt x="159" y="571"/>
                    <a:pt x="152" y="568"/>
                  </a:cubicBezTo>
                  <a:cubicBezTo>
                    <a:pt x="150" y="567"/>
                    <a:pt x="147" y="565"/>
                    <a:pt x="145" y="564"/>
                  </a:cubicBezTo>
                  <a:cubicBezTo>
                    <a:pt x="142" y="563"/>
                    <a:pt x="139" y="562"/>
                    <a:pt x="137" y="560"/>
                  </a:cubicBezTo>
                  <a:cubicBezTo>
                    <a:pt x="135" y="558"/>
                    <a:pt x="133" y="556"/>
                    <a:pt x="132" y="555"/>
                  </a:cubicBezTo>
                  <a:cubicBezTo>
                    <a:pt x="113" y="533"/>
                    <a:pt x="86" y="556"/>
                    <a:pt x="63" y="548"/>
                  </a:cubicBezTo>
                  <a:cubicBezTo>
                    <a:pt x="61" y="547"/>
                    <a:pt x="59" y="547"/>
                    <a:pt x="57" y="546"/>
                  </a:cubicBezTo>
                  <a:cubicBezTo>
                    <a:pt x="55" y="545"/>
                    <a:pt x="53" y="545"/>
                    <a:pt x="51" y="544"/>
                  </a:cubicBezTo>
                  <a:cubicBezTo>
                    <a:pt x="35" y="529"/>
                    <a:pt x="0" y="548"/>
                    <a:pt x="8" y="529"/>
                  </a:cubicBezTo>
                  <a:cubicBezTo>
                    <a:pt x="16" y="513"/>
                    <a:pt x="28" y="490"/>
                    <a:pt x="42" y="479"/>
                  </a:cubicBezTo>
                  <a:cubicBezTo>
                    <a:pt x="44" y="478"/>
                    <a:pt x="47" y="477"/>
                    <a:pt x="49" y="477"/>
                  </a:cubicBezTo>
                  <a:cubicBezTo>
                    <a:pt x="51" y="476"/>
                    <a:pt x="53" y="474"/>
                    <a:pt x="54" y="473"/>
                  </a:cubicBezTo>
                  <a:cubicBezTo>
                    <a:pt x="56" y="472"/>
                    <a:pt x="57" y="471"/>
                    <a:pt x="59" y="470"/>
                  </a:cubicBezTo>
                  <a:cubicBezTo>
                    <a:pt x="61" y="468"/>
                    <a:pt x="63" y="466"/>
                    <a:pt x="65" y="463"/>
                  </a:cubicBezTo>
                  <a:cubicBezTo>
                    <a:pt x="66" y="461"/>
                    <a:pt x="67" y="458"/>
                    <a:pt x="68" y="455"/>
                  </a:cubicBezTo>
                  <a:cubicBezTo>
                    <a:pt x="69" y="453"/>
                    <a:pt x="70" y="451"/>
                    <a:pt x="72" y="449"/>
                  </a:cubicBezTo>
                  <a:cubicBezTo>
                    <a:pt x="79" y="438"/>
                    <a:pt x="90" y="430"/>
                    <a:pt x="101" y="421"/>
                  </a:cubicBezTo>
                  <a:cubicBezTo>
                    <a:pt x="104" y="418"/>
                    <a:pt x="108" y="416"/>
                    <a:pt x="111" y="413"/>
                  </a:cubicBezTo>
                  <a:cubicBezTo>
                    <a:pt x="121" y="400"/>
                    <a:pt x="129" y="385"/>
                    <a:pt x="137" y="371"/>
                  </a:cubicBezTo>
                  <a:cubicBezTo>
                    <a:pt x="139" y="366"/>
                    <a:pt x="142" y="361"/>
                    <a:pt x="144" y="357"/>
                  </a:cubicBezTo>
                  <a:cubicBezTo>
                    <a:pt x="146" y="337"/>
                    <a:pt x="151" y="321"/>
                    <a:pt x="159" y="308"/>
                  </a:cubicBezTo>
                  <a:cubicBezTo>
                    <a:pt x="162" y="303"/>
                    <a:pt x="165" y="299"/>
                    <a:pt x="168" y="294"/>
                  </a:cubicBezTo>
                  <a:cubicBezTo>
                    <a:pt x="170" y="287"/>
                    <a:pt x="174" y="281"/>
                    <a:pt x="179" y="275"/>
                  </a:cubicBezTo>
                  <a:cubicBezTo>
                    <a:pt x="181" y="273"/>
                    <a:pt x="182" y="271"/>
                    <a:pt x="184" y="269"/>
                  </a:cubicBezTo>
                  <a:cubicBezTo>
                    <a:pt x="199" y="249"/>
                    <a:pt x="207" y="226"/>
                    <a:pt x="226" y="210"/>
                  </a:cubicBezTo>
                  <a:cubicBezTo>
                    <a:pt x="226" y="206"/>
                    <a:pt x="226" y="198"/>
                    <a:pt x="226" y="194"/>
                  </a:cubicBezTo>
                  <a:cubicBezTo>
                    <a:pt x="225" y="192"/>
                    <a:pt x="225" y="189"/>
                    <a:pt x="226" y="187"/>
                  </a:cubicBezTo>
                  <a:cubicBezTo>
                    <a:pt x="226" y="171"/>
                    <a:pt x="238" y="156"/>
                    <a:pt x="245" y="145"/>
                  </a:cubicBezTo>
                  <a:cubicBezTo>
                    <a:pt x="246" y="142"/>
                    <a:pt x="247" y="139"/>
                    <a:pt x="249" y="137"/>
                  </a:cubicBezTo>
                  <a:cubicBezTo>
                    <a:pt x="255" y="125"/>
                    <a:pt x="265" y="113"/>
                    <a:pt x="274" y="102"/>
                  </a:cubicBezTo>
                  <a:cubicBezTo>
                    <a:pt x="275" y="100"/>
                    <a:pt x="277" y="97"/>
                    <a:pt x="278" y="95"/>
                  </a:cubicBezTo>
                  <a:cubicBezTo>
                    <a:pt x="293" y="75"/>
                    <a:pt x="307" y="55"/>
                    <a:pt x="316" y="33"/>
                  </a:cubicBezTo>
                  <a:cubicBezTo>
                    <a:pt x="319" y="29"/>
                    <a:pt x="321" y="25"/>
                    <a:pt x="324" y="22"/>
                  </a:cubicBezTo>
                  <a:cubicBezTo>
                    <a:pt x="326" y="18"/>
                    <a:pt x="329" y="15"/>
                    <a:pt x="331" y="12"/>
                  </a:cubicBezTo>
                  <a:cubicBezTo>
                    <a:pt x="335" y="0"/>
                    <a:pt x="354" y="16"/>
                    <a:pt x="364" y="27"/>
                  </a:cubicBezTo>
                  <a:cubicBezTo>
                    <a:pt x="367" y="30"/>
                    <a:pt x="370" y="34"/>
                    <a:pt x="373" y="37"/>
                  </a:cubicBezTo>
                  <a:cubicBezTo>
                    <a:pt x="378" y="44"/>
                    <a:pt x="384" y="51"/>
                    <a:pt x="389" y="58"/>
                  </a:cubicBezTo>
                  <a:cubicBezTo>
                    <a:pt x="392" y="62"/>
                    <a:pt x="395" y="65"/>
                    <a:pt x="398" y="69"/>
                  </a:cubicBezTo>
                  <a:cubicBezTo>
                    <a:pt x="436" y="109"/>
                    <a:pt x="436" y="171"/>
                    <a:pt x="483" y="201"/>
                  </a:cubicBezTo>
                  <a:cubicBezTo>
                    <a:pt x="486" y="204"/>
                    <a:pt x="490" y="207"/>
                    <a:pt x="494" y="210"/>
                  </a:cubicBezTo>
                  <a:cubicBezTo>
                    <a:pt x="519" y="234"/>
                    <a:pt x="542" y="263"/>
                    <a:pt x="565" y="290"/>
                  </a:cubicBezTo>
                  <a:cubicBezTo>
                    <a:pt x="568" y="294"/>
                    <a:pt x="572" y="298"/>
                    <a:pt x="575" y="302"/>
                  </a:cubicBezTo>
                  <a:cubicBezTo>
                    <a:pt x="591" y="350"/>
                    <a:pt x="620" y="384"/>
                    <a:pt x="652" y="417"/>
                  </a:cubicBezTo>
                  <a:cubicBezTo>
                    <a:pt x="656" y="421"/>
                    <a:pt x="660" y="425"/>
                    <a:pt x="664" y="429"/>
                  </a:cubicBezTo>
                  <a:cubicBezTo>
                    <a:pt x="679" y="455"/>
                    <a:pt x="697" y="479"/>
                    <a:pt x="715" y="502"/>
                  </a:cubicBezTo>
                  <a:cubicBezTo>
                    <a:pt x="717" y="505"/>
                    <a:pt x="719" y="507"/>
                    <a:pt x="721" y="509"/>
                  </a:cubicBezTo>
                  <a:cubicBezTo>
                    <a:pt x="724" y="512"/>
                    <a:pt x="728" y="515"/>
                    <a:pt x="731" y="519"/>
                  </a:cubicBezTo>
                  <a:cubicBezTo>
                    <a:pt x="733" y="521"/>
                    <a:pt x="734" y="522"/>
                    <a:pt x="736" y="524"/>
                  </a:cubicBezTo>
                  <a:cubicBezTo>
                    <a:pt x="743" y="534"/>
                    <a:pt x="751" y="543"/>
                    <a:pt x="759" y="552"/>
                  </a:cubicBezTo>
                  <a:cubicBezTo>
                    <a:pt x="760" y="554"/>
                    <a:pt x="762" y="556"/>
                    <a:pt x="764" y="558"/>
                  </a:cubicBezTo>
                  <a:cubicBezTo>
                    <a:pt x="764" y="560"/>
                    <a:pt x="766" y="562"/>
                    <a:pt x="767" y="564"/>
                  </a:cubicBezTo>
                  <a:cubicBezTo>
                    <a:pt x="768" y="566"/>
                    <a:pt x="770" y="568"/>
                    <a:pt x="771" y="569"/>
                  </a:cubicBezTo>
                  <a:cubicBezTo>
                    <a:pt x="782" y="576"/>
                    <a:pt x="802" y="576"/>
                    <a:pt x="809" y="595"/>
                  </a:cubicBezTo>
                  <a:cubicBezTo>
                    <a:pt x="809" y="595"/>
                    <a:pt x="806" y="595"/>
                    <a:pt x="805" y="594"/>
                  </a:cubicBezTo>
                  <a:cubicBezTo>
                    <a:pt x="803" y="593"/>
                    <a:pt x="802" y="593"/>
                    <a:pt x="800" y="592"/>
                  </a:cubicBezTo>
                  <a:close/>
                </a:path>
              </a:pathLst>
            </a:custGeom>
            <a:solidFill>
              <a:srgbClr val="EDED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0" name="Google Shape;830;p12"/>
            <p:cNvSpPr/>
            <p:nvPr/>
          </p:nvSpPr>
          <p:spPr>
            <a:xfrm>
              <a:off x="4900122" y="3481798"/>
              <a:ext cx="1422233" cy="968011"/>
            </a:xfrm>
            <a:custGeom>
              <a:rect b="b" l="l" r="r" t="t"/>
              <a:pathLst>
                <a:path extrusionOk="0" h="424" w="623">
                  <a:moveTo>
                    <a:pt x="590" y="361"/>
                  </a:moveTo>
                  <a:cubicBezTo>
                    <a:pt x="588" y="363"/>
                    <a:pt x="586" y="365"/>
                    <a:pt x="585" y="368"/>
                  </a:cubicBezTo>
                  <a:cubicBezTo>
                    <a:pt x="584" y="370"/>
                    <a:pt x="584" y="373"/>
                    <a:pt x="584" y="376"/>
                  </a:cubicBezTo>
                  <a:cubicBezTo>
                    <a:pt x="583" y="387"/>
                    <a:pt x="588" y="397"/>
                    <a:pt x="580" y="397"/>
                  </a:cubicBezTo>
                  <a:cubicBezTo>
                    <a:pt x="545" y="405"/>
                    <a:pt x="533" y="350"/>
                    <a:pt x="494" y="354"/>
                  </a:cubicBezTo>
                  <a:cubicBezTo>
                    <a:pt x="491" y="355"/>
                    <a:pt x="488" y="356"/>
                    <a:pt x="486" y="357"/>
                  </a:cubicBezTo>
                  <a:cubicBezTo>
                    <a:pt x="483" y="358"/>
                    <a:pt x="481" y="359"/>
                    <a:pt x="478" y="361"/>
                  </a:cubicBezTo>
                  <a:cubicBezTo>
                    <a:pt x="476" y="363"/>
                    <a:pt x="475" y="364"/>
                    <a:pt x="473" y="365"/>
                  </a:cubicBezTo>
                  <a:cubicBezTo>
                    <a:pt x="471" y="366"/>
                    <a:pt x="470" y="368"/>
                    <a:pt x="468" y="369"/>
                  </a:cubicBezTo>
                  <a:cubicBezTo>
                    <a:pt x="455" y="382"/>
                    <a:pt x="440" y="424"/>
                    <a:pt x="424" y="401"/>
                  </a:cubicBezTo>
                  <a:cubicBezTo>
                    <a:pt x="416" y="393"/>
                    <a:pt x="444" y="358"/>
                    <a:pt x="414" y="363"/>
                  </a:cubicBezTo>
                  <a:cubicBezTo>
                    <a:pt x="411" y="363"/>
                    <a:pt x="409" y="363"/>
                    <a:pt x="406" y="363"/>
                  </a:cubicBezTo>
                  <a:cubicBezTo>
                    <a:pt x="395" y="364"/>
                    <a:pt x="383" y="369"/>
                    <a:pt x="374" y="374"/>
                  </a:cubicBezTo>
                  <a:cubicBezTo>
                    <a:pt x="366" y="378"/>
                    <a:pt x="358" y="370"/>
                    <a:pt x="346" y="368"/>
                  </a:cubicBezTo>
                  <a:cubicBezTo>
                    <a:pt x="343" y="367"/>
                    <a:pt x="341" y="367"/>
                    <a:pt x="338" y="367"/>
                  </a:cubicBezTo>
                  <a:cubicBezTo>
                    <a:pt x="336" y="366"/>
                    <a:pt x="334" y="366"/>
                    <a:pt x="332" y="366"/>
                  </a:cubicBezTo>
                  <a:cubicBezTo>
                    <a:pt x="331" y="366"/>
                    <a:pt x="329" y="366"/>
                    <a:pt x="327" y="367"/>
                  </a:cubicBezTo>
                  <a:cubicBezTo>
                    <a:pt x="307" y="374"/>
                    <a:pt x="296" y="393"/>
                    <a:pt x="280" y="405"/>
                  </a:cubicBezTo>
                  <a:cubicBezTo>
                    <a:pt x="261" y="413"/>
                    <a:pt x="265" y="397"/>
                    <a:pt x="258" y="380"/>
                  </a:cubicBezTo>
                  <a:cubicBezTo>
                    <a:pt x="257" y="378"/>
                    <a:pt x="255" y="377"/>
                    <a:pt x="254" y="376"/>
                  </a:cubicBezTo>
                  <a:cubicBezTo>
                    <a:pt x="244" y="368"/>
                    <a:pt x="230" y="366"/>
                    <a:pt x="218" y="366"/>
                  </a:cubicBezTo>
                  <a:cubicBezTo>
                    <a:pt x="210" y="368"/>
                    <a:pt x="207" y="375"/>
                    <a:pt x="204" y="382"/>
                  </a:cubicBezTo>
                  <a:cubicBezTo>
                    <a:pt x="203" y="384"/>
                    <a:pt x="202" y="387"/>
                    <a:pt x="201" y="389"/>
                  </a:cubicBezTo>
                  <a:cubicBezTo>
                    <a:pt x="195" y="401"/>
                    <a:pt x="183" y="401"/>
                    <a:pt x="172" y="394"/>
                  </a:cubicBezTo>
                  <a:cubicBezTo>
                    <a:pt x="170" y="392"/>
                    <a:pt x="168" y="390"/>
                    <a:pt x="166" y="388"/>
                  </a:cubicBezTo>
                  <a:cubicBezTo>
                    <a:pt x="164" y="387"/>
                    <a:pt x="163" y="385"/>
                    <a:pt x="161" y="384"/>
                  </a:cubicBezTo>
                  <a:cubicBezTo>
                    <a:pt x="159" y="382"/>
                    <a:pt x="158" y="381"/>
                    <a:pt x="156" y="379"/>
                  </a:cubicBezTo>
                  <a:cubicBezTo>
                    <a:pt x="144" y="366"/>
                    <a:pt x="132" y="358"/>
                    <a:pt x="121" y="354"/>
                  </a:cubicBezTo>
                  <a:cubicBezTo>
                    <a:pt x="94" y="343"/>
                    <a:pt x="74" y="374"/>
                    <a:pt x="66" y="398"/>
                  </a:cubicBezTo>
                  <a:cubicBezTo>
                    <a:pt x="64" y="400"/>
                    <a:pt x="62" y="402"/>
                    <a:pt x="60" y="403"/>
                  </a:cubicBezTo>
                  <a:cubicBezTo>
                    <a:pt x="48" y="413"/>
                    <a:pt x="33" y="417"/>
                    <a:pt x="8" y="405"/>
                  </a:cubicBezTo>
                  <a:cubicBezTo>
                    <a:pt x="8" y="405"/>
                    <a:pt x="4" y="413"/>
                    <a:pt x="0" y="417"/>
                  </a:cubicBezTo>
                  <a:cubicBezTo>
                    <a:pt x="39" y="389"/>
                    <a:pt x="43" y="343"/>
                    <a:pt x="64" y="303"/>
                  </a:cubicBezTo>
                  <a:cubicBezTo>
                    <a:pt x="65" y="300"/>
                    <a:pt x="67" y="296"/>
                    <a:pt x="69" y="292"/>
                  </a:cubicBezTo>
                  <a:cubicBezTo>
                    <a:pt x="70" y="289"/>
                    <a:pt x="71" y="285"/>
                    <a:pt x="72" y="282"/>
                  </a:cubicBezTo>
                  <a:cubicBezTo>
                    <a:pt x="74" y="277"/>
                    <a:pt x="75" y="273"/>
                    <a:pt x="76" y="269"/>
                  </a:cubicBezTo>
                  <a:cubicBezTo>
                    <a:pt x="79" y="260"/>
                    <a:pt x="81" y="252"/>
                    <a:pt x="82" y="243"/>
                  </a:cubicBezTo>
                  <a:cubicBezTo>
                    <a:pt x="85" y="239"/>
                    <a:pt x="88" y="236"/>
                    <a:pt x="92" y="234"/>
                  </a:cubicBezTo>
                  <a:cubicBezTo>
                    <a:pt x="140" y="210"/>
                    <a:pt x="148" y="156"/>
                    <a:pt x="182" y="123"/>
                  </a:cubicBezTo>
                  <a:cubicBezTo>
                    <a:pt x="185" y="119"/>
                    <a:pt x="188" y="116"/>
                    <a:pt x="192" y="113"/>
                  </a:cubicBezTo>
                  <a:cubicBezTo>
                    <a:pt x="213" y="99"/>
                    <a:pt x="229" y="82"/>
                    <a:pt x="245" y="64"/>
                  </a:cubicBezTo>
                  <a:cubicBezTo>
                    <a:pt x="248" y="61"/>
                    <a:pt x="251" y="57"/>
                    <a:pt x="255" y="53"/>
                  </a:cubicBezTo>
                  <a:cubicBezTo>
                    <a:pt x="258" y="50"/>
                    <a:pt x="261" y="46"/>
                    <a:pt x="264" y="42"/>
                  </a:cubicBezTo>
                  <a:cubicBezTo>
                    <a:pt x="267" y="38"/>
                    <a:pt x="270" y="34"/>
                    <a:pt x="274" y="30"/>
                  </a:cubicBezTo>
                  <a:cubicBezTo>
                    <a:pt x="287" y="8"/>
                    <a:pt x="319" y="0"/>
                    <a:pt x="344" y="11"/>
                  </a:cubicBezTo>
                  <a:cubicBezTo>
                    <a:pt x="348" y="12"/>
                    <a:pt x="352" y="15"/>
                    <a:pt x="356" y="17"/>
                  </a:cubicBezTo>
                  <a:cubicBezTo>
                    <a:pt x="393" y="51"/>
                    <a:pt x="401" y="105"/>
                    <a:pt x="432" y="146"/>
                  </a:cubicBezTo>
                  <a:cubicBezTo>
                    <a:pt x="435" y="150"/>
                    <a:pt x="437" y="153"/>
                    <a:pt x="439" y="156"/>
                  </a:cubicBezTo>
                  <a:cubicBezTo>
                    <a:pt x="441" y="159"/>
                    <a:pt x="444" y="163"/>
                    <a:pt x="446" y="166"/>
                  </a:cubicBezTo>
                  <a:cubicBezTo>
                    <a:pt x="448" y="170"/>
                    <a:pt x="450" y="174"/>
                    <a:pt x="453" y="177"/>
                  </a:cubicBezTo>
                  <a:cubicBezTo>
                    <a:pt x="456" y="182"/>
                    <a:pt x="459" y="186"/>
                    <a:pt x="462" y="190"/>
                  </a:cubicBezTo>
                  <a:cubicBezTo>
                    <a:pt x="468" y="200"/>
                    <a:pt x="476" y="208"/>
                    <a:pt x="483" y="216"/>
                  </a:cubicBezTo>
                  <a:cubicBezTo>
                    <a:pt x="487" y="220"/>
                    <a:pt x="491" y="224"/>
                    <a:pt x="495" y="228"/>
                  </a:cubicBezTo>
                  <a:cubicBezTo>
                    <a:pt x="509" y="241"/>
                    <a:pt x="527" y="252"/>
                    <a:pt x="543" y="265"/>
                  </a:cubicBezTo>
                  <a:cubicBezTo>
                    <a:pt x="546" y="268"/>
                    <a:pt x="549" y="270"/>
                    <a:pt x="552" y="273"/>
                  </a:cubicBezTo>
                  <a:cubicBezTo>
                    <a:pt x="555" y="277"/>
                    <a:pt x="558" y="280"/>
                    <a:pt x="561" y="283"/>
                  </a:cubicBezTo>
                  <a:cubicBezTo>
                    <a:pt x="565" y="286"/>
                    <a:pt x="569" y="289"/>
                    <a:pt x="572" y="292"/>
                  </a:cubicBezTo>
                  <a:cubicBezTo>
                    <a:pt x="574" y="294"/>
                    <a:pt x="575" y="295"/>
                    <a:pt x="577" y="297"/>
                  </a:cubicBezTo>
                  <a:cubicBezTo>
                    <a:pt x="578" y="299"/>
                    <a:pt x="580" y="300"/>
                    <a:pt x="582" y="302"/>
                  </a:cubicBezTo>
                  <a:cubicBezTo>
                    <a:pt x="595" y="315"/>
                    <a:pt x="615" y="331"/>
                    <a:pt x="619" y="350"/>
                  </a:cubicBezTo>
                  <a:cubicBezTo>
                    <a:pt x="623" y="370"/>
                    <a:pt x="603" y="354"/>
                    <a:pt x="595" y="359"/>
                  </a:cubicBezTo>
                  <a:cubicBezTo>
                    <a:pt x="594" y="360"/>
                    <a:pt x="592" y="360"/>
                    <a:pt x="590" y="361"/>
                  </a:cubicBezTo>
                  <a:close/>
                </a:path>
              </a:pathLst>
            </a:custGeom>
            <a:solidFill>
              <a:srgbClr val="EDED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831" name="Google Shape;831;p12"/>
            <p:cNvGrpSpPr/>
            <p:nvPr/>
          </p:nvGrpSpPr>
          <p:grpSpPr>
            <a:xfrm flipH="1">
              <a:off x="2042266" y="4320713"/>
              <a:ext cx="2307781" cy="2524372"/>
              <a:chOff x="770468" y="2760812"/>
              <a:chExt cx="2307781" cy="2524372"/>
            </a:xfrm>
          </p:grpSpPr>
          <p:sp>
            <p:nvSpPr>
              <p:cNvPr id="832" name="Google Shape;832;p12"/>
              <p:cNvSpPr/>
              <p:nvPr/>
            </p:nvSpPr>
            <p:spPr>
              <a:xfrm>
                <a:off x="770468" y="2827965"/>
                <a:ext cx="2307781" cy="2457219"/>
              </a:xfrm>
              <a:custGeom>
                <a:rect b="b" l="l" r="r" t="t"/>
                <a:pathLst>
                  <a:path extrusionOk="0" h="2457219" w="2307781">
                    <a:moveTo>
                      <a:pt x="628793" y="0"/>
                    </a:moveTo>
                    <a:cubicBezTo>
                      <a:pt x="681332" y="0"/>
                      <a:pt x="681332" y="80003"/>
                      <a:pt x="713313" y="107432"/>
                    </a:cubicBezTo>
                    <a:cubicBezTo>
                      <a:pt x="715597" y="112004"/>
                      <a:pt x="717881" y="118861"/>
                      <a:pt x="720166" y="125718"/>
                    </a:cubicBezTo>
                    <a:cubicBezTo>
                      <a:pt x="727019" y="141719"/>
                      <a:pt x="736156" y="160005"/>
                      <a:pt x="747578" y="176006"/>
                    </a:cubicBezTo>
                    <a:cubicBezTo>
                      <a:pt x="749862" y="180577"/>
                      <a:pt x="752147" y="185149"/>
                      <a:pt x="752147" y="192006"/>
                    </a:cubicBezTo>
                    <a:cubicBezTo>
                      <a:pt x="761284" y="212578"/>
                      <a:pt x="765853" y="230864"/>
                      <a:pt x="772705" y="249151"/>
                    </a:cubicBezTo>
                    <a:cubicBezTo>
                      <a:pt x="777275" y="262865"/>
                      <a:pt x="779559" y="272009"/>
                      <a:pt x="781843" y="281152"/>
                    </a:cubicBezTo>
                    <a:cubicBezTo>
                      <a:pt x="813823" y="317724"/>
                      <a:pt x="845805" y="352011"/>
                      <a:pt x="875501" y="386298"/>
                    </a:cubicBezTo>
                    <a:cubicBezTo>
                      <a:pt x="884638" y="395441"/>
                      <a:pt x="891491" y="402298"/>
                      <a:pt x="898344" y="411441"/>
                    </a:cubicBezTo>
                    <a:cubicBezTo>
                      <a:pt x="957737" y="475443"/>
                      <a:pt x="1007993" y="541731"/>
                      <a:pt x="1053679" y="612591"/>
                    </a:cubicBezTo>
                    <a:cubicBezTo>
                      <a:pt x="1055963" y="617162"/>
                      <a:pt x="1060532" y="624019"/>
                      <a:pt x="1062817" y="628591"/>
                    </a:cubicBezTo>
                    <a:cubicBezTo>
                      <a:pt x="1078807" y="646877"/>
                      <a:pt x="1092513" y="665164"/>
                      <a:pt x="1106219" y="683450"/>
                    </a:cubicBezTo>
                    <a:cubicBezTo>
                      <a:pt x="1108503" y="688021"/>
                      <a:pt x="1113072" y="692593"/>
                      <a:pt x="1115356" y="699450"/>
                    </a:cubicBezTo>
                    <a:cubicBezTo>
                      <a:pt x="1138200" y="722308"/>
                      <a:pt x="1156474" y="747452"/>
                      <a:pt x="1172465" y="774881"/>
                    </a:cubicBezTo>
                    <a:cubicBezTo>
                      <a:pt x="1174749" y="779453"/>
                      <a:pt x="1177033" y="786310"/>
                      <a:pt x="1179318" y="790882"/>
                    </a:cubicBezTo>
                    <a:cubicBezTo>
                      <a:pt x="1188455" y="800025"/>
                      <a:pt x="1188455" y="816025"/>
                      <a:pt x="1195308" y="827454"/>
                    </a:cubicBezTo>
                    <a:cubicBezTo>
                      <a:pt x="1197593" y="832026"/>
                      <a:pt x="1199877" y="838883"/>
                      <a:pt x="1202161" y="845741"/>
                    </a:cubicBezTo>
                    <a:cubicBezTo>
                      <a:pt x="1202161" y="852598"/>
                      <a:pt x="1204446" y="857170"/>
                      <a:pt x="1206730" y="864027"/>
                    </a:cubicBezTo>
                    <a:cubicBezTo>
                      <a:pt x="1209014" y="870884"/>
                      <a:pt x="1211299" y="875456"/>
                      <a:pt x="1215867" y="880027"/>
                    </a:cubicBezTo>
                    <a:cubicBezTo>
                      <a:pt x="1225005" y="893742"/>
                      <a:pt x="1238711" y="902885"/>
                      <a:pt x="1259270" y="905171"/>
                    </a:cubicBezTo>
                    <a:cubicBezTo>
                      <a:pt x="1266123" y="909743"/>
                      <a:pt x="1270691" y="914314"/>
                      <a:pt x="1272976" y="921172"/>
                    </a:cubicBezTo>
                    <a:cubicBezTo>
                      <a:pt x="1277544" y="925743"/>
                      <a:pt x="1279829" y="934886"/>
                      <a:pt x="1279829" y="944029"/>
                    </a:cubicBezTo>
                    <a:cubicBezTo>
                      <a:pt x="1282113" y="950887"/>
                      <a:pt x="1282113" y="957744"/>
                      <a:pt x="1284397" y="964601"/>
                    </a:cubicBezTo>
                    <a:cubicBezTo>
                      <a:pt x="1284397" y="971459"/>
                      <a:pt x="1286682" y="976030"/>
                      <a:pt x="1288966" y="982888"/>
                    </a:cubicBezTo>
                    <a:cubicBezTo>
                      <a:pt x="1291250" y="987459"/>
                      <a:pt x="1293535" y="994317"/>
                      <a:pt x="1293535" y="998888"/>
                    </a:cubicBezTo>
                    <a:cubicBezTo>
                      <a:pt x="1295819" y="1005746"/>
                      <a:pt x="1298103" y="1012603"/>
                      <a:pt x="1300388" y="1017174"/>
                    </a:cubicBezTo>
                    <a:cubicBezTo>
                      <a:pt x="1302672" y="1024032"/>
                      <a:pt x="1304956" y="1030889"/>
                      <a:pt x="1307241" y="1037747"/>
                    </a:cubicBezTo>
                    <a:cubicBezTo>
                      <a:pt x="1309525" y="1040032"/>
                      <a:pt x="1314094" y="1044604"/>
                      <a:pt x="1316378" y="1046890"/>
                    </a:cubicBezTo>
                    <a:cubicBezTo>
                      <a:pt x="1320947" y="1051461"/>
                      <a:pt x="1323231" y="1056033"/>
                      <a:pt x="1327800" y="1058319"/>
                    </a:cubicBezTo>
                    <a:cubicBezTo>
                      <a:pt x="1330084" y="1060604"/>
                      <a:pt x="1334653" y="1065176"/>
                      <a:pt x="1339222" y="1067462"/>
                    </a:cubicBezTo>
                    <a:cubicBezTo>
                      <a:pt x="1341506" y="1069748"/>
                      <a:pt x="1346075" y="1072033"/>
                      <a:pt x="1348359" y="1076605"/>
                    </a:cubicBezTo>
                    <a:cubicBezTo>
                      <a:pt x="1359781" y="1083462"/>
                      <a:pt x="1368918" y="1092605"/>
                      <a:pt x="1378055" y="1099463"/>
                    </a:cubicBezTo>
                    <a:cubicBezTo>
                      <a:pt x="1400899" y="1129178"/>
                      <a:pt x="1428311" y="1145178"/>
                      <a:pt x="1444301" y="1181751"/>
                    </a:cubicBezTo>
                    <a:cubicBezTo>
                      <a:pt x="1448870" y="1193180"/>
                      <a:pt x="1453438" y="1204609"/>
                      <a:pt x="1455723" y="1216038"/>
                    </a:cubicBezTo>
                    <a:cubicBezTo>
                      <a:pt x="1460291" y="1243467"/>
                      <a:pt x="1467144" y="1266325"/>
                      <a:pt x="1473997" y="1291469"/>
                    </a:cubicBezTo>
                    <a:cubicBezTo>
                      <a:pt x="1478566" y="1302898"/>
                      <a:pt x="1480850" y="1314327"/>
                      <a:pt x="1487704" y="1325755"/>
                    </a:cubicBezTo>
                    <a:cubicBezTo>
                      <a:pt x="1537959" y="1366900"/>
                      <a:pt x="1579077" y="1408044"/>
                      <a:pt x="1615626" y="1451474"/>
                    </a:cubicBezTo>
                    <a:cubicBezTo>
                      <a:pt x="1622479" y="1460617"/>
                      <a:pt x="1629332" y="1469760"/>
                      <a:pt x="1636186" y="1478903"/>
                    </a:cubicBezTo>
                    <a:cubicBezTo>
                      <a:pt x="1643039" y="1488046"/>
                      <a:pt x="1649892" y="1497189"/>
                      <a:pt x="1656745" y="1508618"/>
                    </a:cubicBezTo>
                    <a:cubicBezTo>
                      <a:pt x="1663598" y="1520047"/>
                      <a:pt x="1672735" y="1529190"/>
                      <a:pt x="1681872" y="1540619"/>
                    </a:cubicBezTo>
                    <a:cubicBezTo>
                      <a:pt x="1745834" y="1618336"/>
                      <a:pt x="1850913" y="1680052"/>
                      <a:pt x="1828070" y="1750912"/>
                    </a:cubicBezTo>
                    <a:cubicBezTo>
                      <a:pt x="1825786" y="1764626"/>
                      <a:pt x="1823501" y="1776055"/>
                      <a:pt x="1825786" y="1789770"/>
                    </a:cubicBezTo>
                    <a:cubicBezTo>
                      <a:pt x="1832639" y="1821771"/>
                      <a:pt x="1850913" y="1842343"/>
                      <a:pt x="1871472" y="1860629"/>
                    </a:cubicBezTo>
                    <a:cubicBezTo>
                      <a:pt x="1880610" y="1865201"/>
                      <a:pt x="1887463" y="1872058"/>
                      <a:pt x="1894316" y="1876630"/>
                    </a:cubicBezTo>
                    <a:cubicBezTo>
                      <a:pt x="2067925" y="1929203"/>
                      <a:pt x="2077063" y="2105208"/>
                      <a:pt x="2141024" y="2244641"/>
                    </a:cubicBezTo>
                    <a:cubicBezTo>
                      <a:pt x="2147877" y="2256070"/>
                      <a:pt x="2154730" y="2265213"/>
                      <a:pt x="2161583" y="2274356"/>
                    </a:cubicBezTo>
                    <a:cubicBezTo>
                      <a:pt x="2170721" y="2285785"/>
                      <a:pt x="2179858" y="2294929"/>
                      <a:pt x="2188995" y="2304072"/>
                    </a:cubicBezTo>
                    <a:cubicBezTo>
                      <a:pt x="2232398" y="2349787"/>
                      <a:pt x="2273516" y="2400075"/>
                      <a:pt x="2307781" y="2452648"/>
                    </a:cubicBezTo>
                    <a:cubicBezTo>
                      <a:pt x="2218692" y="2452648"/>
                      <a:pt x="2120465" y="2452648"/>
                      <a:pt x="2031376" y="2457219"/>
                    </a:cubicBezTo>
                    <a:cubicBezTo>
                      <a:pt x="2024523" y="2457219"/>
                      <a:pt x="2015386" y="2457219"/>
                      <a:pt x="2008533" y="2457219"/>
                    </a:cubicBezTo>
                    <a:lnTo>
                      <a:pt x="0" y="2457219"/>
                    </a:lnTo>
                    <a:lnTo>
                      <a:pt x="0" y="1026458"/>
                    </a:lnTo>
                    <a:lnTo>
                      <a:pt x="7452" y="1049175"/>
                    </a:lnTo>
                    <a:cubicBezTo>
                      <a:pt x="7452" y="1030889"/>
                      <a:pt x="7452" y="1012603"/>
                      <a:pt x="12021" y="998888"/>
                    </a:cubicBezTo>
                    <a:cubicBezTo>
                      <a:pt x="14305" y="989745"/>
                      <a:pt x="18874" y="980602"/>
                      <a:pt x="21159" y="971459"/>
                    </a:cubicBezTo>
                    <a:cubicBezTo>
                      <a:pt x="28011" y="950887"/>
                      <a:pt x="37149" y="932600"/>
                      <a:pt x="44001" y="914314"/>
                    </a:cubicBezTo>
                    <a:cubicBezTo>
                      <a:pt x="46286" y="909743"/>
                      <a:pt x="48571" y="907457"/>
                      <a:pt x="50855" y="902885"/>
                    </a:cubicBezTo>
                    <a:cubicBezTo>
                      <a:pt x="57707" y="873170"/>
                      <a:pt x="66845" y="848026"/>
                      <a:pt x="80551" y="827454"/>
                    </a:cubicBezTo>
                    <a:cubicBezTo>
                      <a:pt x="82835" y="820597"/>
                      <a:pt x="87404" y="816025"/>
                      <a:pt x="89689" y="809168"/>
                    </a:cubicBezTo>
                    <a:cubicBezTo>
                      <a:pt x="121669" y="763452"/>
                      <a:pt x="167356" y="720022"/>
                      <a:pt x="199337" y="676593"/>
                    </a:cubicBezTo>
                    <a:cubicBezTo>
                      <a:pt x="203905" y="672021"/>
                      <a:pt x="206189" y="665164"/>
                      <a:pt x="208474" y="660592"/>
                    </a:cubicBezTo>
                    <a:cubicBezTo>
                      <a:pt x="210759" y="656020"/>
                      <a:pt x="215327" y="651449"/>
                      <a:pt x="217611" y="646877"/>
                    </a:cubicBezTo>
                    <a:cubicBezTo>
                      <a:pt x="222180" y="642306"/>
                      <a:pt x="226749" y="635448"/>
                      <a:pt x="229033" y="630877"/>
                    </a:cubicBezTo>
                    <a:cubicBezTo>
                      <a:pt x="334113" y="473158"/>
                      <a:pt x="432339" y="313153"/>
                      <a:pt x="516859" y="141719"/>
                    </a:cubicBezTo>
                    <a:cubicBezTo>
                      <a:pt x="519144" y="134862"/>
                      <a:pt x="521429" y="130290"/>
                      <a:pt x="525997" y="123433"/>
                    </a:cubicBezTo>
                    <a:cubicBezTo>
                      <a:pt x="541987" y="107432"/>
                      <a:pt x="555693" y="86860"/>
                      <a:pt x="569399" y="68574"/>
                    </a:cubicBezTo>
                    <a:cubicBezTo>
                      <a:pt x="573968" y="61716"/>
                      <a:pt x="578537" y="57145"/>
                      <a:pt x="580821" y="54859"/>
                    </a:cubicBezTo>
                    <a:cubicBezTo>
                      <a:pt x="601380" y="34287"/>
                      <a:pt x="610517" y="9143"/>
                      <a:pt x="62879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33" name="Google Shape;833;p12"/>
              <p:cNvSpPr/>
              <p:nvPr/>
            </p:nvSpPr>
            <p:spPr>
              <a:xfrm>
                <a:off x="860419" y="2760812"/>
                <a:ext cx="1124384" cy="945674"/>
              </a:xfrm>
              <a:custGeom>
                <a:rect b="b" l="l" r="r" t="t"/>
                <a:pathLst>
                  <a:path extrusionOk="0" h="416" w="493">
                    <a:moveTo>
                      <a:pt x="417" y="377"/>
                    </a:moveTo>
                    <a:cubicBezTo>
                      <a:pt x="416" y="380"/>
                      <a:pt x="415" y="383"/>
                      <a:pt x="414" y="385"/>
                    </a:cubicBezTo>
                    <a:cubicBezTo>
                      <a:pt x="412" y="387"/>
                      <a:pt x="409" y="388"/>
                      <a:pt x="407" y="390"/>
                    </a:cubicBezTo>
                    <a:cubicBezTo>
                      <a:pt x="376" y="381"/>
                      <a:pt x="357" y="385"/>
                      <a:pt x="335" y="414"/>
                    </a:cubicBezTo>
                    <a:cubicBezTo>
                      <a:pt x="332" y="415"/>
                      <a:pt x="330" y="415"/>
                      <a:pt x="328" y="415"/>
                    </a:cubicBezTo>
                    <a:cubicBezTo>
                      <a:pt x="322" y="416"/>
                      <a:pt x="316" y="416"/>
                      <a:pt x="309" y="414"/>
                    </a:cubicBezTo>
                    <a:cubicBezTo>
                      <a:pt x="307" y="414"/>
                      <a:pt x="305" y="413"/>
                      <a:pt x="302" y="412"/>
                    </a:cubicBezTo>
                    <a:cubicBezTo>
                      <a:pt x="283" y="393"/>
                      <a:pt x="267" y="377"/>
                      <a:pt x="240" y="385"/>
                    </a:cubicBezTo>
                    <a:cubicBezTo>
                      <a:pt x="236" y="385"/>
                      <a:pt x="244" y="397"/>
                      <a:pt x="237" y="404"/>
                    </a:cubicBezTo>
                    <a:cubicBezTo>
                      <a:pt x="236" y="406"/>
                      <a:pt x="234" y="407"/>
                      <a:pt x="232" y="408"/>
                    </a:cubicBezTo>
                    <a:cubicBezTo>
                      <a:pt x="230" y="409"/>
                      <a:pt x="228" y="409"/>
                      <a:pt x="227" y="409"/>
                    </a:cubicBezTo>
                    <a:cubicBezTo>
                      <a:pt x="219" y="407"/>
                      <a:pt x="214" y="397"/>
                      <a:pt x="203" y="397"/>
                    </a:cubicBezTo>
                    <a:cubicBezTo>
                      <a:pt x="201" y="398"/>
                      <a:pt x="199" y="399"/>
                      <a:pt x="197" y="400"/>
                    </a:cubicBezTo>
                    <a:cubicBezTo>
                      <a:pt x="197" y="398"/>
                      <a:pt x="196" y="396"/>
                      <a:pt x="195" y="394"/>
                    </a:cubicBezTo>
                    <a:cubicBezTo>
                      <a:pt x="185" y="372"/>
                      <a:pt x="169" y="380"/>
                      <a:pt x="153" y="386"/>
                    </a:cubicBezTo>
                    <a:cubicBezTo>
                      <a:pt x="150" y="387"/>
                      <a:pt x="148" y="387"/>
                      <a:pt x="145" y="388"/>
                    </a:cubicBezTo>
                    <a:cubicBezTo>
                      <a:pt x="139" y="389"/>
                      <a:pt x="131" y="393"/>
                      <a:pt x="127" y="389"/>
                    </a:cubicBezTo>
                    <a:cubicBezTo>
                      <a:pt x="108" y="369"/>
                      <a:pt x="96" y="365"/>
                      <a:pt x="68" y="362"/>
                    </a:cubicBezTo>
                    <a:cubicBezTo>
                      <a:pt x="66" y="361"/>
                      <a:pt x="63" y="359"/>
                      <a:pt x="61" y="358"/>
                    </a:cubicBezTo>
                    <a:cubicBezTo>
                      <a:pt x="56" y="356"/>
                      <a:pt x="51" y="352"/>
                      <a:pt x="45" y="350"/>
                    </a:cubicBezTo>
                    <a:cubicBezTo>
                      <a:pt x="45" y="354"/>
                      <a:pt x="45" y="354"/>
                      <a:pt x="45" y="358"/>
                    </a:cubicBezTo>
                    <a:cubicBezTo>
                      <a:pt x="45" y="360"/>
                      <a:pt x="44" y="362"/>
                      <a:pt x="44" y="364"/>
                    </a:cubicBezTo>
                    <a:cubicBezTo>
                      <a:pt x="42" y="367"/>
                      <a:pt x="38" y="369"/>
                      <a:pt x="31" y="369"/>
                    </a:cubicBezTo>
                    <a:cubicBezTo>
                      <a:pt x="28" y="369"/>
                      <a:pt x="25" y="369"/>
                      <a:pt x="23" y="369"/>
                    </a:cubicBezTo>
                    <a:cubicBezTo>
                      <a:pt x="11" y="367"/>
                      <a:pt x="0" y="363"/>
                      <a:pt x="3" y="350"/>
                    </a:cubicBezTo>
                    <a:cubicBezTo>
                      <a:pt x="10" y="327"/>
                      <a:pt x="34" y="319"/>
                      <a:pt x="47" y="304"/>
                    </a:cubicBezTo>
                    <a:cubicBezTo>
                      <a:pt x="49" y="302"/>
                      <a:pt x="50" y="299"/>
                      <a:pt x="52" y="297"/>
                    </a:cubicBezTo>
                    <a:cubicBezTo>
                      <a:pt x="53" y="295"/>
                      <a:pt x="55" y="293"/>
                      <a:pt x="57" y="291"/>
                    </a:cubicBezTo>
                    <a:cubicBezTo>
                      <a:pt x="58" y="289"/>
                      <a:pt x="60" y="286"/>
                      <a:pt x="62" y="284"/>
                    </a:cubicBezTo>
                    <a:cubicBezTo>
                      <a:pt x="108" y="215"/>
                      <a:pt x="153" y="145"/>
                      <a:pt x="188" y="69"/>
                    </a:cubicBezTo>
                    <a:cubicBezTo>
                      <a:pt x="189" y="66"/>
                      <a:pt x="190" y="63"/>
                      <a:pt x="192" y="60"/>
                    </a:cubicBezTo>
                    <a:cubicBezTo>
                      <a:pt x="196" y="55"/>
                      <a:pt x="203" y="46"/>
                      <a:pt x="211" y="39"/>
                    </a:cubicBezTo>
                    <a:cubicBezTo>
                      <a:pt x="213" y="37"/>
                      <a:pt x="215" y="36"/>
                      <a:pt x="216" y="34"/>
                    </a:cubicBezTo>
                    <a:cubicBezTo>
                      <a:pt x="236" y="0"/>
                      <a:pt x="275" y="31"/>
                      <a:pt x="276" y="61"/>
                    </a:cubicBezTo>
                    <a:cubicBezTo>
                      <a:pt x="277" y="64"/>
                      <a:pt x="277" y="66"/>
                      <a:pt x="278" y="69"/>
                    </a:cubicBezTo>
                    <a:cubicBezTo>
                      <a:pt x="281" y="76"/>
                      <a:pt x="284" y="83"/>
                      <a:pt x="289" y="88"/>
                    </a:cubicBezTo>
                    <a:cubicBezTo>
                      <a:pt x="289" y="89"/>
                      <a:pt x="290" y="91"/>
                      <a:pt x="290" y="92"/>
                    </a:cubicBezTo>
                    <a:cubicBezTo>
                      <a:pt x="292" y="97"/>
                      <a:pt x="293" y="102"/>
                      <a:pt x="295" y="106"/>
                    </a:cubicBezTo>
                    <a:cubicBezTo>
                      <a:pt x="296" y="112"/>
                      <a:pt x="298" y="117"/>
                      <a:pt x="299" y="122"/>
                    </a:cubicBezTo>
                    <a:cubicBezTo>
                      <a:pt x="314" y="145"/>
                      <a:pt x="334" y="163"/>
                      <a:pt x="350" y="182"/>
                    </a:cubicBezTo>
                    <a:cubicBezTo>
                      <a:pt x="354" y="186"/>
                      <a:pt x="357" y="191"/>
                      <a:pt x="361" y="195"/>
                    </a:cubicBezTo>
                    <a:cubicBezTo>
                      <a:pt x="383" y="220"/>
                      <a:pt x="403" y="246"/>
                      <a:pt x="420" y="273"/>
                    </a:cubicBezTo>
                    <a:cubicBezTo>
                      <a:pt x="422" y="275"/>
                      <a:pt x="423" y="277"/>
                      <a:pt x="425" y="280"/>
                    </a:cubicBezTo>
                    <a:cubicBezTo>
                      <a:pt x="429" y="290"/>
                      <a:pt x="434" y="300"/>
                      <a:pt x="440" y="309"/>
                    </a:cubicBezTo>
                    <a:cubicBezTo>
                      <a:pt x="442" y="311"/>
                      <a:pt x="443" y="313"/>
                      <a:pt x="444" y="315"/>
                    </a:cubicBezTo>
                    <a:cubicBezTo>
                      <a:pt x="453" y="326"/>
                      <a:pt x="462" y="336"/>
                      <a:pt x="470" y="345"/>
                    </a:cubicBezTo>
                    <a:cubicBezTo>
                      <a:pt x="472" y="347"/>
                      <a:pt x="473" y="349"/>
                      <a:pt x="474" y="351"/>
                    </a:cubicBezTo>
                    <a:cubicBezTo>
                      <a:pt x="477" y="358"/>
                      <a:pt x="489" y="365"/>
                      <a:pt x="487" y="376"/>
                    </a:cubicBezTo>
                    <a:cubicBezTo>
                      <a:pt x="487" y="378"/>
                      <a:pt x="488" y="381"/>
                      <a:pt x="488" y="383"/>
                    </a:cubicBezTo>
                    <a:cubicBezTo>
                      <a:pt x="488" y="386"/>
                      <a:pt x="488" y="389"/>
                      <a:pt x="488" y="392"/>
                    </a:cubicBezTo>
                    <a:cubicBezTo>
                      <a:pt x="489" y="393"/>
                      <a:pt x="491" y="395"/>
                      <a:pt x="493" y="397"/>
                    </a:cubicBezTo>
                    <a:cubicBezTo>
                      <a:pt x="490" y="396"/>
                      <a:pt x="488" y="395"/>
                      <a:pt x="485" y="395"/>
                    </a:cubicBezTo>
                    <a:cubicBezTo>
                      <a:pt x="481" y="394"/>
                      <a:pt x="478" y="393"/>
                      <a:pt x="475" y="391"/>
                    </a:cubicBezTo>
                    <a:cubicBezTo>
                      <a:pt x="473" y="390"/>
                      <a:pt x="472" y="389"/>
                      <a:pt x="470" y="388"/>
                    </a:cubicBezTo>
                    <a:cubicBezTo>
                      <a:pt x="457" y="369"/>
                      <a:pt x="430" y="348"/>
                      <a:pt x="409" y="356"/>
                    </a:cubicBezTo>
                    <a:cubicBezTo>
                      <a:pt x="406" y="357"/>
                      <a:pt x="404" y="358"/>
                      <a:pt x="402" y="360"/>
                    </a:cubicBezTo>
                    <a:cubicBezTo>
                      <a:pt x="402" y="361"/>
                      <a:pt x="400" y="360"/>
                      <a:pt x="398" y="360"/>
                    </a:cubicBezTo>
                    <a:cubicBezTo>
                      <a:pt x="397" y="361"/>
                      <a:pt x="396" y="362"/>
                      <a:pt x="401" y="366"/>
                    </a:cubicBezTo>
                    <a:cubicBezTo>
                      <a:pt x="404" y="367"/>
                      <a:pt x="407" y="368"/>
                      <a:pt x="410" y="370"/>
                    </a:cubicBezTo>
                    <a:cubicBezTo>
                      <a:pt x="413" y="372"/>
                      <a:pt x="415" y="374"/>
                      <a:pt x="418" y="376"/>
                    </a:cubicBezTo>
                    <a:cubicBezTo>
                      <a:pt x="417" y="376"/>
                      <a:pt x="417" y="376"/>
                      <a:pt x="417" y="377"/>
                    </a:cubicBezTo>
                    <a:close/>
                  </a:path>
                </a:pathLst>
              </a:custGeom>
              <a:solidFill>
                <a:srgbClr val="EDED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sp>
        <p:nvSpPr>
          <p:cNvPr id="834" name="Google Shape;834;p12"/>
          <p:cNvSpPr txBox="1"/>
          <p:nvPr>
            <p:ph idx="1" type="body"/>
          </p:nvPr>
        </p:nvSpPr>
        <p:spPr>
          <a:xfrm>
            <a:off x="-1255083" y="1076298"/>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lt1"/>
              </a:buClr>
              <a:buSzPct val="100000"/>
              <a:buNone/>
            </a:pPr>
            <a:r>
              <a:rPr lang="en-US"/>
              <a:t>GAINS OF THE ANALYSIS</a:t>
            </a:r>
            <a:endParaRPr/>
          </a:p>
        </p:txBody>
      </p:sp>
      <p:grpSp>
        <p:nvGrpSpPr>
          <p:cNvPr id="835" name="Google Shape;835;p12"/>
          <p:cNvGrpSpPr/>
          <p:nvPr/>
        </p:nvGrpSpPr>
        <p:grpSpPr>
          <a:xfrm>
            <a:off x="1742" y="5389258"/>
            <a:ext cx="12190258" cy="1468742"/>
            <a:chOff x="1742" y="5389258"/>
            <a:chExt cx="12190258" cy="1468742"/>
          </a:xfrm>
        </p:grpSpPr>
        <p:grpSp>
          <p:nvGrpSpPr>
            <p:cNvPr id="836" name="Google Shape;836;p12"/>
            <p:cNvGrpSpPr/>
            <p:nvPr/>
          </p:nvGrpSpPr>
          <p:grpSpPr>
            <a:xfrm>
              <a:off x="5037541" y="5435629"/>
              <a:ext cx="3075791" cy="1422371"/>
              <a:chOff x="9116208" y="4547715"/>
              <a:chExt cx="3075791" cy="1422371"/>
            </a:xfrm>
          </p:grpSpPr>
          <p:sp>
            <p:nvSpPr>
              <p:cNvPr id="837" name="Google Shape;837;p12"/>
              <p:cNvSpPr/>
              <p:nvPr/>
            </p:nvSpPr>
            <p:spPr>
              <a:xfrm flipH="1">
                <a:off x="11405121" y="4811473"/>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38" name="Google Shape;838;p12"/>
              <p:cNvSpPr/>
              <p:nvPr/>
            </p:nvSpPr>
            <p:spPr>
              <a:xfrm flipH="1">
                <a:off x="11155214" y="4568691"/>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39" name="Google Shape;839;p12"/>
              <p:cNvSpPr/>
              <p:nvPr/>
            </p:nvSpPr>
            <p:spPr>
              <a:xfrm flipH="1">
                <a:off x="10772446" y="4568691"/>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0" name="Google Shape;840;p12"/>
              <p:cNvSpPr/>
              <p:nvPr/>
            </p:nvSpPr>
            <p:spPr>
              <a:xfrm flipH="1">
                <a:off x="10318331" y="4692111"/>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1" name="Google Shape;841;p12"/>
              <p:cNvSpPr/>
              <p:nvPr/>
            </p:nvSpPr>
            <p:spPr>
              <a:xfrm flipH="1">
                <a:off x="9828889" y="4547715"/>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2" name="Google Shape;842;p12"/>
              <p:cNvSpPr/>
              <p:nvPr/>
            </p:nvSpPr>
            <p:spPr>
              <a:xfrm flipH="1">
                <a:off x="9757833" y="4947098"/>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3" name="Google Shape;843;p12"/>
              <p:cNvSpPr/>
              <p:nvPr/>
            </p:nvSpPr>
            <p:spPr>
              <a:xfrm flipH="1">
                <a:off x="9116208" y="5253027"/>
                <a:ext cx="3075791" cy="717059"/>
              </a:xfrm>
              <a:prstGeom prst="rect">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4" name="Google Shape;844;p12"/>
              <p:cNvSpPr/>
              <p:nvPr/>
            </p:nvSpPr>
            <p:spPr>
              <a:xfrm flipH="1">
                <a:off x="11143693" y="4817974"/>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5" name="Google Shape;845;p12"/>
              <p:cNvSpPr/>
              <p:nvPr/>
            </p:nvSpPr>
            <p:spPr>
              <a:xfrm flipH="1">
                <a:off x="9440749" y="4805709"/>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846" name="Google Shape;846;p12"/>
            <p:cNvGrpSpPr/>
            <p:nvPr/>
          </p:nvGrpSpPr>
          <p:grpSpPr>
            <a:xfrm>
              <a:off x="1742" y="5389258"/>
              <a:ext cx="5485937" cy="1468742"/>
              <a:chOff x="-51736" y="4638675"/>
              <a:chExt cx="4754749" cy="1418840"/>
            </a:xfrm>
          </p:grpSpPr>
          <p:sp>
            <p:nvSpPr>
              <p:cNvPr id="847" name="Google Shape;847;p12"/>
              <p:cNvSpPr/>
              <p:nvPr/>
            </p:nvSpPr>
            <p:spPr>
              <a:xfrm>
                <a:off x="2199705" y="4650579"/>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8" name="Google Shape;848;p12"/>
              <p:cNvSpPr/>
              <p:nvPr/>
            </p:nvSpPr>
            <p:spPr>
              <a:xfrm>
                <a:off x="1950125" y="5020970"/>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49" name="Google Shape;849;p12"/>
              <p:cNvSpPr/>
              <p:nvPr/>
            </p:nvSpPr>
            <p:spPr>
              <a:xfrm>
                <a:off x="2772347" y="4638675"/>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0" name="Google Shape;850;p12"/>
              <p:cNvSpPr/>
              <p:nvPr/>
            </p:nvSpPr>
            <p:spPr>
              <a:xfrm>
                <a:off x="3188127" y="4757902"/>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1" name="Google Shape;851;p12"/>
              <p:cNvSpPr/>
              <p:nvPr/>
            </p:nvSpPr>
            <p:spPr>
              <a:xfrm>
                <a:off x="1610290" y="4897456"/>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2" name="Google Shape;852;p12"/>
              <p:cNvSpPr/>
              <p:nvPr/>
            </p:nvSpPr>
            <p:spPr>
              <a:xfrm>
                <a:off x="1101781" y="5064232"/>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3" name="Google Shape;853;p12"/>
              <p:cNvSpPr/>
              <p:nvPr/>
            </p:nvSpPr>
            <p:spPr>
              <a:xfrm>
                <a:off x="3716510" y="4638675"/>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4" name="Google Shape;854;p12"/>
              <p:cNvSpPr/>
              <p:nvPr/>
            </p:nvSpPr>
            <p:spPr>
              <a:xfrm>
                <a:off x="3982933" y="4990721"/>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5" name="Google Shape;855;p12"/>
              <p:cNvSpPr/>
              <p:nvPr/>
            </p:nvSpPr>
            <p:spPr>
              <a:xfrm>
                <a:off x="-51736" y="5584841"/>
                <a:ext cx="4364607" cy="472674"/>
              </a:xfrm>
              <a:prstGeom prst="rect">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6" name="Google Shape;856;p12"/>
              <p:cNvSpPr/>
              <p:nvPr/>
            </p:nvSpPr>
            <p:spPr>
              <a:xfrm>
                <a:off x="2432439" y="4879488"/>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7" name="Google Shape;857;p12"/>
              <p:cNvSpPr/>
              <p:nvPr/>
            </p:nvSpPr>
            <p:spPr>
              <a:xfrm>
                <a:off x="699964" y="5300951"/>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58" name="Google Shape;858;p12"/>
              <p:cNvSpPr/>
              <p:nvPr/>
            </p:nvSpPr>
            <p:spPr>
              <a:xfrm>
                <a:off x="43137" y="5195666"/>
                <a:ext cx="720080" cy="720080"/>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859" name="Google Shape;859;p12"/>
            <p:cNvSpPr/>
            <p:nvPr/>
          </p:nvSpPr>
          <p:spPr>
            <a:xfrm flipH="1">
              <a:off x="2696897" y="6099319"/>
              <a:ext cx="509632" cy="524667"/>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0" name="Google Shape;860;p12"/>
            <p:cNvSpPr/>
            <p:nvPr/>
          </p:nvSpPr>
          <p:spPr>
            <a:xfrm>
              <a:off x="3328527" y="6058687"/>
              <a:ext cx="784657" cy="784657"/>
            </a:xfrm>
            <a:prstGeom prst="chord">
              <a:avLst>
                <a:gd fmla="val 10904884" name="adj1"/>
                <a:gd fmla="val 21584496" name="adj2"/>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1" name="Google Shape;861;p12"/>
            <p:cNvSpPr/>
            <p:nvPr/>
          </p:nvSpPr>
          <p:spPr>
            <a:xfrm>
              <a:off x="4554915" y="6352929"/>
              <a:ext cx="492156" cy="492156"/>
            </a:xfrm>
            <a:prstGeom prst="chord">
              <a:avLst>
                <a:gd fmla="val 10904884" name="adj1"/>
                <a:gd fmla="val 21584496" name="adj2"/>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2" name="Google Shape;862;p12"/>
            <p:cNvSpPr/>
            <p:nvPr/>
          </p:nvSpPr>
          <p:spPr>
            <a:xfrm>
              <a:off x="3972848" y="5984118"/>
              <a:ext cx="784657" cy="784657"/>
            </a:xfrm>
            <a:prstGeom prst="chord">
              <a:avLst>
                <a:gd fmla="val 10904884" name="adj1"/>
                <a:gd fmla="val 21584496" name="adj2"/>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863" name="Google Shape;863;p12"/>
            <p:cNvGrpSpPr/>
            <p:nvPr/>
          </p:nvGrpSpPr>
          <p:grpSpPr>
            <a:xfrm flipH="1">
              <a:off x="7769092" y="5591016"/>
              <a:ext cx="4422908" cy="1266984"/>
              <a:chOff x="8005970" y="4483310"/>
              <a:chExt cx="4422908" cy="1266984"/>
            </a:xfrm>
          </p:grpSpPr>
          <p:sp>
            <p:nvSpPr>
              <p:cNvPr id="864" name="Google Shape;864;p12"/>
              <p:cNvSpPr/>
              <p:nvPr/>
            </p:nvSpPr>
            <p:spPr>
              <a:xfrm flipH="1">
                <a:off x="11642407" y="4717018"/>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5" name="Google Shape;865;p12"/>
              <p:cNvSpPr/>
              <p:nvPr/>
            </p:nvSpPr>
            <p:spPr>
              <a:xfrm flipH="1">
                <a:off x="11155214" y="4568691"/>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6" name="Google Shape;866;p12"/>
              <p:cNvSpPr/>
              <p:nvPr/>
            </p:nvSpPr>
            <p:spPr>
              <a:xfrm flipH="1">
                <a:off x="10656333" y="4532227"/>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7" name="Google Shape;867;p12"/>
              <p:cNvSpPr/>
              <p:nvPr/>
            </p:nvSpPr>
            <p:spPr>
              <a:xfrm flipH="1">
                <a:off x="10227408" y="4630410"/>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8" name="Google Shape;868;p12"/>
              <p:cNvSpPr/>
              <p:nvPr/>
            </p:nvSpPr>
            <p:spPr>
              <a:xfrm flipH="1">
                <a:off x="9634684" y="4523334"/>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69" name="Google Shape;869;p12"/>
              <p:cNvSpPr/>
              <p:nvPr/>
            </p:nvSpPr>
            <p:spPr>
              <a:xfrm flipH="1">
                <a:off x="9757833" y="4947098"/>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0" name="Google Shape;870;p12"/>
              <p:cNvSpPr/>
              <p:nvPr/>
            </p:nvSpPr>
            <p:spPr>
              <a:xfrm flipH="1">
                <a:off x="8007712" y="5033235"/>
                <a:ext cx="4159392" cy="717059"/>
              </a:xfrm>
              <a:prstGeom prst="rect">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1" name="Google Shape;871;p12"/>
              <p:cNvSpPr/>
              <p:nvPr/>
            </p:nvSpPr>
            <p:spPr>
              <a:xfrm flipH="1">
                <a:off x="11143693" y="4817974"/>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2" name="Google Shape;872;p12"/>
              <p:cNvSpPr/>
              <p:nvPr/>
            </p:nvSpPr>
            <p:spPr>
              <a:xfrm flipH="1">
                <a:off x="9332942" y="4727306"/>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3" name="Google Shape;873;p12"/>
              <p:cNvSpPr/>
              <p:nvPr/>
            </p:nvSpPr>
            <p:spPr>
              <a:xfrm flipH="1">
                <a:off x="8736184" y="4717018"/>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4" name="Google Shape;874;p12"/>
              <p:cNvSpPr/>
              <p:nvPr/>
            </p:nvSpPr>
            <p:spPr>
              <a:xfrm flipH="1">
                <a:off x="8490456" y="4820098"/>
                <a:ext cx="393236" cy="372703"/>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5" name="Google Shape;875;p12"/>
              <p:cNvSpPr/>
              <p:nvPr/>
            </p:nvSpPr>
            <p:spPr>
              <a:xfrm flipH="1">
                <a:off x="8009669" y="4845022"/>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6" name="Google Shape;876;p12"/>
              <p:cNvSpPr/>
              <p:nvPr/>
            </p:nvSpPr>
            <p:spPr>
              <a:xfrm flipH="1">
                <a:off x="8104585" y="4483310"/>
                <a:ext cx="786471" cy="745406"/>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77" name="Google Shape;877;p12"/>
              <p:cNvSpPr/>
              <p:nvPr/>
            </p:nvSpPr>
            <p:spPr>
              <a:xfrm flipH="1">
                <a:off x="8005970" y="4772493"/>
                <a:ext cx="456127" cy="432311"/>
              </a:xfrm>
              <a:prstGeom prst="ellipse">
                <a:avLst/>
              </a:prstGeom>
              <a:solidFill>
                <a:srgbClr val="D6E6E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grpSp>
        <p:nvGrpSpPr>
          <p:cNvPr id="878" name="Google Shape;878;p12"/>
          <p:cNvGrpSpPr/>
          <p:nvPr/>
        </p:nvGrpSpPr>
        <p:grpSpPr>
          <a:xfrm>
            <a:off x="-3372" y="5771636"/>
            <a:ext cx="12195372" cy="1095420"/>
            <a:chOff x="-3372" y="5771636"/>
            <a:chExt cx="12195372" cy="1095420"/>
          </a:xfrm>
        </p:grpSpPr>
        <p:grpSp>
          <p:nvGrpSpPr>
            <p:cNvPr id="879" name="Google Shape;879;p12"/>
            <p:cNvGrpSpPr/>
            <p:nvPr/>
          </p:nvGrpSpPr>
          <p:grpSpPr>
            <a:xfrm>
              <a:off x="-3372" y="6002404"/>
              <a:ext cx="2653222" cy="855594"/>
              <a:chOff x="5208276" y="5677120"/>
              <a:chExt cx="3880949" cy="1251508"/>
            </a:xfrm>
          </p:grpSpPr>
          <p:sp>
            <p:nvSpPr>
              <p:cNvPr id="880" name="Google Shape;880;p12"/>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1" name="Google Shape;881;p12"/>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2" name="Google Shape;882;p12"/>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3" name="Google Shape;883;p12"/>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4" name="Google Shape;884;p12"/>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5" name="Google Shape;885;p12"/>
              <p:cNvSpPr/>
              <p:nvPr/>
            </p:nvSpPr>
            <p:spPr>
              <a:xfrm>
                <a:off x="5827426" y="5940423"/>
                <a:ext cx="988205" cy="98820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6" name="Google Shape;886;p12"/>
              <p:cNvSpPr/>
              <p:nvPr/>
            </p:nvSpPr>
            <p:spPr>
              <a:xfrm>
                <a:off x="8028027" y="5677120"/>
                <a:ext cx="995012" cy="99501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7" name="Google Shape;887;p12"/>
              <p:cNvSpPr/>
              <p:nvPr/>
            </p:nvSpPr>
            <p:spPr>
              <a:xfrm>
                <a:off x="8369145" y="618281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8" name="Google Shape;888;p12"/>
              <p:cNvSpPr/>
              <p:nvPr/>
            </p:nvSpPr>
            <p:spPr>
              <a:xfrm>
                <a:off x="5208276" y="6761949"/>
                <a:ext cx="3880949" cy="1666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89" name="Google Shape;889;p12"/>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0" name="Google Shape;890;p12"/>
              <p:cNvSpPr/>
              <p:nvPr/>
            </p:nvSpPr>
            <p:spPr>
              <a:xfrm>
                <a:off x="5427788" y="607574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1" name="Google Shape;891;p12"/>
              <p:cNvSpPr/>
              <p:nvPr/>
            </p:nvSpPr>
            <p:spPr>
              <a:xfrm>
                <a:off x="5213208" y="6320028"/>
                <a:ext cx="595719" cy="59572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2" name="Google Shape;892;p12"/>
              <p:cNvSpPr/>
              <p:nvPr/>
            </p:nvSpPr>
            <p:spPr>
              <a:xfrm>
                <a:off x="7799510" y="6182681"/>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893" name="Google Shape;893;p12"/>
            <p:cNvGrpSpPr/>
            <p:nvPr/>
          </p:nvGrpSpPr>
          <p:grpSpPr>
            <a:xfrm>
              <a:off x="2503359" y="5771636"/>
              <a:ext cx="3430784" cy="1086364"/>
              <a:chOff x="5096347" y="5677120"/>
              <a:chExt cx="3992878" cy="1264356"/>
            </a:xfrm>
          </p:grpSpPr>
          <p:sp>
            <p:nvSpPr>
              <p:cNvPr id="894" name="Google Shape;894;p12"/>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5" name="Google Shape;895;p12"/>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6" name="Google Shape;896;p12"/>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7" name="Google Shape;897;p12"/>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8" name="Google Shape;898;p12"/>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899" name="Google Shape;899;p12"/>
              <p:cNvSpPr/>
              <p:nvPr/>
            </p:nvSpPr>
            <p:spPr>
              <a:xfrm>
                <a:off x="5827426" y="5940423"/>
                <a:ext cx="988205" cy="98820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0" name="Google Shape;900;p12"/>
              <p:cNvSpPr/>
              <p:nvPr/>
            </p:nvSpPr>
            <p:spPr>
              <a:xfrm>
                <a:off x="8028027" y="5677120"/>
                <a:ext cx="995012" cy="995011"/>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1" name="Google Shape;901;p12"/>
              <p:cNvSpPr/>
              <p:nvPr/>
            </p:nvSpPr>
            <p:spPr>
              <a:xfrm>
                <a:off x="8369145" y="622139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2" name="Google Shape;902;p12"/>
              <p:cNvSpPr/>
              <p:nvPr/>
            </p:nvSpPr>
            <p:spPr>
              <a:xfrm>
                <a:off x="5208276" y="6770752"/>
                <a:ext cx="3880949" cy="1666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3" name="Google Shape;903;p12"/>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4" name="Google Shape;904;p12"/>
              <p:cNvSpPr/>
              <p:nvPr/>
            </p:nvSpPr>
            <p:spPr>
              <a:xfrm>
                <a:off x="5427788" y="607574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5" name="Google Shape;905;p12"/>
              <p:cNvSpPr/>
              <p:nvPr/>
            </p:nvSpPr>
            <p:spPr>
              <a:xfrm>
                <a:off x="5096347" y="6288693"/>
                <a:ext cx="595719" cy="595719"/>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6" name="Google Shape;906;p12"/>
              <p:cNvSpPr/>
              <p:nvPr/>
            </p:nvSpPr>
            <p:spPr>
              <a:xfrm>
                <a:off x="7799510" y="6182681"/>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907" name="Google Shape;907;p12"/>
            <p:cNvGrpSpPr/>
            <p:nvPr/>
          </p:nvGrpSpPr>
          <p:grpSpPr>
            <a:xfrm flipH="1">
              <a:off x="5677557" y="5865298"/>
              <a:ext cx="3459076" cy="994002"/>
              <a:chOff x="5176824" y="5783050"/>
              <a:chExt cx="4025805" cy="1156862"/>
            </a:xfrm>
          </p:grpSpPr>
          <p:sp>
            <p:nvSpPr>
              <p:cNvPr id="908" name="Google Shape;908;p12"/>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09" name="Google Shape;909;p12"/>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0" name="Google Shape;910;p12"/>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1" name="Google Shape;911;p12"/>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2" name="Google Shape;912;p12"/>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3" name="Google Shape;913;p12"/>
              <p:cNvSpPr/>
              <p:nvPr/>
            </p:nvSpPr>
            <p:spPr>
              <a:xfrm>
                <a:off x="5975384" y="6088379"/>
                <a:ext cx="840247" cy="84024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4" name="Google Shape;914;p12"/>
              <p:cNvSpPr/>
              <p:nvPr/>
            </p:nvSpPr>
            <p:spPr>
              <a:xfrm>
                <a:off x="8482549" y="610077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5" name="Google Shape;915;p12"/>
              <p:cNvSpPr/>
              <p:nvPr/>
            </p:nvSpPr>
            <p:spPr>
              <a:xfrm>
                <a:off x="5208276" y="6770752"/>
                <a:ext cx="3880949" cy="166679"/>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6" name="Google Shape;916;p12"/>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7" name="Google Shape;917;p12"/>
              <p:cNvSpPr/>
              <p:nvPr/>
            </p:nvSpPr>
            <p:spPr>
              <a:xfrm>
                <a:off x="5176824" y="6066471"/>
                <a:ext cx="849276" cy="84927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8" name="Google Shape;918;p12"/>
              <p:cNvSpPr/>
              <p:nvPr/>
            </p:nvSpPr>
            <p:spPr>
              <a:xfrm>
                <a:off x="7541959" y="6181631"/>
                <a:ext cx="1213393"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19" name="Google Shape;919;p12"/>
              <p:cNvSpPr/>
              <p:nvPr/>
            </p:nvSpPr>
            <p:spPr>
              <a:xfrm>
                <a:off x="5630466" y="621983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920" name="Google Shape;920;p12"/>
            <p:cNvGrpSpPr/>
            <p:nvPr/>
          </p:nvGrpSpPr>
          <p:grpSpPr>
            <a:xfrm flipH="1">
              <a:off x="8843757" y="5862656"/>
              <a:ext cx="3348243" cy="1004400"/>
              <a:chOff x="5192411" y="5783050"/>
              <a:chExt cx="3896814" cy="1168963"/>
            </a:xfrm>
          </p:grpSpPr>
          <p:sp>
            <p:nvSpPr>
              <p:cNvPr id="921" name="Google Shape;921;p12"/>
              <p:cNvSpPr/>
              <p:nvPr/>
            </p:nvSpPr>
            <p:spPr>
              <a:xfrm>
                <a:off x="6973598" y="590364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2" name="Google Shape;922;p12"/>
              <p:cNvSpPr/>
              <p:nvPr/>
            </p:nvSpPr>
            <p:spPr>
              <a:xfrm>
                <a:off x="6737750" y="61768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3" name="Google Shape;923;p12"/>
              <p:cNvSpPr/>
              <p:nvPr/>
            </p:nvSpPr>
            <p:spPr>
              <a:xfrm>
                <a:off x="7621548" y="5936018"/>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4" name="Google Shape;924;p12"/>
              <p:cNvSpPr/>
              <p:nvPr/>
            </p:nvSpPr>
            <p:spPr>
              <a:xfrm>
                <a:off x="8012007" y="5783050"/>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5" name="Google Shape;925;p12"/>
              <p:cNvSpPr/>
              <p:nvPr/>
            </p:nvSpPr>
            <p:spPr>
              <a:xfrm>
                <a:off x="6212527" y="6169614"/>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6" name="Google Shape;926;p12"/>
              <p:cNvSpPr/>
              <p:nvPr/>
            </p:nvSpPr>
            <p:spPr>
              <a:xfrm>
                <a:off x="5975384" y="6088379"/>
                <a:ext cx="840247" cy="840247"/>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7" name="Google Shape;927;p12"/>
              <p:cNvSpPr/>
              <p:nvPr/>
            </p:nvSpPr>
            <p:spPr>
              <a:xfrm>
                <a:off x="8369145" y="6221396"/>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8" name="Google Shape;928;p12"/>
              <p:cNvSpPr/>
              <p:nvPr/>
            </p:nvSpPr>
            <p:spPr>
              <a:xfrm>
                <a:off x="5192411" y="6613640"/>
                <a:ext cx="3880949" cy="32379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29" name="Google Shape;929;p12"/>
              <p:cNvSpPr/>
              <p:nvPr/>
            </p:nvSpPr>
            <p:spPr>
              <a:xfrm>
                <a:off x="7281640" y="6176829"/>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0" name="Google Shape;930;p12"/>
              <p:cNvSpPr/>
              <p:nvPr/>
            </p:nvSpPr>
            <p:spPr>
              <a:xfrm>
                <a:off x="5192411" y="6044347"/>
                <a:ext cx="907666" cy="90766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1" name="Google Shape;931;p12"/>
              <p:cNvSpPr/>
              <p:nvPr/>
            </p:nvSpPr>
            <p:spPr>
              <a:xfrm>
                <a:off x="7799510" y="6182681"/>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932" name="Google Shape;932;p12"/>
              <p:cNvSpPr/>
              <p:nvPr/>
            </p:nvSpPr>
            <p:spPr>
              <a:xfrm>
                <a:off x="5630466" y="6219832"/>
                <a:ext cx="720080" cy="72008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sp>
        <p:nvSpPr>
          <p:cNvPr id="933" name="Google Shape;933;p12"/>
          <p:cNvSpPr/>
          <p:nvPr/>
        </p:nvSpPr>
        <p:spPr>
          <a:xfrm>
            <a:off x="904461" y="1123122"/>
            <a:ext cx="9859617" cy="5019261"/>
          </a:xfrm>
          <a:custGeom>
            <a:rect b="b" l="l" r="r" t="t"/>
            <a:pathLst>
              <a:path extrusionOk="0" h="5019261" w="9859617">
                <a:moveTo>
                  <a:pt x="0" y="5019261"/>
                </a:moveTo>
                <a:lnTo>
                  <a:pt x="1739348" y="4055165"/>
                </a:lnTo>
                <a:lnTo>
                  <a:pt x="3717234" y="4055165"/>
                </a:lnTo>
                <a:lnTo>
                  <a:pt x="5148470" y="2743199"/>
                </a:lnTo>
                <a:lnTo>
                  <a:pt x="5844209" y="2991678"/>
                </a:lnTo>
                <a:lnTo>
                  <a:pt x="7046843" y="1729408"/>
                </a:lnTo>
                <a:lnTo>
                  <a:pt x="7841973" y="2017643"/>
                </a:lnTo>
                <a:lnTo>
                  <a:pt x="9859617" y="0"/>
                </a:lnTo>
              </a:path>
            </a:pathLst>
          </a:custGeom>
          <a:noFill/>
          <a:ln cap="flat" cmpd="sng" w="38100">
            <a:solidFill>
              <a:schemeClr val="accent6"/>
            </a:solidFill>
            <a:prstDash val="solid"/>
            <a:miter lim="800000"/>
            <a:headEnd len="sm" w="sm" type="none"/>
            <a:tailEnd len="lg" w="lg" type="triangl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934" name="Google Shape;934;p12"/>
          <p:cNvGrpSpPr/>
          <p:nvPr/>
        </p:nvGrpSpPr>
        <p:grpSpPr>
          <a:xfrm rot="1067839">
            <a:off x="9290691" y="166798"/>
            <a:ext cx="1408746" cy="1311833"/>
            <a:chOff x="4936978" y="1015991"/>
            <a:chExt cx="1408746" cy="1311833"/>
          </a:xfrm>
        </p:grpSpPr>
        <p:sp>
          <p:nvSpPr>
            <p:cNvPr id="935" name="Google Shape;935;p12"/>
            <p:cNvSpPr/>
            <p:nvPr/>
          </p:nvSpPr>
          <p:spPr>
            <a:xfrm flipH="1" rot="3965908">
              <a:off x="5478651" y="1283059"/>
              <a:ext cx="479323" cy="1160106"/>
            </a:xfrm>
            <a:custGeom>
              <a:rect b="b" l="l" r="r" t="t"/>
              <a:pathLst>
                <a:path extrusionOk="0" h="2513590" w="1038544">
                  <a:moveTo>
                    <a:pt x="0" y="2513590"/>
                  </a:moveTo>
                  <a:lnTo>
                    <a:pt x="1038544" y="0"/>
                  </a:lnTo>
                  <a:lnTo>
                    <a:pt x="786242" y="2513590"/>
                  </a:lnTo>
                  <a:lnTo>
                    <a:pt x="0" y="2513590"/>
                  </a:lnTo>
                  <a:close/>
                </a:path>
              </a:pathLst>
            </a:custGeom>
            <a:solidFill>
              <a:srgbClr val="56989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6" name="Google Shape;936;p12"/>
            <p:cNvSpPr/>
            <p:nvPr/>
          </p:nvSpPr>
          <p:spPr>
            <a:xfrm rot="1861541">
              <a:off x="5137988" y="1148280"/>
              <a:ext cx="790741" cy="999463"/>
            </a:xfrm>
            <a:custGeom>
              <a:rect b="b" l="l" r="r" t="t"/>
              <a:pathLst>
                <a:path extrusionOk="0" h="2165526" w="1658686">
                  <a:moveTo>
                    <a:pt x="0" y="2165526"/>
                  </a:moveTo>
                  <a:lnTo>
                    <a:pt x="1658686" y="0"/>
                  </a:lnTo>
                  <a:lnTo>
                    <a:pt x="487152" y="2165526"/>
                  </a:lnTo>
                  <a:lnTo>
                    <a:pt x="0" y="216552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7" name="Google Shape;937;p12"/>
            <p:cNvSpPr/>
            <p:nvPr/>
          </p:nvSpPr>
          <p:spPr>
            <a:xfrm flipH="1" rot="5400000">
              <a:off x="5272724" y="1450290"/>
              <a:ext cx="872754" cy="837930"/>
            </a:xfrm>
            <a:custGeom>
              <a:rect b="b" l="l" r="r" t="t"/>
              <a:pathLst>
                <a:path extrusionOk="0" h="1815534" w="1830721">
                  <a:moveTo>
                    <a:pt x="0" y="1815534"/>
                  </a:moveTo>
                  <a:lnTo>
                    <a:pt x="1830721" y="0"/>
                  </a:lnTo>
                  <a:lnTo>
                    <a:pt x="487152" y="1815534"/>
                  </a:lnTo>
                  <a:lnTo>
                    <a:pt x="0" y="1815534"/>
                  </a:lnTo>
                  <a:close/>
                </a:path>
              </a:pathLst>
            </a:custGeom>
            <a:solidFill>
              <a:srgbClr val="39656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8" name="Google Shape;938;p12"/>
            <p:cNvSpPr/>
            <p:nvPr/>
          </p:nvSpPr>
          <p:spPr>
            <a:xfrm rot="1786633">
              <a:off x="5502366" y="1257945"/>
              <a:ext cx="500435" cy="1012454"/>
            </a:xfrm>
            <a:prstGeom prst="triangle">
              <a:avLst>
                <a:gd fmla="val 83353"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39" name="Google Shape;939;p12"/>
          <p:cNvSpPr/>
          <p:nvPr/>
        </p:nvSpPr>
        <p:spPr>
          <a:xfrm>
            <a:off x="2547905" y="5037312"/>
            <a:ext cx="211382" cy="211382"/>
          </a:xfrm>
          <a:prstGeom prst="ellipse">
            <a:avLst/>
          </a:prstGeom>
          <a:solidFill>
            <a:schemeClr val="accent4"/>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0" name="Google Shape;940;p12"/>
          <p:cNvSpPr/>
          <p:nvPr/>
        </p:nvSpPr>
        <p:spPr>
          <a:xfrm>
            <a:off x="5930861" y="3761033"/>
            <a:ext cx="211382" cy="211382"/>
          </a:xfrm>
          <a:prstGeom prst="ellipse">
            <a:avLst/>
          </a:prstGeom>
          <a:solidFill>
            <a:schemeClr val="accent4"/>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1" name="Google Shape;941;p12"/>
          <p:cNvSpPr/>
          <p:nvPr/>
        </p:nvSpPr>
        <p:spPr>
          <a:xfrm>
            <a:off x="7838028" y="2745592"/>
            <a:ext cx="211382" cy="211382"/>
          </a:xfrm>
          <a:prstGeom prst="ellipse">
            <a:avLst/>
          </a:prstGeom>
          <a:solidFill>
            <a:schemeClr val="accent4"/>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2" name="Google Shape;942;p12"/>
          <p:cNvSpPr/>
          <p:nvPr/>
        </p:nvSpPr>
        <p:spPr>
          <a:xfrm>
            <a:off x="8649520" y="3033732"/>
            <a:ext cx="211382" cy="211382"/>
          </a:xfrm>
          <a:prstGeom prst="ellipse">
            <a:avLst/>
          </a:prstGeom>
          <a:solidFill>
            <a:schemeClr val="accent4"/>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3" name="Google Shape;943;p12"/>
          <p:cNvSpPr/>
          <p:nvPr/>
        </p:nvSpPr>
        <p:spPr>
          <a:xfrm>
            <a:off x="4540520" y="5071582"/>
            <a:ext cx="211382" cy="211382"/>
          </a:xfrm>
          <a:prstGeom prst="ellipse">
            <a:avLst/>
          </a:prstGeom>
          <a:solidFill>
            <a:schemeClr val="accent4"/>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4" name="Google Shape;944;p12"/>
          <p:cNvSpPr/>
          <p:nvPr/>
        </p:nvSpPr>
        <p:spPr>
          <a:xfrm>
            <a:off x="6630112" y="4032759"/>
            <a:ext cx="211382" cy="211382"/>
          </a:xfrm>
          <a:prstGeom prst="ellipse">
            <a:avLst/>
          </a:prstGeom>
          <a:solidFill>
            <a:schemeClr val="accent4"/>
          </a:solidFill>
          <a:ln cap="flat" cmpd="sng" w="3810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45" name="Google Shape;945;p12"/>
          <p:cNvSpPr txBox="1"/>
          <p:nvPr/>
        </p:nvSpPr>
        <p:spPr>
          <a:xfrm>
            <a:off x="4602993" y="2373434"/>
            <a:ext cx="3571225" cy="289310"/>
          </a:xfrm>
          <a:prstGeom prst="rect">
            <a:avLst/>
          </a:prstGeom>
          <a:noFill/>
          <a:ln>
            <a:noFill/>
          </a:ln>
        </p:spPr>
        <p:txBody>
          <a:bodyPr anchorCtr="0" anchor="t" bIns="45700" lIns="91425" spcFirstLastPara="1" rIns="91425" wrap="square" tIns="45700">
            <a:spAutoFit/>
          </a:bodyPr>
          <a:lstStyle/>
          <a:p>
            <a:pPr indent="-285750" lvl="0" marL="285750" marR="0" rtl="0" algn="r">
              <a:lnSpc>
                <a:spcPct val="80000"/>
              </a:lnSpc>
              <a:spcBef>
                <a:spcPts val="0"/>
              </a:spcBef>
              <a:spcAft>
                <a:spcPts val="0"/>
              </a:spcAft>
              <a:buClr>
                <a:schemeClr val="accent6"/>
              </a:buClr>
              <a:buSzPts val="1600"/>
              <a:buFont typeface="Noto Sans Symbols"/>
              <a:buChar char="✔"/>
            </a:pPr>
            <a:r>
              <a:rPr lang="en-US" sz="1600">
                <a:solidFill>
                  <a:schemeClr val="accent6"/>
                </a:solidFill>
                <a:latin typeface="Arial"/>
                <a:ea typeface="Arial"/>
                <a:cs typeface="Arial"/>
                <a:sym typeface="Arial"/>
              </a:rPr>
              <a:t>RIGHT ACTION(BUY/SELL)</a:t>
            </a:r>
            <a:endParaRPr/>
          </a:p>
        </p:txBody>
      </p:sp>
      <p:sp>
        <p:nvSpPr>
          <p:cNvPr id="946" name="Google Shape;946;p12"/>
          <p:cNvSpPr txBox="1"/>
          <p:nvPr/>
        </p:nvSpPr>
        <p:spPr>
          <a:xfrm>
            <a:off x="2649850" y="3399807"/>
            <a:ext cx="3571225" cy="289310"/>
          </a:xfrm>
          <a:prstGeom prst="rect">
            <a:avLst/>
          </a:prstGeom>
          <a:noFill/>
          <a:ln>
            <a:noFill/>
          </a:ln>
        </p:spPr>
        <p:txBody>
          <a:bodyPr anchorCtr="0" anchor="t" bIns="45700" lIns="91425" spcFirstLastPara="1" rIns="91425" wrap="square" tIns="45700">
            <a:spAutoFit/>
          </a:bodyPr>
          <a:lstStyle/>
          <a:p>
            <a:pPr indent="-285750" lvl="0" marL="285750" marR="0" rtl="0" algn="r">
              <a:lnSpc>
                <a:spcPct val="80000"/>
              </a:lnSpc>
              <a:spcBef>
                <a:spcPts val="0"/>
              </a:spcBef>
              <a:spcAft>
                <a:spcPts val="0"/>
              </a:spcAft>
              <a:buClr>
                <a:schemeClr val="accent6"/>
              </a:buClr>
              <a:buSzPts val="1600"/>
              <a:buFont typeface="Noto Sans Symbols"/>
              <a:buChar char="✔"/>
            </a:pPr>
            <a:r>
              <a:rPr lang="en-US" sz="1600">
                <a:solidFill>
                  <a:schemeClr val="accent6"/>
                </a:solidFill>
                <a:latin typeface="Arial"/>
                <a:ea typeface="Arial"/>
                <a:cs typeface="Arial"/>
                <a:sym typeface="Arial"/>
              </a:rPr>
              <a:t>SELECTION OF RIGHT STOCK</a:t>
            </a:r>
            <a:endParaRPr/>
          </a:p>
        </p:txBody>
      </p:sp>
      <p:sp>
        <p:nvSpPr>
          <p:cNvPr id="947" name="Google Shape;947;p12"/>
          <p:cNvSpPr txBox="1"/>
          <p:nvPr/>
        </p:nvSpPr>
        <p:spPr>
          <a:xfrm>
            <a:off x="451524" y="4666015"/>
            <a:ext cx="2431767" cy="289310"/>
          </a:xfrm>
          <a:prstGeom prst="rect">
            <a:avLst/>
          </a:prstGeom>
          <a:noFill/>
          <a:ln>
            <a:noFill/>
          </a:ln>
        </p:spPr>
        <p:txBody>
          <a:bodyPr anchorCtr="0" anchor="t" bIns="45700" lIns="91425" spcFirstLastPara="1" rIns="91425" wrap="square" tIns="45700">
            <a:spAutoFit/>
          </a:bodyPr>
          <a:lstStyle/>
          <a:p>
            <a:pPr indent="-285750" lvl="0" marL="285750" marR="0" rtl="0" algn="r">
              <a:lnSpc>
                <a:spcPct val="80000"/>
              </a:lnSpc>
              <a:spcBef>
                <a:spcPts val="0"/>
              </a:spcBef>
              <a:spcAft>
                <a:spcPts val="0"/>
              </a:spcAft>
              <a:buClr>
                <a:schemeClr val="accent6"/>
              </a:buClr>
              <a:buSzPts val="1600"/>
              <a:buFont typeface="Noto Sans Symbols"/>
              <a:buChar char="✔"/>
            </a:pPr>
            <a:r>
              <a:rPr lang="en-US" sz="1600">
                <a:solidFill>
                  <a:schemeClr val="accent6"/>
                </a:solidFill>
                <a:latin typeface="Arial"/>
                <a:ea typeface="Arial"/>
                <a:cs typeface="Arial"/>
                <a:sym typeface="Arial"/>
              </a:rPr>
              <a:t>GRAPH ANALYSIS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grpSp>
        <p:nvGrpSpPr>
          <p:cNvPr id="952" name="Google Shape;952;p13"/>
          <p:cNvGrpSpPr/>
          <p:nvPr/>
        </p:nvGrpSpPr>
        <p:grpSpPr>
          <a:xfrm>
            <a:off x="0" y="5595675"/>
            <a:ext cx="12192000" cy="1262326"/>
            <a:chOff x="0" y="5595675"/>
            <a:chExt cx="12192000" cy="1262326"/>
          </a:xfrm>
        </p:grpSpPr>
        <p:sp>
          <p:nvSpPr>
            <p:cNvPr id="953" name="Google Shape;953;p13"/>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954" name="Google Shape;954;p13"/>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55" name="Google Shape;955;p13"/>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956" name="Google Shape;956;p13"/>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957" name="Google Shape;957;p13"/>
          <p:cNvSpPr txBox="1"/>
          <p:nvPr/>
        </p:nvSpPr>
        <p:spPr>
          <a:xfrm>
            <a:off x="2620638" y="282025"/>
            <a:ext cx="705424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CODE</a:t>
            </a:r>
            <a:endParaRPr sz="4800">
              <a:solidFill>
                <a:schemeClr val="lt1"/>
              </a:solidFill>
              <a:latin typeface="Arial"/>
              <a:ea typeface="Arial"/>
              <a:cs typeface="Arial"/>
              <a:sym typeface="Arial"/>
            </a:endParaRPr>
          </a:p>
        </p:txBody>
      </p:sp>
      <p:grpSp>
        <p:nvGrpSpPr>
          <p:cNvPr id="958" name="Google Shape;958;p13"/>
          <p:cNvGrpSpPr/>
          <p:nvPr/>
        </p:nvGrpSpPr>
        <p:grpSpPr>
          <a:xfrm>
            <a:off x="10022821" y="282025"/>
            <a:ext cx="1127531" cy="697865"/>
            <a:chOff x="3767143" y="2846931"/>
            <a:chExt cx="1053838" cy="635103"/>
          </a:xfrm>
        </p:grpSpPr>
        <p:sp>
          <p:nvSpPr>
            <p:cNvPr id="959" name="Google Shape;959;p13"/>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0" name="Google Shape;960;p13"/>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1" name="Google Shape;961;p13"/>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2" name="Google Shape;962;p13"/>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3" name="Google Shape;963;p13"/>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4" name="Google Shape;964;p13"/>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65" name="Google Shape;965;p13"/>
          <p:cNvSpPr/>
          <p:nvPr/>
        </p:nvSpPr>
        <p:spPr>
          <a:xfrm>
            <a:off x="10053542" y="501687"/>
            <a:ext cx="1265330" cy="1220146"/>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66" name="Google Shape;966;p13"/>
          <p:cNvPicPr preferRelativeResize="0"/>
          <p:nvPr/>
        </p:nvPicPr>
        <p:blipFill rotWithShape="1">
          <a:blip r:embed="rId3">
            <a:alphaModFix/>
          </a:blip>
          <a:srcRect b="0" l="0" r="56783" t="0"/>
          <a:stretch/>
        </p:blipFill>
        <p:spPr>
          <a:xfrm>
            <a:off x="632220" y="1113022"/>
            <a:ext cx="4613401" cy="5579112"/>
          </a:xfrm>
          <a:prstGeom prst="rect">
            <a:avLst/>
          </a:prstGeom>
          <a:noFill/>
          <a:ln>
            <a:noFill/>
          </a:ln>
        </p:spPr>
      </p:pic>
      <p:pic>
        <p:nvPicPr>
          <p:cNvPr id="967" name="Google Shape;967;p13"/>
          <p:cNvPicPr preferRelativeResize="0"/>
          <p:nvPr/>
        </p:nvPicPr>
        <p:blipFill rotWithShape="1">
          <a:blip r:embed="rId4">
            <a:alphaModFix/>
          </a:blip>
          <a:srcRect b="0" l="0" r="57226" t="0"/>
          <a:stretch/>
        </p:blipFill>
        <p:spPr>
          <a:xfrm>
            <a:off x="5499148" y="1113021"/>
            <a:ext cx="4206455" cy="555912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grpSp>
        <p:nvGrpSpPr>
          <p:cNvPr id="972" name="Google Shape;972;p14"/>
          <p:cNvGrpSpPr/>
          <p:nvPr/>
        </p:nvGrpSpPr>
        <p:grpSpPr>
          <a:xfrm>
            <a:off x="0" y="5595675"/>
            <a:ext cx="12192000" cy="1262326"/>
            <a:chOff x="0" y="5595675"/>
            <a:chExt cx="12192000" cy="1262326"/>
          </a:xfrm>
        </p:grpSpPr>
        <p:sp>
          <p:nvSpPr>
            <p:cNvPr id="973" name="Google Shape;973;p14"/>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974" name="Google Shape;974;p14"/>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5" name="Google Shape;975;p14"/>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976" name="Google Shape;976;p14"/>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977" name="Google Shape;977;p14"/>
          <p:cNvSpPr txBox="1"/>
          <p:nvPr/>
        </p:nvSpPr>
        <p:spPr>
          <a:xfrm>
            <a:off x="2620638" y="282025"/>
            <a:ext cx="705424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RESULTS</a:t>
            </a:r>
            <a:endParaRPr sz="4800">
              <a:solidFill>
                <a:schemeClr val="lt1"/>
              </a:solidFill>
              <a:latin typeface="Arial"/>
              <a:ea typeface="Arial"/>
              <a:cs typeface="Arial"/>
              <a:sym typeface="Arial"/>
            </a:endParaRPr>
          </a:p>
        </p:txBody>
      </p:sp>
      <p:grpSp>
        <p:nvGrpSpPr>
          <p:cNvPr id="978" name="Google Shape;978;p14"/>
          <p:cNvGrpSpPr/>
          <p:nvPr/>
        </p:nvGrpSpPr>
        <p:grpSpPr>
          <a:xfrm>
            <a:off x="10022821" y="282025"/>
            <a:ext cx="1127531" cy="697865"/>
            <a:chOff x="3767143" y="2846931"/>
            <a:chExt cx="1053838" cy="635103"/>
          </a:xfrm>
        </p:grpSpPr>
        <p:sp>
          <p:nvSpPr>
            <p:cNvPr id="979" name="Google Shape;979;p14"/>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0" name="Google Shape;980;p14"/>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1" name="Google Shape;981;p14"/>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2" name="Google Shape;982;p14"/>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3" name="Google Shape;983;p14"/>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4" name="Google Shape;984;p14"/>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985" name="Google Shape;985;p14"/>
          <p:cNvSpPr/>
          <p:nvPr/>
        </p:nvSpPr>
        <p:spPr>
          <a:xfrm>
            <a:off x="10053542" y="501687"/>
            <a:ext cx="1265330" cy="1220146"/>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986" name="Google Shape;986;p14"/>
          <p:cNvPicPr preferRelativeResize="0"/>
          <p:nvPr/>
        </p:nvPicPr>
        <p:blipFill rotWithShape="1">
          <a:blip r:embed="rId3">
            <a:alphaModFix/>
          </a:blip>
          <a:srcRect b="0" l="0" r="44544" t="0"/>
          <a:stretch/>
        </p:blipFill>
        <p:spPr>
          <a:xfrm>
            <a:off x="869061" y="1418038"/>
            <a:ext cx="4409639" cy="4269269"/>
          </a:xfrm>
          <a:prstGeom prst="rect">
            <a:avLst/>
          </a:prstGeom>
          <a:noFill/>
          <a:ln>
            <a:noFill/>
          </a:ln>
        </p:spPr>
      </p:pic>
      <p:pic>
        <p:nvPicPr>
          <p:cNvPr id="987" name="Google Shape;987;p14"/>
          <p:cNvPicPr preferRelativeResize="0"/>
          <p:nvPr/>
        </p:nvPicPr>
        <p:blipFill rotWithShape="1">
          <a:blip r:embed="rId4">
            <a:alphaModFix/>
          </a:blip>
          <a:srcRect b="32260" l="24636" r="30085" t="3224"/>
          <a:stretch/>
        </p:blipFill>
        <p:spPr>
          <a:xfrm>
            <a:off x="5768950" y="2060160"/>
            <a:ext cx="5255581" cy="40825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grpSp>
        <p:nvGrpSpPr>
          <p:cNvPr id="992" name="Google Shape;992;p15"/>
          <p:cNvGrpSpPr/>
          <p:nvPr/>
        </p:nvGrpSpPr>
        <p:grpSpPr>
          <a:xfrm>
            <a:off x="0" y="5595675"/>
            <a:ext cx="12192000" cy="1262326"/>
            <a:chOff x="0" y="5595675"/>
            <a:chExt cx="12192000" cy="1262326"/>
          </a:xfrm>
        </p:grpSpPr>
        <p:sp>
          <p:nvSpPr>
            <p:cNvPr id="993" name="Google Shape;993;p15"/>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994" name="Google Shape;994;p15"/>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5" name="Google Shape;995;p15"/>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996" name="Google Shape;996;p15"/>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997" name="Google Shape;997;p15"/>
          <p:cNvSpPr txBox="1"/>
          <p:nvPr/>
        </p:nvSpPr>
        <p:spPr>
          <a:xfrm>
            <a:off x="2620638" y="282025"/>
            <a:ext cx="705424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REFERENCES</a:t>
            </a:r>
            <a:endParaRPr sz="4800">
              <a:solidFill>
                <a:schemeClr val="lt1"/>
              </a:solidFill>
              <a:latin typeface="Arial"/>
              <a:ea typeface="Arial"/>
              <a:cs typeface="Arial"/>
              <a:sym typeface="Arial"/>
            </a:endParaRPr>
          </a:p>
        </p:txBody>
      </p:sp>
      <p:grpSp>
        <p:nvGrpSpPr>
          <p:cNvPr id="998" name="Google Shape;998;p15"/>
          <p:cNvGrpSpPr/>
          <p:nvPr/>
        </p:nvGrpSpPr>
        <p:grpSpPr>
          <a:xfrm>
            <a:off x="9567699" y="166648"/>
            <a:ext cx="1570335" cy="946374"/>
            <a:chOff x="3767143" y="2846931"/>
            <a:chExt cx="1053838" cy="635103"/>
          </a:xfrm>
        </p:grpSpPr>
        <p:sp>
          <p:nvSpPr>
            <p:cNvPr id="999" name="Google Shape;999;p15"/>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0" name="Google Shape;1000;p15"/>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1" name="Google Shape;1001;p15"/>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2" name="Google Shape;1002;p15"/>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3" name="Google Shape;1003;p15"/>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4" name="Google Shape;1004;p15"/>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05" name="Google Shape;1005;p15"/>
          <p:cNvSpPr/>
          <p:nvPr/>
        </p:nvSpPr>
        <p:spPr>
          <a:xfrm>
            <a:off x="9567699" y="501686"/>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6" name="Google Shape;1006;p15"/>
          <p:cNvSpPr/>
          <p:nvPr/>
        </p:nvSpPr>
        <p:spPr>
          <a:xfrm>
            <a:off x="873127" y="1595532"/>
            <a:ext cx="7826989" cy="37805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http://maven.apache.org/guides/introduction/introduction-to-dependency-mechanism.html</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https://www.tutorialspoint.com/spring_boot/spring_boot_introduction.htm</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https://mvnrepository.com/</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https://spring.io/projects/spring-boot</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https://start.spring.io/</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https://www.alphavantage.co/documentation/</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https://square.github.io/okhttp/</a:t>
            </a:r>
            <a:endParaRPr/>
          </a:p>
          <a:p>
            <a:pPr indent="0" lvl="0" marL="0" marR="0" rtl="0" algn="l">
              <a:lnSpc>
                <a:spcPct val="150000"/>
              </a:lnSpc>
              <a:spcBef>
                <a:spcPts val="0"/>
              </a:spcBef>
              <a:spcAft>
                <a:spcPts val="0"/>
              </a:spcAft>
              <a:buNone/>
            </a:pPr>
            <a:r>
              <a:rPr lang="en-US" sz="1800">
                <a:solidFill>
                  <a:schemeClr val="lt1"/>
                </a:solidFill>
                <a:latin typeface="Arial"/>
                <a:ea typeface="Arial"/>
                <a:cs typeface="Arial"/>
                <a:sym typeface="Arial"/>
              </a:rPr>
              <a:t>https://openjfx.io/</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0" name="Shape 1010"/>
        <p:cNvGrpSpPr/>
        <p:nvPr/>
      </p:nvGrpSpPr>
      <p:grpSpPr>
        <a:xfrm>
          <a:off x="0" y="0"/>
          <a:ext cx="0" cy="0"/>
          <a:chOff x="0" y="0"/>
          <a:chExt cx="0" cy="0"/>
        </a:xfrm>
      </p:grpSpPr>
      <p:sp>
        <p:nvSpPr>
          <p:cNvPr id="1011" name="Google Shape;1011;p16"/>
          <p:cNvSpPr txBox="1"/>
          <p:nvPr/>
        </p:nvSpPr>
        <p:spPr>
          <a:xfrm>
            <a:off x="7210424" y="2910883"/>
            <a:ext cx="4981575" cy="99520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867">
                <a:solidFill>
                  <a:schemeClr val="lt1"/>
                </a:solidFill>
                <a:latin typeface="Arial"/>
                <a:ea typeface="Arial"/>
                <a:cs typeface="Arial"/>
                <a:sym typeface="Arial"/>
              </a:rPr>
              <a:t>Thank You</a:t>
            </a:r>
            <a:endParaRPr sz="5867">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grpSp>
        <p:nvGrpSpPr>
          <p:cNvPr id="230" name="Google Shape;230;p2"/>
          <p:cNvGrpSpPr/>
          <p:nvPr/>
        </p:nvGrpSpPr>
        <p:grpSpPr>
          <a:xfrm>
            <a:off x="0" y="5595675"/>
            <a:ext cx="12192000" cy="1262326"/>
            <a:chOff x="0" y="5595675"/>
            <a:chExt cx="12192000" cy="1262326"/>
          </a:xfrm>
        </p:grpSpPr>
        <p:sp>
          <p:nvSpPr>
            <p:cNvPr id="231" name="Google Shape;231;p2"/>
            <p:cNvSpPr/>
            <p:nvPr/>
          </p:nvSpPr>
          <p:spPr>
            <a:xfrm>
              <a:off x="0" y="5595675"/>
              <a:ext cx="6664569" cy="1262326"/>
            </a:xfrm>
            <a:custGeom>
              <a:rect b="b" l="l" r="r" t="t"/>
              <a:pathLst>
                <a:path extrusionOk="0" h="1682495" w="8882887">
                  <a:moveTo>
                    <a:pt x="1649375" y="0"/>
                  </a:moveTo>
                  <a:cubicBezTo>
                    <a:pt x="1649375" y="27"/>
                    <a:pt x="1649399" y="3060"/>
                    <a:pt x="1652414" y="369665"/>
                  </a:cubicBezTo>
                  <a:cubicBezTo>
                    <a:pt x="1652432" y="369701"/>
                    <a:pt x="1653399" y="371712"/>
                    <a:pt x="1710174" y="489644"/>
                  </a:cubicBezTo>
                  <a:cubicBezTo>
                    <a:pt x="1710186" y="489644"/>
                    <a:pt x="1710353" y="489644"/>
                    <a:pt x="1713215" y="489644"/>
                  </a:cubicBezTo>
                  <a:lnTo>
                    <a:pt x="1734495" y="489644"/>
                  </a:lnTo>
                  <a:cubicBezTo>
                    <a:pt x="1734495" y="489665"/>
                    <a:pt x="1734495" y="490508"/>
                    <a:pt x="1734495" y="525312"/>
                  </a:cubicBezTo>
                  <a:cubicBezTo>
                    <a:pt x="1734498" y="525321"/>
                    <a:pt x="1734555" y="525408"/>
                    <a:pt x="1735256" y="526529"/>
                  </a:cubicBezTo>
                  <a:lnTo>
                    <a:pt x="1740575" y="535041"/>
                  </a:lnTo>
                  <a:cubicBezTo>
                    <a:pt x="1740575" y="535071"/>
                    <a:pt x="1740575" y="537344"/>
                    <a:pt x="1740575" y="706902"/>
                  </a:cubicBezTo>
                  <a:cubicBezTo>
                    <a:pt x="1740588" y="706902"/>
                    <a:pt x="1740798" y="706902"/>
                    <a:pt x="1743995" y="706902"/>
                  </a:cubicBezTo>
                  <a:lnTo>
                    <a:pt x="1767936" y="706902"/>
                  </a:lnTo>
                  <a:cubicBezTo>
                    <a:pt x="1767936" y="706932"/>
                    <a:pt x="1767936" y="709385"/>
                    <a:pt x="1767936" y="917675"/>
                  </a:cubicBezTo>
                  <a:cubicBezTo>
                    <a:pt x="1767951" y="917673"/>
                    <a:pt x="1768119" y="917642"/>
                    <a:pt x="1770216" y="917270"/>
                  </a:cubicBezTo>
                  <a:lnTo>
                    <a:pt x="1786176" y="914433"/>
                  </a:lnTo>
                  <a:cubicBezTo>
                    <a:pt x="1786176" y="914466"/>
                    <a:pt x="1786131" y="916467"/>
                    <a:pt x="1783136" y="1047381"/>
                  </a:cubicBezTo>
                  <a:cubicBezTo>
                    <a:pt x="1783151" y="1047384"/>
                    <a:pt x="1783317" y="1047414"/>
                    <a:pt x="1785416" y="1047788"/>
                  </a:cubicBezTo>
                  <a:lnTo>
                    <a:pt x="1801376" y="1050624"/>
                  </a:lnTo>
                  <a:cubicBezTo>
                    <a:pt x="1801379" y="1050635"/>
                    <a:pt x="1801409" y="1050731"/>
                    <a:pt x="1801755" y="1051841"/>
                  </a:cubicBezTo>
                  <a:lnTo>
                    <a:pt x="1804416" y="1060353"/>
                  </a:lnTo>
                  <a:cubicBezTo>
                    <a:pt x="1804419" y="1060340"/>
                    <a:pt x="1804487" y="1060125"/>
                    <a:pt x="1805556" y="1056705"/>
                  </a:cubicBezTo>
                  <a:lnTo>
                    <a:pt x="1813536" y="1031169"/>
                  </a:lnTo>
                  <a:cubicBezTo>
                    <a:pt x="1813547" y="1031169"/>
                    <a:pt x="1813697" y="1031169"/>
                    <a:pt x="1816196" y="1031169"/>
                  </a:cubicBezTo>
                  <a:lnTo>
                    <a:pt x="1834817" y="1031169"/>
                  </a:lnTo>
                  <a:cubicBezTo>
                    <a:pt x="1834817" y="1031195"/>
                    <a:pt x="1834817" y="1032234"/>
                    <a:pt x="1834817" y="1079808"/>
                  </a:cubicBezTo>
                  <a:cubicBezTo>
                    <a:pt x="1834826" y="1079816"/>
                    <a:pt x="1834941" y="1079876"/>
                    <a:pt x="1836336" y="1080620"/>
                  </a:cubicBezTo>
                  <a:lnTo>
                    <a:pt x="1846977" y="1086294"/>
                  </a:lnTo>
                  <a:cubicBezTo>
                    <a:pt x="1846977" y="1086308"/>
                    <a:pt x="1846977" y="1086459"/>
                    <a:pt x="1846977" y="1088321"/>
                  </a:cubicBezTo>
                  <a:lnTo>
                    <a:pt x="1846977" y="1102508"/>
                  </a:lnTo>
                  <a:cubicBezTo>
                    <a:pt x="1847007" y="1102508"/>
                    <a:pt x="1848369" y="1102508"/>
                    <a:pt x="1913858" y="1102508"/>
                  </a:cubicBezTo>
                  <a:cubicBezTo>
                    <a:pt x="1913858" y="1102520"/>
                    <a:pt x="1913858" y="1102644"/>
                    <a:pt x="1913858" y="1104129"/>
                  </a:cubicBezTo>
                  <a:lnTo>
                    <a:pt x="1913858" y="1115478"/>
                  </a:lnTo>
                  <a:cubicBezTo>
                    <a:pt x="1913871" y="1115478"/>
                    <a:pt x="1914053" y="1115478"/>
                    <a:pt x="1916897" y="1115478"/>
                  </a:cubicBezTo>
                  <a:lnTo>
                    <a:pt x="1938177" y="1115478"/>
                  </a:lnTo>
                  <a:cubicBezTo>
                    <a:pt x="1938177" y="1115451"/>
                    <a:pt x="1938177" y="1114358"/>
                    <a:pt x="1938177" y="1070081"/>
                  </a:cubicBezTo>
                  <a:cubicBezTo>
                    <a:pt x="1938209" y="1070081"/>
                    <a:pt x="1939604" y="1070081"/>
                    <a:pt x="2005058" y="1070081"/>
                  </a:cubicBezTo>
                  <a:cubicBezTo>
                    <a:pt x="2005058" y="1070069"/>
                    <a:pt x="2005058" y="1069923"/>
                    <a:pt x="2005058" y="1068054"/>
                  </a:cubicBezTo>
                  <a:lnTo>
                    <a:pt x="2005058" y="1053867"/>
                  </a:lnTo>
                  <a:cubicBezTo>
                    <a:pt x="2005067" y="1053867"/>
                    <a:pt x="2005178" y="1053867"/>
                    <a:pt x="2006579" y="1053867"/>
                  </a:cubicBezTo>
                  <a:lnTo>
                    <a:pt x="2017218" y="1053867"/>
                  </a:lnTo>
                  <a:cubicBezTo>
                    <a:pt x="2017218" y="1053857"/>
                    <a:pt x="2017218" y="1053687"/>
                    <a:pt x="2017218" y="1051031"/>
                  </a:cubicBezTo>
                  <a:lnTo>
                    <a:pt x="2017218" y="1031169"/>
                  </a:lnTo>
                  <a:cubicBezTo>
                    <a:pt x="2017232" y="1031169"/>
                    <a:pt x="2017340" y="1031169"/>
                    <a:pt x="2018358" y="1031169"/>
                  </a:cubicBezTo>
                  <a:lnTo>
                    <a:pt x="2026338" y="1031169"/>
                  </a:lnTo>
                  <a:cubicBezTo>
                    <a:pt x="2026338" y="1031159"/>
                    <a:pt x="2026338" y="1031031"/>
                    <a:pt x="2026338" y="1029548"/>
                  </a:cubicBezTo>
                  <a:lnTo>
                    <a:pt x="2026338" y="1018197"/>
                  </a:lnTo>
                  <a:cubicBezTo>
                    <a:pt x="2026350" y="1018197"/>
                    <a:pt x="2026536" y="1018197"/>
                    <a:pt x="2029379" y="1018197"/>
                  </a:cubicBezTo>
                  <a:lnTo>
                    <a:pt x="2050659" y="1018197"/>
                  </a:lnTo>
                  <a:cubicBezTo>
                    <a:pt x="2050659" y="1018208"/>
                    <a:pt x="2050659" y="1018323"/>
                    <a:pt x="2050659" y="1019819"/>
                  </a:cubicBezTo>
                  <a:lnTo>
                    <a:pt x="2050659" y="1031169"/>
                  </a:lnTo>
                  <a:cubicBezTo>
                    <a:pt x="2050676" y="1031169"/>
                    <a:pt x="2051427" y="1031169"/>
                    <a:pt x="2084099" y="1031169"/>
                  </a:cubicBezTo>
                  <a:cubicBezTo>
                    <a:pt x="2084099" y="1031157"/>
                    <a:pt x="2084099" y="1030986"/>
                    <a:pt x="2084099" y="1028331"/>
                  </a:cubicBezTo>
                  <a:lnTo>
                    <a:pt x="2084099" y="1008470"/>
                  </a:lnTo>
                  <a:cubicBezTo>
                    <a:pt x="2084108" y="1008470"/>
                    <a:pt x="2084253" y="1008470"/>
                    <a:pt x="2086760" y="1008470"/>
                  </a:cubicBezTo>
                  <a:lnTo>
                    <a:pt x="2105379" y="1008470"/>
                  </a:lnTo>
                  <a:cubicBezTo>
                    <a:pt x="2105379" y="1008488"/>
                    <a:pt x="2105379" y="1009259"/>
                    <a:pt x="2105379" y="1044140"/>
                  </a:cubicBezTo>
                  <a:cubicBezTo>
                    <a:pt x="2105390" y="1044140"/>
                    <a:pt x="2105510" y="1044140"/>
                    <a:pt x="2106900" y="1044140"/>
                  </a:cubicBezTo>
                  <a:lnTo>
                    <a:pt x="2117540" y="1044140"/>
                  </a:lnTo>
                  <a:cubicBezTo>
                    <a:pt x="2117540" y="1044131"/>
                    <a:pt x="2117540" y="1044009"/>
                    <a:pt x="2117540" y="1042518"/>
                  </a:cubicBezTo>
                  <a:lnTo>
                    <a:pt x="2117540" y="1031169"/>
                  </a:lnTo>
                  <a:cubicBezTo>
                    <a:pt x="2117553" y="1031169"/>
                    <a:pt x="2117730" y="1031169"/>
                    <a:pt x="2120199" y="1031169"/>
                  </a:cubicBezTo>
                  <a:lnTo>
                    <a:pt x="2138820" y="1031169"/>
                  </a:lnTo>
                  <a:cubicBezTo>
                    <a:pt x="2138820" y="1031189"/>
                    <a:pt x="2138820" y="1032027"/>
                    <a:pt x="2138820" y="1070081"/>
                  </a:cubicBezTo>
                  <a:cubicBezTo>
                    <a:pt x="2138832" y="1070081"/>
                    <a:pt x="2139009" y="1070081"/>
                    <a:pt x="2141861" y="1070081"/>
                  </a:cubicBezTo>
                  <a:lnTo>
                    <a:pt x="2163140" y="1070081"/>
                  </a:lnTo>
                  <a:cubicBezTo>
                    <a:pt x="2163140" y="1070097"/>
                    <a:pt x="2163140" y="1070270"/>
                    <a:pt x="2163140" y="1072512"/>
                  </a:cubicBezTo>
                  <a:lnTo>
                    <a:pt x="2163140" y="1089537"/>
                  </a:lnTo>
                  <a:cubicBezTo>
                    <a:pt x="2163152" y="1089537"/>
                    <a:pt x="2163258" y="1089537"/>
                    <a:pt x="2164280" y="1089537"/>
                  </a:cubicBezTo>
                  <a:lnTo>
                    <a:pt x="2172261" y="1089537"/>
                  </a:lnTo>
                  <a:cubicBezTo>
                    <a:pt x="2172261" y="1089525"/>
                    <a:pt x="2172261" y="1089411"/>
                    <a:pt x="2172261" y="1088321"/>
                  </a:cubicBezTo>
                  <a:lnTo>
                    <a:pt x="2172261" y="1079808"/>
                  </a:lnTo>
                  <a:cubicBezTo>
                    <a:pt x="2172287" y="1079808"/>
                    <a:pt x="2173365" y="1079808"/>
                    <a:pt x="2217861" y="1079808"/>
                  </a:cubicBezTo>
                  <a:cubicBezTo>
                    <a:pt x="2217861" y="1079829"/>
                    <a:pt x="2217861" y="1080674"/>
                    <a:pt x="2217861" y="1115478"/>
                  </a:cubicBezTo>
                  <a:cubicBezTo>
                    <a:pt x="2217872" y="1115478"/>
                    <a:pt x="2217990" y="1115478"/>
                    <a:pt x="2219381" y="1115478"/>
                  </a:cubicBezTo>
                  <a:lnTo>
                    <a:pt x="2230022" y="1115478"/>
                  </a:lnTo>
                  <a:cubicBezTo>
                    <a:pt x="2230022" y="1115489"/>
                    <a:pt x="2230022" y="1115598"/>
                    <a:pt x="2230022" y="1117100"/>
                  </a:cubicBezTo>
                  <a:lnTo>
                    <a:pt x="2230022" y="1128449"/>
                  </a:lnTo>
                  <a:cubicBezTo>
                    <a:pt x="2230035" y="1128449"/>
                    <a:pt x="2230145" y="1128449"/>
                    <a:pt x="2231162" y="1128449"/>
                  </a:cubicBezTo>
                  <a:lnTo>
                    <a:pt x="2239142" y="1128449"/>
                  </a:lnTo>
                  <a:cubicBezTo>
                    <a:pt x="2239142" y="1128438"/>
                    <a:pt x="2239142" y="1128258"/>
                    <a:pt x="2239142" y="1125206"/>
                  </a:cubicBezTo>
                  <a:lnTo>
                    <a:pt x="2239142" y="1102508"/>
                  </a:lnTo>
                  <a:cubicBezTo>
                    <a:pt x="2239152" y="1102508"/>
                    <a:pt x="2239269" y="1102508"/>
                    <a:pt x="2240661" y="1102508"/>
                  </a:cubicBezTo>
                  <a:lnTo>
                    <a:pt x="2251302" y="1102508"/>
                  </a:lnTo>
                  <a:cubicBezTo>
                    <a:pt x="2251302" y="1102520"/>
                    <a:pt x="2251302" y="1102644"/>
                    <a:pt x="2251302" y="1104129"/>
                  </a:cubicBezTo>
                  <a:lnTo>
                    <a:pt x="2251302" y="1115478"/>
                  </a:lnTo>
                  <a:lnTo>
                    <a:pt x="2259282" y="1112489"/>
                  </a:lnTo>
                  <a:cubicBezTo>
                    <a:pt x="2260422" y="1111931"/>
                    <a:pt x="2260422" y="1111628"/>
                    <a:pt x="2260422" y="1111019"/>
                  </a:cubicBezTo>
                  <a:lnTo>
                    <a:pt x="2260422" y="1102508"/>
                  </a:lnTo>
                  <a:cubicBezTo>
                    <a:pt x="2260448" y="1102508"/>
                    <a:pt x="2261649" y="1102508"/>
                    <a:pt x="2318183" y="1102508"/>
                  </a:cubicBezTo>
                  <a:cubicBezTo>
                    <a:pt x="2318183" y="1102529"/>
                    <a:pt x="2318183" y="1103349"/>
                    <a:pt x="2318183" y="1138176"/>
                  </a:cubicBezTo>
                  <a:cubicBezTo>
                    <a:pt x="2318195" y="1138176"/>
                    <a:pt x="2318372" y="1138176"/>
                    <a:pt x="2321222" y="1138176"/>
                  </a:cubicBezTo>
                  <a:lnTo>
                    <a:pt x="2342502" y="1138176"/>
                  </a:lnTo>
                  <a:cubicBezTo>
                    <a:pt x="2342502" y="1138188"/>
                    <a:pt x="2342502" y="1138311"/>
                    <a:pt x="2342502" y="1139798"/>
                  </a:cubicBezTo>
                  <a:lnTo>
                    <a:pt x="2342502" y="1151147"/>
                  </a:lnTo>
                  <a:cubicBezTo>
                    <a:pt x="2342516" y="1151147"/>
                    <a:pt x="2342700" y="1151147"/>
                    <a:pt x="2345163" y="1151147"/>
                  </a:cubicBezTo>
                  <a:lnTo>
                    <a:pt x="2363783" y="1151147"/>
                  </a:lnTo>
                  <a:cubicBezTo>
                    <a:pt x="2363783" y="1151129"/>
                    <a:pt x="2363783" y="1150362"/>
                    <a:pt x="2363783" y="1115478"/>
                  </a:cubicBezTo>
                  <a:cubicBezTo>
                    <a:pt x="2363793" y="1115478"/>
                    <a:pt x="2363910" y="1115478"/>
                    <a:pt x="2365302" y="1115478"/>
                  </a:cubicBezTo>
                  <a:lnTo>
                    <a:pt x="2375943" y="1115478"/>
                  </a:lnTo>
                  <a:cubicBezTo>
                    <a:pt x="2375943" y="1115450"/>
                    <a:pt x="2375943" y="1114293"/>
                    <a:pt x="2375943" y="1066838"/>
                  </a:cubicBezTo>
                  <a:cubicBezTo>
                    <a:pt x="2375954" y="1066838"/>
                    <a:pt x="2376069" y="1066838"/>
                    <a:pt x="2377463" y="1066838"/>
                  </a:cubicBezTo>
                  <a:lnTo>
                    <a:pt x="2388104" y="1066838"/>
                  </a:lnTo>
                  <a:cubicBezTo>
                    <a:pt x="2388104" y="1066829"/>
                    <a:pt x="2388104" y="1066665"/>
                    <a:pt x="2388104" y="1064001"/>
                  </a:cubicBezTo>
                  <a:lnTo>
                    <a:pt x="2388104" y="1044140"/>
                  </a:lnTo>
                  <a:cubicBezTo>
                    <a:pt x="2385063" y="1044140"/>
                    <a:pt x="2385063" y="1044140"/>
                    <a:pt x="2386203" y="1041707"/>
                  </a:cubicBezTo>
                  <a:lnTo>
                    <a:pt x="2394183" y="1024683"/>
                  </a:lnTo>
                  <a:cubicBezTo>
                    <a:pt x="2394191" y="1024709"/>
                    <a:pt x="2394483" y="1025720"/>
                    <a:pt x="2406344" y="1066838"/>
                  </a:cubicBezTo>
                  <a:cubicBezTo>
                    <a:pt x="2406356" y="1066838"/>
                    <a:pt x="2406465" y="1066838"/>
                    <a:pt x="2407484" y="1066838"/>
                  </a:cubicBezTo>
                  <a:lnTo>
                    <a:pt x="2415464" y="1066838"/>
                  </a:lnTo>
                  <a:cubicBezTo>
                    <a:pt x="2415464" y="1066818"/>
                    <a:pt x="2415464" y="1065050"/>
                    <a:pt x="2415464" y="907947"/>
                  </a:cubicBezTo>
                  <a:cubicBezTo>
                    <a:pt x="2415479" y="907947"/>
                    <a:pt x="2415650" y="907947"/>
                    <a:pt x="2417744" y="907947"/>
                  </a:cubicBezTo>
                  <a:lnTo>
                    <a:pt x="2433704" y="907947"/>
                  </a:lnTo>
                  <a:cubicBezTo>
                    <a:pt x="2433704" y="907914"/>
                    <a:pt x="2433704" y="906399"/>
                    <a:pt x="2433704" y="836609"/>
                  </a:cubicBezTo>
                  <a:cubicBezTo>
                    <a:pt x="2433729" y="836609"/>
                    <a:pt x="2434667" y="836609"/>
                    <a:pt x="2473224" y="836609"/>
                  </a:cubicBezTo>
                  <a:cubicBezTo>
                    <a:pt x="2473224" y="836591"/>
                    <a:pt x="2473224" y="835826"/>
                    <a:pt x="2473224" y="804182"/>
                  </a:cubicBezTo>
                  <a:cubicBezTo>
                    <a:pt x="2473253" y="804182"/>
                    <a:pt x="2474436" y="804182"/>
                    <a:pt x="2524905" y="804182"/>
                  </a:cubicBezTo>
                  <a:cubicBezTo>
                    <a:pt x="2524905" y="804194"/>
                    <a:pt x="2524905" y="804389"/>
                    <a:pt x="2524905" y="807830"/>
                  </a:cubicBezTo>
                  <a:lnTo>
                    <a:pt x="2524905" y="833366"/>
                  </a:lnTo>
                  <a:cubicBezTo>
                    <a:pt x="2524919" y="833366"/>
                    <a:pt x="2525115" y="833366"/>
                    <a:pt x="2528325" y="833366"/>
                  </a:cubicBezTo>
                  <a:lnTo>
                    <a:pt x="2552265" y="833366"/>
                  </a:lnTo>
                  <a:cubicBezTo>
                    <a:pt x="2552265" y="833393"/>
                    <a:pt x="2552265" y="834734"/>
                    <a:pt x="2552265" y="904704"/>
                  </a:cubicBezTo>
                  <a:cubicBezTo>
                    <a:pt x="2552274" y="904704"/>
                    <a:pt x="2552388" y="904704"/>
                    <a:pt x="2553785" y="904704"/>
                  </a:cubicBezTo>
                  <a:lnTo>
                    <a:pt x="2564426" y="904704"/>
                  </a:lnTo>
                  <a:lnTo>
                    <a:pt x="2585706" y="911190"/>
                  </a:lnTo>
                  <a:cubicBezTo>
                    <a:pt x="2585706" y="911205"/>
                    <a:pt x="2585706" y="912180"/>
                    <a:pt x="2585706" y="969558"/>
                  </a:cubicBezTo>
                  <a:cubicBezTo>
                    <a:pt x="2585715" y="969558"/>
                    <a:pt x="2585828" y="969558"/>
                    <a:pt x="2587226" y="969558"/>
                  </a:cubicBezTo>
                  <a:lnTo>
                    <a:pt x="2597865" y="969558"/>
                  </a:lnTo>
                  <a:cubicBezTo>
                    <a:pt x="2597865" y="969573"/>
                    <a:pt x="2597865" y="969732"/>
                    <a:pt x="2597865" y="971990"/>
                  </a:cubicBezTo>
                  <a:lnTo>
                    <a:pt x="2597865" y="989013"/>
                  </a:lnTo>
                  <a:cubicBezTo>
                    <a:pt x="2597877" y="989013"/>
                    <a:pt x="2598063" y="989013"/>
                    <a:pt x="2600906" y="989013"/>
                  </a:cubicBezTo>
                  <a:lnTo>
                    <a:pt x="2622186" y="989013"/>
                  </a:lnTo>
                  <a:lnTo>
                    <a:pt x="2631306" y="998742"/>
                  </a:lnTo>
                  <a:cubicBezTo>
                    <a:pt x="2631306" y="998760"/>
                    <a:pt x="2631306" y="999489"/>
                    <a:pt x="2631306" y="1031169"/>
                  </a:cubicBezTo>
                  <a:cubicBezTo>
                    <a:pt x="2631320" y="1031169"/>
                    <a:pt x="2631516" y="1031169"/>
                    <a:pt x="2634726" y="1031169"/>
                  </a:cubicBezTo>
                  <a:lnTo>
                    <a:pt x="2658666" y="1031169"/>
                  </a:lnTo>
                  <a:cubicBezTo>
                    <a:pt x="2658666" y="1031180"/>
                    <a:pt x="2658666" y="1031300"/>
                    <a:pt x="2658666" y="1032789"/>
                  </a:cubicBezTo>
                  <a:lnTo>
                    <a:pt x="2658666" y="1044140"/>
                  </a:lnTo>
                  <a:cubicBezTo>
                    <a:pt x="2658680" y="1044140"/>
                    <a:pt x="2658828" y="1044140"/>
                    <a:pt x="2660567" y="1044140"/>
                  </a:cubicBezTo>
                  <a:lnTo>
                    <a:pt x="2673867" y="1044140"/>
                  </a:lnTo>
                  <a:cubicBezTo>
                    <a:pt x="2673867" y="1044153"/>
                    <a:pt x="2673867" y="1044347"/>
                    <a:pt x="2673867" y="1047381"/>
                  </a:cubicBezTo>
                  <a:lnTo>
                    <a:pt x="2673867" y="1070081"/>
                  </a:lnTo>
                  <a:cubicBezTo>
                    <a:pt x="2679947" y="1070081"/>
                    <a:pt x="2679947" y="1070081"/>
                    <a:pt x="2679947" y="1067243"/>
                  </a:cubicBezTo>
                  <a:lnTo>
                    <a:pt x="2679947" y="1047381"/>
                  </a:lnTo>
                  <a:cubicBezTo>
                    <a:pt x="2679956" y="1047381"/>
                    <a:pt x="2680073" y="1047381"/>
                    <a:pt x="2681466" y="1047381"/>
                  </a:cubicBezTo>
                  <a:lnTo>
                    <a:pt x="2692107" y="1047381"/>
                  </a:lnTo>
                  <a:cubicBezTo>
                    <a:pt x="2692107" y="1047398"/>
                    <a:pt x="2692107" y="1047576"/>
                    <a:pt x="2692107" y="1049814"/>
                  </a:cubicBezTo>
                  <a:lnTo>
                    <a:pt x="2692107" y="1066838"/>
                  </a:lnTo>
                  <a:cubicBezTo>
                    <a:pt x="2692121" y="1066838"/>
                    <a:pt x="2692230" y="1066838"/>
                    <a:pt x="2693247" y="1066838"/>
                  </a:cubicBezTo>
                  <a:lnTo>
                    <a:pt x="2701227" y="1066838"/>
                  </a:lnTo>
                  <a:cubicBezTo>
                    <a:pt x="2701227" y="1060353"/>
                    <a:pt x="2701227" y="1060353"/>
                    <a:pt x="2774187" y="1060353"/>
                  </a:cubicBezTo>
                  <a:cubicBezTo>
                    <a:pt x="2774187" y="1060367"/>
                    <a:pt x="2774187" y="1060518"/>
                    <a:pt x="2774187" y="1062380"/>
                  </a:cubicBezTo>
                  <a:lnTo>
                    <a:pt x="2774187" y="1076565"/>
                  </a:lnTo>
                  <a:cubicBezTo>
                    <a:pt x="2774199" y="1076565"/>
                    <a:pt x="2774312" y="1076565"/>
                    <a:pt x="2775327" y="1076565"/>
                  </a:cubicBezTo>
                  <a:lnTo>
                    <a:pt x="2783309" y="1076565"/>
                  </a:lnTo>
                  <a:cubicBezTo>
                    <a:pt x="2783309" y="1076579"/>
                    <a:pt x="2783309" y="1076762"/>
                    <a:pt x="2783309" y="1079808"/>
                  </a:cubicBezTo>
                  <a:lnTo>
                    <a:pt x="2783309" y="1102508"/>
                  </a:lnTo>
                  <a:cubicBezTo>
                    <a:pt x="2783321" y="1102502"/>
                    <a:pt x="2783495" y="1102385"/>
                    <a:pt x="2786348" y="1100481"/>
                  </a:cubicBezTo>
                  <a:lnTo>
                    <a:pt x="2807628" y="1086294"/>
                  </a:lnTo>
                  <a:cubicBezTo>
                    <a:pt x="2807631" y="1086266"/>
                    <a:pt x="2807828" y="1084953"/>
                    <a:pt x="2816748" y="1024683"/>
                  </a:cubicBezTo>
                  <a:cubicBezTo>
                    <a:pt x="2816762" y="1024680"/>
                    <a:pt x="2816865" y="1024641"/>
                    <a:pt x="2817888" y="1024278"/>
                  </a:cubicBezTo>
                  <a:lnTo>
                    <a:pt x="2825868" y="1021440"/>
                  </a:lnTo>
                  <a:cubicBezTo>
                    <a:pt x="2825868" y="1021416"/>
                    <a:pt x="2825918" y="1019825"/>
                    <a:pt x="2828909" y="917675"/>
                  </a:cubicBezTo>
                  <a:cubicBezTo>
                    <a:pt x="2828909" y="917702"/>
                    <a:pt x="2828958" y="919338"/>
                    <a:pt x="2831949" y="1021440"/>
                  </a:cubicBezTo>
                  <a:cubicBezTo>
                    <a:pt x="2831963" y="1021445"/>
                    <a:pt x="2832069" y="1021482"/>
                    <a:pt x="2833089" y="1021845"/>
                  </a:cubicBezTo>
                  <a:lnTo>
                    <a:pt x="2841069" y="1024683"/>
                  </a:lnTo>
                  <a:cubicBezTo>
                    <a:pt x="2841069" y="1024653"/>
                    <a:pt x="2841069" y="1022654"/>
                    <a:pt x="2841069" y="894977"/>
                  </a:cubicBezTo>
                  <a:cubicBezTo>
                    <a:pt x="2847149" y="894977"/>
                    <a:pt x="2847149" y="894977"/>
                    <a:pt x="2847149" y="846336"/>
                  </a:cubicBezTo>
                  <a:cubicBezTo>
                    <a:pt x="2847167" y="846336"/>
                    <a:pt x="2848196" y="846336"/>
                    <a:pt x="2904909" y="846336"/>
                  </a:cubicBezTo>
                  <a:cubicBezTo>
                    <a:pt x="2904909" y="846362"/>
                    <a:pt x="2904909" y="847439"/>
                    <a:pt x="2904909" y="894977"/>
                  </a:cubicBezTo>
                  <a:cubicBezTo>
                    <a:pt x="2904923" y="894977"/>
                    <a:pt x="2905031" y="894977"/>
                    <a:pt x="2906049" y="894977"/>
                  </a:cubicBezTo>
                  <a:lnTo>
                    <a:pt x="2914029" y="894977"/>
                  </a:lnTo>
                  <a:cubicBezTo>
                    <a:pt x="2914029" y="894945"/>
                    <a:pt x="2914029" y="892986"/>
                    <a:pt x="2914029" y="771755"/>
                  </a:cubicBezTo>
                  <a:cubicBezTo>
                    <a:pt x="2914038" y="771755"/>
                    <a:pt x="2914187" y="771755"/>
                    <a:pt x="2916690" y="771755"/>
                  </a:cubicBezTo>
                  <a:lnTo>
                    <a:pt x="2935310" y="771755"/>
                  </a:lnTo>
                  <a:cubicBezTo>
                    <a:pt x="2935310" y="771744"/>
                    <a:pt x="2935310" y="771578"/>
                    <a:pt x="2935310" y="768918"/>
                  </a:cubicBezTo>
                  <a:lnTo>
                    <a:pt x="2935310" y="749057"/>
                  </a:lnTo>
                  <a:cubicBezTo>
                    <a:pt x="2935326" y="749057"/>
                    <a:pt x="2936073" y="749057"/>
                    <a:pt x="2968751" y="749057"/>
                  </a:cubicBezTo>
                  <a:cubicBezTo>
                    <a:pt x="2968751" y="749046"/>
                    <a:pt x="2968751" y="748925"/>
                    <a:pt x="2968751" y="747435"/>
                  </a:cubicBezTo>
                  <a:lnTo>
                    <a:pt x="2968751" y="736086"/>
                  </a:lnTo>
                  <a:cubicBezTo>
                    <a:pt x="2968761" y="736086"/>
                    <a:pt x="2968926" y="736086"/>
                    <a:pt x="2971410" y="736086"/>
                  </a:cubicBezTo>
                  <a:lnTo>
                    <a:pt x="2990031" y="736086"/>
                  </a:lnTo>
                  <a:cubicBezTo>
                    <a:pt x="2990031" y="736098"/>
                    <a:pt x="2990031" y="736217"/>
                    <a:pt x="2990031" y="737708"/>
                  </a:cubicBezTo>
                  <a:lnTo>
                    <a:pt x="2990031" y="749057"/>
                  </a:lnTo>
                  <a:cubicBezTo>
                    <a:pt x="2990045" y="749057"/>
                    <a:pt x="2990154" y="749057"/>
                    <a:pt x="2991171" y="749057"/>
                  </a:cubicBezTo>
                  <a:lnTo>
                    <a:pt x="2999151" y="749057"/>
                  </a:lnTo>
                  <a:lnTo>
                    <a:pt x="3014351" y="742571"/>
                  </a:lnTo>
                  <a:lnTo>
                    <a:pt x="3020430" y="747435"/>
                  </a:lnTo>
                  <a:lnTo>
                    <a:pt x="3020430" y="736086"/>
                  </a:lnTo>
                  <a:cubicBezTo>
                    <a:pt x="3020444" y="736086"/>
                    <a:pt x="3020649" y="736086"/>
                    <a:pt x="3023850" y="736086"/>
                  </a:cubicBezTo>
                  <a:lnTo>
                    <a:pt x="3047792" y="736086"/>
                  </a:lnTo>
                  <a:cubicBezTo>
                    <a:pt x="3047792" y="736098"/>
                    <a:pt x="3047792" y="736217"/>
                    <a:pt x="3047792" y="737708"/>
                  </a:cubicBezTo>
                  <a:lnTo>
                    <a:pt x="3047792" y="749057"/>
                  </a:lnTo>
                  <a:cubicBezTo>
                    <a:pt x="3047820" y="749057"/>
                    <a:pt x="3048924" y="749057"/>
                    <a:pt x="3093392" y="749057"/>
                  </a:cubicBezTo>
                  <a:cubicBezTo>
                    <a:pt x="3093392" y="749072"/>
                    <a:pt x="3093392" y="749235"/>
                    <a:pt x="3093392" y="751488"/>
                  </a:cubicBezTo>
                  <a:lnTo>
                    <a:pt x="3093392" y="768513"/>
                  </a:lnTo>
                  <a:cubicBezTo>
                    <a:pt x="3093417" y="768513"/>
                    <a:pt x="3094377" y="768513"/>
                    <a:pt x="3132912" y="768513"/>
                  </a:cubicBezTo>
                  <a:cubicBezTo>
                    <a:pt x="3132912" y="768537"/>
                    <a:pt x="3132912" y="769557"/>
                    <a:pt x="3132912" y="813909"/>
                  </a:cubicBezTo>
                  <a:cubicBezTo>
                    <a:pt x="3132926" y="813909"/>
                    <a:pt x="3133035" y="813909"/>
                    <a:pt x="3134052" y="813909"/>
                  </a:cubicBezTo>
                  <a:lnTo>
                    <a:pt x="3142032" y="813909"/>
                  </a:lnTo>
                  <a:cubicBezTo>
                    <a:pt x="3142032" y="813920"/>
                    <a:pt x="3142032" y="814049"/>
                    <a:pt x="3142032" y="815531"/>
                  </a:cubicBezTo>
                  <a:lnTo>
                    <a:pt x="3142032" y="826881"/>
                  </a:lnTo>
                  <a:cubicBezTo>
                    <a:pt x="3148113" y="826881"/>
                    <a:pt x="3148113" y="826881"/>
                    <a:pt x="3148113" y="872277"/>
                  </a:cubicBezTo>
                  <a:cubicBezTo>
                    <a:pt x="3148127" y="872277"/>
                    <a:pt x="3148238" y="872277"/>
                    <a:pt x="3149253" y="872277"/>
                  </a:cubicBezTo>
                  <a:lnTo>
                    <a:pt x="3157233" y="872277"/>
                  </a:lnTo>
                  <a:cubicBezTo>
                    <a:pt x="3157233" y="872291"/>
                    <a:pt x="3157233" y="872391"/>
                    <a:pt x="3157233" y="873494"/>
                  </a:cubicBezTo>
                  <a:lnTo>
                    <a:pt x="3157233" y="882006"/>
                  </a:lnTo>
                  <a:cubicBezTo>
                    <a:pt x="3157242" y="882006"/>
                    <a:pt x="3157359" y="882006"/>
                    <a:pt x="3158753" y="882006"/>
                  </a:cubicBezTo>
                  <a:lnTo>
                    <a:pt x="3169392" y="882006"/>
                  </a:lnTo>
                  <a:cubicBezTo>
                    <a:pt x="3169392" y="882032"/>
                    <a:pt x="3169392" y="883101"/>
                    <a:pt x="3169392" y="927404"/>
                  </a:cubicBezTo>
                  <a:cubicBezTo>
                    <a:pt x="3169404" y="927404"/>
                    <a:pt x="3169584" y="927404"/>
                    <a:pt x="3172433" y="927404"/>
                  </a:cubicBezTo>
                  <a:lnTo>
                    <a:pt x="3193713" y="927404"/>
                  </a:lnTo>
                  <a:cubicBezTo>
                    <a:pt x="3193713" y="927428"/>
                    <a:pt x="3193713" y="928298"/>
                    <a:pt x="3193713" y="963072"/>
                  </a:cubicBezTo>
                  <a:cubicBezTo>
                    <a:pt x="3196754" y="963072"/>
                    <a:pt x="3196754" y="963072"/>
                    <a:pt x="3196754" y="965504"/>
                  </a:cubicBezTo>
                  <a:lnTo>
                    <a:pt x="3196754" y="982529"/>
                  </a:lnTo>
                  <a:cubicBezTo>
                    <a:pt x="3196767" y="982529"/>
                    <a:pt x="3196872" y="982529"/>
                    <a:pt x="3197894" y="982529"/>
                  </a:cubicBezTo>
                  <a:lnTo>
                    <a:pt x="3205874" y="982529"/>
                  </a:lnTo>
                  <a:cubicBezTo>
                    <a:pt x="3205874" y="982550"/>
                    <a:pt x="3205874" y="983394"/>
                    <a:pt x="3205874" y="1018197"/>
                  </a:cubicBezTo>
                  <a:cubicBezTo>
                    <a:pt x="3205886" y="1018197"/>
                    <a:pt x="3206034" y="1018197"/>
                    <a:pt x="3207773" y="1018197"/>
                  </a:cubicBezTo>
                  <a:lnTo>
                    <a:pt x="3221073" y="1018197"/>
                  </a:lnTo>
                  <a:cubicBezTo>
                    <a:pt x="3224114" y="1021440"/>
                    <a:pt x="3224114" y="1021440"/>
                    <a:pt x="3224114" y="1024278"/>
                  </a:cubicBezTo>
                  <a:lnTo>
                    <a:pt x="3224114" y="1044140"/>
                  </a:lnTo>
                  <a:cubicBezTo>
                    <a:pt x="3224121" y="1044129"/>
                    <a:pt x="3224252" y="1043969"/>
                    <a:pt x="3226394" y="1041302"/>
                  </a:cubicBezTo>
                  <a:lnTo>
                    <a:pt x="3242354" y="1021440"/>
                  </a:lnTo>
                  <a:cubicBezTo>
                    <a:pt x="3242376" y="1021440"/>
                    <a:pt x="3243335" y="1021440"/>
                    <a:pt x="3284915" y="1021440"/>
                  </a:cubicBezTo>
                  <a:cubicBezTo>
                    <a:pt x="3284915" y="1021478"/>
                    <a:pt x="3284915" y="1023579"/>
                    <a:pt x="3284915" y="1151147"/>
                  </a:cubicBezTo>
                  <a:cubicBezTo>
                    <a:pt x="3284927" y="1151147"/>
                    <a:pt x="3285041" y="1151147"/>
                    <a:pt x="3286055" y="1151147"/>
                  </a:cubicBezTo>
                  <a:lnTo>
                    <a:pt x="3294035" y="1151147"/>
                  </a:lnTo>
                  <a:cubicBezTo>
                    <a:pt x="3294041" y="1151135"/>
                    <a:pt x="3294129" y="1150985"/>
                    <a:pt x="3295175" y="1149120"/>
                  </a:cubicBezTo>
                  <a:lnTo>
                    <a:pt x="3303155" y="1134933"/>
                  </a:lnTo>
                  <a:cubicBezTo>
                    <a:pt x="3303155" y="1134944"/>
                    <a:pt x="3303155" y="1135092"/>
                    <a:pt x="3303155" y="1137771"/>
                  </a:cubicBezTo>
                  <a:lnTo>
                    <a:pt x="3303155" y="1157633"/>
                  </a:lnTo>
                  <a:cubicBezTo>
                    <a:pt x="3309234" y="1157633"/>
                    <a:pt x="3309234" y="1157633"/>
                    <a:pt x="3309234" y="1089537"/>
                  </a:cubicBezTo>
                  <a:cubicBezTo>
                    <a:pt x="3309248" y="1089537"/>
                    <a:pt x="3309353" y="1089537"/>
                    <a:pt x="3310374" y="1089537"/>
                  </a:cubicBezTo>
                  <a:lnTo>
                    <a:pt x="3318354" y="1089537"/>
                  </a:lnTo>
                  <a:cubicBezTo>
                    <a:pt x="3318354" y="1089515"/>
                    <a:pt x="3318354" y="1088015"/>
                    <a:pt x="3318354" y="992256"/>
                  </a:cubicBezTo>
                  <a:cubicBezTo>
                    <a:pt x="3318365" y="992256"/>
                    <a:pt x="3318486" y="992256"/>
                    <a:pt x="3319875" y="992256"/>
                  </a:cubicBezTo>
                  <a:lnTo>
                    <a:pt x="3330515" y="992256"/>
                  </a:lnTo>
                  <a:cubicBezTo>
                    <a:pt x="3330524" y="992225"/>
                    <a:pt x="3330920" y="990815"/>
                    <a:pt x="3348755" y="927404"/>
                  </a:cubicBezTo>
                  <a:cubicBezTo>
                    <a:pt x="3348768" y="927404"/>
                    <a:pt x="3348914" y="927404"/>
                    <a:pt x="3350655" y="927404"/>
                  </a:cubicBezTo>
                  <a:lnTo>
                    <a:pt x="3363956" y="927404"/>
                  </a:lnTo>
                  <a:cubicBezTo>
                    <a:pt x="3363963" y="927438"/>
                    <a:pt x="3364302" y="928887"/>
                    <a:pt x="3379155" y="992256"/>
                  </a:cubicBezTo>
                  <a:cubicBezTo>
                    <a:pt x="3379164" y="992256"/>
                    <a:pt x="3379275" y="992256"/>
                    <a:pt x="3380675" y="992256"/>
                  </a:cubicBezTo>
                  <a:lnTo>
                    <a:pt x="3391316" y="992256"/>
                  </a:lnTo>
                  <a:cubicBezTo>
                    <a:pt x="3391316" y="992273"/>
                    <a:pt x="3391316" y="993273"/>
                    <a:pt x="3391316" y="1050624"/>
                  </a:cubicBezTo>
                  <a:cubicBezTo>
                    <a:pt x="3391326" y="1050624"/>
                    <a:pt x="3391475" y="1050624"/>
                    <a:pt x="3393975" y="1050624"/>
                  </a:cubicBezTo>
                  <a:lnTo>
                    <a:pt x="3412596" y="1050624"/>
                  </a:lnTo>
                  <a:cubicBezTo>
                    <a:pt x="3412596" y="1050636"/>
                    <a:pt x="3412596" y="1050819"/>
                    <a:pt x="3412596" y="1053867"/>
                  </a:cubicBezTo>
                  <a:lnTo>
                    <a:pt x="3412596" y="1076565"/>
                  </a:lnTo>
                  <a:cubicBezTo>
                    <a:pt x="3418676" y="1076565"/>
                    <a:pt x="3418676" y="1076565"/>
                    <a:pt x="3418676" y="1073324"/>
                  </a:cubicBezTo>
                  <a:lnTo>
                    <a:pt x="3418676" y="1050624"/>
                  </a:lnTo>
                  <a:cubicBezTo>
                    <a:pt x="3418691" y="1050624"/>
                    <a:pt x="3418859" y="1050624"/>
                    <a:pt x="3420956" y="1050624"/>
                  </a:cubicBezTo>
                  <a:lnTo>
                    <a:pt x="3436916" y="1050624"/>
                  </a:lnTo>
                  <a:cubicBezTo>
                    <a:pt x="3436916" y="1050639"/>
                    <a:pt x="3436916" y="1050815"/>
                    <a:pt x="3436916" y="1053056"/>
                  </a:cubicBezTo>
                  <a:lnTo>
                    <a:pt x="3436916" y="1070081"/>
                  </a:lnTo>
                  <a:cubicBezTo>
                    <a:pt x="3436940" y="1070081"/>
                    <a:pt x="3438003" y="1070081"/>
                    <a:pt x="3482517" y="1070081"/>
                  </a:cubicBezTo>
                  <a:cubicBezTo>
                    <a:pt x="3482517" y="1070055"/>
                    <a:pt x="3482517" y="1068899"/>
                    <a:pt x="3482517" y="1014956"/>
                  </a:cubicBezTo>
                  <a:cubicBezTo>
                    <a:pt x="3482529" y="1014956"/>
                    <a:pt x="3482669" y="1014956"/>
                    <a:pt x="3484416" y="1014956"/>
                  </a:cubicBezTo>
                  <a:lnTo>
                    <a:pt x="3497717" y="1014956"/>
                  </a:lnTo>
                  <a:cubicBezTo>
                    <a:pt x="3497717" y="1014972"/>
                    <a:pt x="3497717" y="1015713"/>
                    <a:pt x="3497717" y="1047381"/>
                  </a:cubicBezTo>
                  <a:cubicBezTo>
                    <a:pt x="3500757" y="1047381"/>
                    <a:pt x="3500757" y="1047381"/>
                    <a:pt x="3500757" y="998742"/>
                  </a:cubicBezTo>
                  <a:cubicBezTo>
                    <a:pt x="3500778" y="998742"/>
                    <a:pt x="3501590" y="998742"/>
                    <a:pt x="3534197" y="998742"/>
                  </a:cubicBezTo>
                  <a:cubicBezTo>
                    <a:pt x="3534197" y="998727"/>
                    <a:pt x="3534197" y="998547"/>
                    <a:pt x="3534197" y="996309"/>
                  </a:cubicBezTo>
                  <a:lnTo>
                    <a:pt x="3534197" y="979286"/>
                  </a:lnTo>
                  <a:cubicBezTo>
                    <a:pt x="3534209" y="979286"/>
                    <a:pt x="3534321" y="979286"/>
                    <a:pt x="3535337" y="979286"/>
                  </a:cubicBezTo>
                  <a:lnTo>
                    <a:pt x="3543317" y="979286"/>
                  </a:lnTo>
                  <a:cubicBezTo>
                    <a:pt x="3543317" y="979277"/>
                    <a:pt x="3543317" y="979107"/>
                    <a:pt x="3543317" y="976449"/>
                  </a:cubicBezTo>
                  <a:lnTo>
                    <a:pt x="3543317" y="956588"/>
                  </a:lnTo>
                  <a:lnTo>
                    <a:pt x="3549398" y="966315"/>
                  </a:lnTo>
                  <a:cubicBezTo>
                    <a:pt x="3549410" y="966315"/>
                    <a:pt x="3549603" y="966315"/>
                    <a:pt x="3552818" y="966315"/>
                  </a:cubicBezTo>
                  <a:lnTo>
                    <a:pt x="3576758" y="966315"/>
                  </a:lnTo>
                  <a:cubicBezTo>
                    <a:pt x="3576758" y="966303"/>
                    <a:pt x="3576758" y="966201"/>
                    <a:pt x="3576758" y="965099"/>
                  </a:cubicBezTo>
                  <a:lnTo>
                    <a:pt x="3576758" y="956588"/>
                  </a:lnTo>
                  <a:cubicBezTo>
                    <a:pt x="3576771" y="956588"/>
                    <a:pt x="3576882" y="956588"/>
                    <a:pt x="3577898" y="956588"/>
                  </a:cubicBezTo>
                  <a:lnTo>
                    <a:pt x="3585878" y="956588"/>
                  </a:lnTo>
                  <a:cubicBezTo>
                    <a:pt x="3585878" y="956601"/>
                    <a:pt x="3585878" y="956751"/>
                    <a:pt x="3585878" y="958614"/>
                  </a:cubicBezTo>
                  <a:lnTo>
                    <a:pt x="3585878" y="972801"/>
                  </a:lnTo>
                  <a:cubicBezTo>
                    <a:pt x="3585900" y="972801"/>
                    <a:pt x="3587000" y="972801"/>
                    <a:pt x="3643638" y="972801"/>
                  </a:cubicBezTo>
                  <a:cubicBezTo>
                    <a:pt x="3643638" y="972828"/>
                    <a:pt x="3643638" y="975093"/>
                    <a:pt x="3643638" y="1180331"/>
                  </a:cubicBezTo>
                  <a:cubicBezTo>
                    <a:pt x="3643653" y="1180331"/>
                    <a:pt x="3643826" y="1180331"/>
                    <a:pt x="3645918" y="1180331"/>
                  </a:cubicBezTo>
                  <a:lnTo>
                    <a:pt x="3661878" y="1180331"/>
                  </a:lnTo>
                  <a:cubicBezTo>
                    <a:pt x="3661878" y="1173846"/>
                    <a:pt x="3661878" y="1167360"/>
                    <a:pt x="3661878" y="1160876"/>
                  </a:cubicBezTo>
                  <a:cubicBezTo>
                    <a:pt x="3664919" y="1160876"/>
                    <a:pt x="3664919" y="1160876"/>
                    <a:pt x="3667959" y="1160876"/>
                  </a:cubicBezTo>
                  <a:cubicBezTo>
                    <a:pt x="3667959" y="1167360"/>
                    <a:pt x="3667959" y="1173846"/>
                    <a:pt x="3667959" y="1180331"/>
                  </a:cubicBezTo>
                  <a:cubicBezTo>
                    <a:pt x="3683159" y="1180331"/>
                    <a:pt x="3698360" y="1180331"/>
                    <a:pt x="3713559" y="1180331"/>
                  </a:cubicBezTo>
                  <a:cubicBezTo>
                    <a:pt x="3713559" y="1164117"/>
                    <a:pt x="3713559" y="1151147"/>
                    <a:pt x="3713559" y="1134933"/>
                  </a:cubicBezTo>
                  <a:cubicBezTo>
                    <a:pt x="3719640" y="1134933"/>
                    <a:pt x="3725720" y="1134933"/>
                    <a:pt x="3731799" y="1134933"/>
                  </a:cubicBezTo>
                  <a:lnTo>
                    <a:pt x="3750039" y="1131692"/>
                  </a:lnTo>
                  <a:cubicBezTo>
                    <a:pt x="3753080" y="1131692"/>
                    <a:pt x="3753080" y="1134933"/>
                    <a:pt x="3756120" y="1134933"/>
                  </a:cubicBezTo>
                  <a:lnTo>
                    <a:pt x="3771320" y="1134933"/>
                  </a:lnTo>
                  <a:cubicBezTo>
                    <a:pt x="3771320" y="1151147"/>
                    <a:pt x="3771320" y="1167360"/>
                    <a:pt x="3771320" y="1180331"/>
                  </a:cubicBezTo>
                  <a:cubicBezTo>
                    <a:pt x="3774360" y="1180331"/>
                    <a:pt x="3777401" y="1180331"/>
                    <a:pt x="3783480" y="1180331"/>
                  </a:cubicBezTo>
                  <a:cubicBezTo>
                    <a:pt x="3783480" y="1190060"/>
                    <a:pt x="3783480" y="1199787"/>
                    <a:pt x="3783480" y="1206273"/>
                  </a:cubicBezTo>
                  <a:lnTo>
                    <a:pt x="3797484" y="1207631"/>
                  </a:lnTo>
                  <a:lnTo>
                    <a:pt x="3816921" y="1207631"/>
                  </a:lnTo>
                  <a:cubicBezTo>
                    <a:pt x="3816921" y="1198917"/>
                    <a:pt x="3816921" y="1192659"/>
                    <a:pt x="3816921" y="1183574"/>
                  </a:cubicBezTo>
                  <a:lnTo>
                    <a:pt x="3918855" y="1183574"/>
                  </a:lnTo>
                  <a:lnTo>
                    <a:pt x="3918855" y="1055694"/>
                  </a:lnTo>
                  <a:lnTo>
                    <a:pt x="4026867" y="1055694"/>
                  </a:lnTo>
                  <a:lnTo>
                    <a:pt x="4026867" y="1173846"/>
                  </a:lnTo>
                  <a:cubicBezTo>
                    <a:pt x="4027820" y="1173846"/>
                    <a:pt x="4028772" y="1173846"/>
                    <a:pt x="4029723" y="1173846"/>
                  </a:cubicBezTo>
                  <a:lnTo>
                    <a:pt x="4031586" y="1207631"/>
                  </a:lnTo>
                  <a:lnTo>
                    <a:pt x="4046100" y="1207631"/>
                  </a:lnTo>
                  <a:cubicBezTo>
                    <a:pt x="4046904" y="1196810"/>
                    <a:pt x="4047963" y="1185329"/>
                    <a:pt x="4047963" y="1173846"/>
                  </a:cubicBezTo>
                  <a:cubicBezTo>
                    <a:pt x="4051004" y="1173846"/>
                    <a:pt x="4054044" y="1173846"/>
                    <a:pt x="4057083" y="1173846"/>
                  </a:cubicBezTo>
                  <a:lnTo>
                    <a:pt x="4058946" y="1207631"/>
                  </a:lnTo>
                  <a:lnTo>
                    <a:pt x="4134879" y="1207631"/>
                  </a:lnTo>
                  <a:lnTo>
                    <a:pt x="4134879" y="963089"/>
                  </a:lnTo>
                  <a:lnTo>
                    <a:pt x="4430870" y="963089"/>
                  </a:lnTo>
                  <a:lnTo>
                    <a:pt x="4430870" y="1207631"/>
                  </a:lnTo>
                  <a:lnTo>
                    <a:pt x="4458915" y="1207631"/>
                  </a:lnTo>
                  <a:lnTo>
                    <a:pt x="4458915" y="1083591"/>
                  </a:lnTo>
                  <a:lnTo>
                    <a:pt x="4601595" y="1083591"/>
                  </a:lnTo>
                  <a:cubicBezTo>
                    <a:pt x="4607707" y="924560"/>
                    <a:pt x="4612775" y="766349"/>
                    <a:pt x="4619491" y="606380"/>
                  </a:cubicBezTo>
                  <a:cubicBezTo>
                    <a:pt x="4604291" y="606380"/>
                    <a:pt x="4567811" y="586923"/>
                    <a:pt x="4601251" y="573953"/>
                  </a:cubicBezTo>
                  <a:cubicBezTo>
                    <a:pt x="4598209" y="570710"/>
                    <a:pt x="4595171" y="567467"/>
                    <a:pt x="4592131" y="567467"/>
                  </a:cubicBezTo>
                  <a:cubicBezTo>
                    <a:pt x="4592131" y="548012"/>
                    <a:pt x="4589089" y="544769"/>
                    <a:pt x="4604291" y="531798"/>
                  </a:cubicBezTo>
                  <a:cubicBezTo>
                    <a:pt x="4604291" y="525312"/>
                    <a:pt x="4604291" y="515585"/>
                    <a:pt x="4604291" y="505857"/>
                  </a:cubicBezTo>
                  <a:cubicBezTo>
                    <a:pt x="4610371" y="505857"/>
                    <a:pt x="4616451" y="505857"/>
                    <a:pt x="4625571" y="505857"/>
                  </a:cubicBezTo>
                  <a:cubicBezTo>
                    <a:pt x="4625571" y="492885"/>
                    <a:pt x="4625571" y="483158"/>
                    <a:pt x="4625571" y="473430"/>
                  </a:cubicBezTo>
                  <a:cubicBezTo>
                    <a:pt x="4625571" y="470187"/>
                    <a:pt x="4628611" y="470187"/>
                    <a:pt x="4628611" y="466944"/>
                  </a:cubicBezTo>
                  <a:cubicBezTo>
                    <a:pt x="4628611" y="428033"/>
                    <a:pt x="4628611" y="389121"/>
                    <a:pt x="4628611" y="350208"/>
                  </a:cubicBezTo>
                  <a:cubicBezTo>
                    <a:pt x="4628611" y="346965"/>
                    <a:pt x="4625571" y="343724"/>
                    <a:pt x="4625571" y="340481"/>
                  </a:cubicBezTo>
                  <a:cubicBezTo>
                    <a:pt x="4628611" y="337238"/>
                    <a:pt x="4631651" y="333995"/>
                    <a:pt x="4634691" y="330752"/>
                  </a:cubicBezTo>
                  <a:cubicBezTo>
                    <a:pt x="4634691" y="301568"/>
                    <a:pt x="4634691" y="272384"/>
                    <a:pt x="4634691" y="243200"/>
                  </a:cubicBezTo>
                  <a:cubicBezTo>
                    <a:pt x="4634691" y="239958"/>
                    <a:pt x="4634691" y="239958"/>
                    <a:pt x="4637731" y="236715"/>
                  </a:cubicBezTo>
                  <a:cubicBezTo>
                    <a:pt x="4637731" y="210774"/>
                    <a:pt x="4637731" y="181590"/>
                    <a:pt x="4637731" y="152406"/>
                  </a:cubicBezTo>
                  <a:cubicBezTo>
                    <a:pt x="4640771" y="139436"/>
                    <a:pt x="4640771" y="132950"/>
                    <a:pt x="4640771" y="123222"/>
                  </a:cubicBezTo>
                  <a:cubicBezTo>
                    <a:pt x="4646851" y="132950"/>
                    <a:pt x="4646851" y="139436"/>
                    <a:pt x="4646851" y="149163"/>
                  </a:cubicBezTo>
                  <a:cubicBezTo>
                    <a:pt x="4649891" y="181590"/>
                    <a:pt x="4649891" y="210774"/>
                    <a:pt x="4649891" y="236715"/>
                  </a:cubicBezTo>
                  <a:cubicBezTo>
                    <a:pt x="4652931" y="272384"/>
                    <a:pt x="4652931" y="301568"/>
                    <a:pt x="4652931" y="330752"/>
                  </a:cubicBezTo>
                  <a:cubicBezTo>
                    <a:pt x="4655971" y="333995"/>
                    <a:pt x="4659011" y="337238"/>
                    <a:pt x="4662051" y="340481"/>
                  </a:cubicBezTo>
                  <a:cubicBezTo>
                    <a:pt x="4662051" y="343724"/>
                    <a:pt x="4659011" y="346965"/>
                    <a:pt x="4659011" y="350208"/>
                  </a:cubicBezTo>
                  <a:cubicBezTo>
                    <a:pt x="4659011" y="389121"/>
                    <a:pt x="4659011" y="428033"/>
                    <a:pt x="4659011" y="466944"/>
                  </a:cubicBezTo>
                  <a:cubicBezTo>
                    <a:pt x="4659011" y="470187"/>
                    <a:pt x="4662051" y="470187"/>
                    <a:pt x="4662051" y="473430"/>
                  </a:cubicBezTo>
                  <a:cubicBezTo>
                    <a:pt x="4662051" y="483158"/>
                    <a:pt x="4662051" y="492885"/>
                    <a:pt x="4662051" y="505857"/>
                  </a:cubicBezTo>
                  <a:cubicBezTo>
                    <a:pt x="4668131" y="505857"/>
                    <a:pt x="4677251" y="505857"/>
                    <a:pt x="4683331" y="505857"/>
                  </a:cubicBezTo>
                  <a:cubicBezTo>
                    <a:pt x="4683331" y="515585"/>
                    <a:pt x="4683331" y="525312"/>
                    <a:pt x="4683331" y="531798"/>
                  </a:cubicBezTo>
                  <a:cubicBezTo>
                    <a:pt x="4695493" y="544769"/>
                    <a:pt x="4695493" y="544769"/>
                    <a:pt x="4695493" y="567467"/>
                  </a:cubicBezTo>
                  <a:cubicBezTo>
                    <a:pt x="4692451" y="567467"/>
                    <a:pt x="4689411" y="570710"/>
                    <a:pt x="4686373" y="573953"/>
                  </a:cubicBezTo>
                  <a:cubicBezTo>
                    <a:pt x="4716771" y="590166"/>
                    <a:pt x="4680291" y="603137"/>
                    <a:pt x="4668131" y="606380"/>
                  </a:cubicBezTo>
                  <a:cubicBezTo>
                    <a:pt x="4671171" y="732843"/>
                    <a:pt x="4677251" y="859307"/>
                    <a:pt x="4680291" y="985772"/>
                  </a:cubicBezTo>
                  <a:cubicBezTo>
                    <a:pt x="4713733" y="985772"/>
                    <a:pt x="4747171" y="985772"/>
                    <a:pt x="4777573" y="985772"/>
                  </a:cubicBezTo>
                  <a:cubicBezTo>
                    <a:pt x="4777573" y="1024683"/>
                    <a:pt x="4777573" y="1063595"/>
                    <a:pt x="4777573" y="1099265"/>
                  </a:cubicBezTo>
                  <a:cubicBezTo>
                    <a:pt x="4783653" y="1099265"/>
                    <a:pt x="4786693" y="1099265"/>
                    <a:pt x="4789733" y="1099265"/>
                  </a:cubicBezTo>
                  <a:cubicBezTo>
                    <a:pt x="4789733" y="1096022"/>
                    <a:pt x="4792773" y="1092779"/>
                    <a:pt x="4792773" y="1089537"/>
                  </a:cubicBezTo>
                  <a:cubicBezTo>
                    <a:pt x="4795813" y="1089537"/>
                    <a:pt x="4798853" y="1089537"/>
                    <a:pt x="4801893" y="1089537"/>
                  </a:cubicBezTo>
                  <a:cubicBezTo>
                    <a:pt x="4801893" y="1092779"/>
                    <a:pt x="4801893" y="1096022"/>
                    <a:pt x="4804935" y="1102508"/>
                  </a:cubicBezTo>
                  <a:cubicBezTo>
                    <a:pt x="4811013" y="1102508"/>
                    <a:pt x="4817093" y="1102508"/>
                    <a:pt x="4823175" y="1102508"/>
                  </a:cubicBezTo>
                  <a:cubicBezTo>
                    <a:pt x="4823175" y="1099265"/>
                    <a:pt x="4823175" y="1096022"/>
                    <a:pt x="4823175" y="1092779"/>
                  </a:cubicBezTo>
                  <a:cubicBezTo>
                    <a:pt x="4835333" y="1092779"/>
                    <a:pt x="4844453" y="1092779"/>
                    <a:pt x="4856613" y="1092779"/>
                  </a:cubicBezTo>
                  <a:cubicBezTo>
                    <a:pt x="4856613" y="1096022"/>
                    <a:pt x="4856613" y="1099265"/>
                    <a:pt x="4856613" y="1102508"/>
                  </a:cubicBezTo>
                  <a:cubicBezTo>
                    <a:pt x="4865733" y="1102508"/>
                    <a:pt x="4877895" y="1102508"/>
                    <a:pt x="4887015" y="1102508"/>
                  </a:cubicBezTo>
                  <a:cubicBezTo>
                    <a:pt x="4887015" y="1125206"/>
                    <a:pt x="4887015" y="1147905"/>
                    <a:pt x="4887015" y="1170603"/>
                  </a:cubicBezTo>
                  <a:cubicBezTo>
                    <a:pt x="4893095" y="1170603"/>
                    <a:pt x="4902215" y="1170603"/>
                    <a:pt x="4908295" y="1170603"/>
                  </a:cubicBezTo>
                  <a:cubicBezTo>
                    <a:pt x="4908295" y="1164117"/>
                    <a:pt x="4908295" y="1157633"/>
                    <a:pt x="4908295" y="1151147"/>
                  </a:cubicBezTo>
                  <a:cubicBezTo>
                    <a:pt x="4917415" y="1151147"/>
                    <a:pt x="4926535" y="1151147"/>
                    <a:pt x="4932615" y="1151147"/>
                  </a:cubicBezTo>
                  <a:cubicBezTo>
                    <a:pt x="4932615" y="1060353"/>
                    <a:pt x="4932615" y="972801"/>
                    <a:pt x="4932615" y="882006"/>
                  </a:cubicBezTo>
                  <a:cubicBezTo>
                    <a:pt x="4935655" y="878763"/>
                    <a:pt x="4938695" y="875520"/>
                    <a:pt x="4941735" y="872277"/>
                  </a:cubicBezTo>
                  <a:cubicBezTo>
                    <a:pt x="4978215" y="872277"/>
                    <a:pt x="5014695" y="872277"/>
                    <a:pt x="5051177" y="872277"/>
                  </a:cubicBezTo>
                  <a:lnTo>
                    <a:pt x="5051177" y="885249"/>
                  </a:lnTo>
                  <a:lnTo>
                    <a:pt x="5066377" y="885249"/>
                  </a:lnTo>
                  <a:cubicBezTo>
                    <a:pt x="5066377" y="943617"/>
                    <a:pt x="5066377" y="1001985"/>
                    <a:pt x="5066377" y="1057110"/>
                  </a:cubicBezTo>
                  <a:cubicBezTo>
                    <a:pt x="5078537" y="1057110"/>
                    <a:pt x="5087657" y="1057110"/>
                    <a:pt x="5099817" y="1057110"/>
                  </a:cubicBezTo>
                  <a:cubicBezTo>
                    <a:pt x="5099817" y="1024683"/>
                    <a:pt x="5099817" y="992256"/>
                    <a:pt x="5099817" y="956588"/>
                  </a:cubicBezTo>
                  <a:cubicBezTo>
                    <a:pt x="5111977" y="956588"/>
                    <a:pt x="5127177" y="956588"/>
                    <a:pt x="5139339" y="956588"/>
                  </a:cubicBezTo>
                  <a:cubicBezTo>
                    <a:pt x="5142377" y="956588"/>
                    <a:pt x="5142377" y="953345"/>
                    <a:pt x="5145417" y="950102"/>
                  </a:cubicBezTo>
                  <a:lnTo>
                    <a:pt x="5157579" y="950102"/>
                  </a:lnTo>
                  <a:cubicBezTo>
                    <a:pt x="5160617" y="953345"/>
                    <a:pt x="5160617" y="956588"/>
                    <a:pt x="5163657" y="956588"/>
                  </a:cubicBezTo>
                  <a:cubicBezTo>
                    <a:pt x="5172777" y="956588"/>
                    <a:pt x="5184939" y="956588"/>
                    <a:pt x="5197099" y="956588"/>
                  </a:cubicBezTo>
                  <a:cubicBezTo>
                    <a:pt x="5197099" y="898220"/>
                    <a:pt x="5197099" y="839852"/>
                    <a:pt x="5197099" y="781484"/>
                  </a:cubicBezTo>
                  <a:cubicBezTo>
                    <a:pt x="5197119" y="781479"/>
                    <a:pt x="5198419" y="781233"/>
                    <a:pt x="5282219" y="765270"/>
                  </a:cubicBezTo>
                  <a:cubicBezTo>
                    <a:pt x="5282219" y="765281"/>
                    <a:pt x="5282219" y="765392"/>
                    <a:pt x="5282219" y="766892"/>
                  </a:cubicBezTo>
                  <a:lnTo>
                    <a:pt x="5282219" y="778241"/>
                  </a:lnTo>
                  <a:cubicBezTo>
                    <a:pt x="5282245" y="778241"/>
                    <a:pt x="5283211" y="778241"/>
                    <a:pt x="5321739" y="778241"/>
                  </a:cubicBezTo>
                  <a:cubicBezTo>
                    <a:pt x="5321739" y="778274"/>
                    <a:pt x="5321739" y="781830"/>
                    <a:pt x="5321739" y="1160876"/>
                  </a:cubicBezTo>
                  <a:cubicBezTo>
                    <a:pt x="5330859" y="1160876"/>
                    <a:pt x="5343019" y="1160876"/>
                    <a:pt x="5355181" y="1160876"/>
                  </a:cubicBezTo>
                  <a:cubicBezTo>
                    <a:pt x="5355181" y="1157633"/>
                    <a:pt x="5355181" y="1157633"/>
                    <a:pt x="5355181" y="1154390"/>
                  </a:cubicBezTo>
                  <a:cubicBezTo>
                    <a:pt x="5361259" y="1154390"/>
                    <a:pt x="5367339" y="1154390"/>
                    <a:pt x="5373421" y="1154390"/>
                  </a:cubicBezTo>
                  <a:cubicBezTo>
                    <a:pt x="5373421" y="1157633"/>
                    <a:pt x="5373421" y="1157633"/>
                    <a:pt x="5373421" y="1160876"/>
                  </a:cubicBezTo>
                  <a:cubicBezTo>
                    <a:pt x="5385581" y="1160876"/>
                    <a:pt x="5397739" y="1160876"/>
                    <a:pt x="5409901" y="1160876"/>
                  </a:cubicBezTo>
                  <a:cubicBezTo>
                    <a:pt x="5409901" y="1154390"/>
                    <a:pt x="5409901" y="1147905"/>
                    <a:pt x="5409901" y="1141419"/>
                  </a:cubicBezTo>
                  <a:cubicBezTo>
                    <a:pt x="5425101" y="1141419"/>
                    <a:pt x="5440301" y="1141419"/>
                    <a:pt x="5452461" y="1141419"/>
                  </a:cubicBezTo>
                  <a:cubicBezTo>
                    <a:pt x="5458541" y="1134933"/>
                    <a:pt x="5464623" y="1134933"/>
                    <a:pt x="5470701" y="1134933"/>
                  </a:cubicBezTo>
                  <a:cubicBezTo>
                    <a:pt x="5479821" y="1141419"/>
                    <a:pt x="5491983" y="1141419"/>
                    <a:pt x="5501103" y="1141419"/>
                  </a:cubicBezTo>
                  <a:cubicBezTo>
                    <a:pt x="5501103" y="1131692"/>
                    <a:pt x="5501103" y="1125206"/>
                    <a:pt x="5501103" y="1115478"/>
                  </a:cubicBezTo>
                  <a:lnTo>
                    <a:pt x="5513263" y="1115478"/>
                  </a:lnTo>
                  <a:cubicBezTo>
                    <a:pt x="5513263" y="1108992"/>
                    <a:pt x="5513263" y="1102508"/>
                    <a:pt x="5513263" y="1096022"/>
                  </a:cubicBezTo>
                  <a:cubicBezTo>
                    <a:pt x="5540623" y="1096022"/>
                    <a:pt x="5571023" y="1096022"/>
                    <a:pt x="5598383" y="1096022"/>
                  </a:cubicBezTo>
                  <a:cubicBezTo>
                    <a:pt x="5598383" y="1079808"/>
                    <a:pt x="5598383" y="1066838"/>
                    <a:pt x="5598383" y="1050624"/>
                  </a:cubicBezTo>
                  <a:cubicBezTo>
                    <a:pt x="5607503" y="1050624"/>
                    <a:pt x="5616623" y="1050624"/>
                    <a:pt x="5625743" y="1050624"/>
                  </a:cubicBezTo>
                  <a:cubicBezTo>
                    <a:pt x="5625743" y="1047381"/>
                    <a:pt x="5625743" y="1044140"/>
                    <a:pt x="5625743" y="1040897"/>
                  </a:cubicBezTo>
                  <a:cubicBezTo>
                    <a:pt x="5631823" y="1040897"/>
                    <a:pt x="5637903" y="1040897"/>
                    <a:pt x="5643983" y="1040897"/>
                  </a:cubicBezTo>
                  <a:cubicBezTo>
                    <a:pt x="5643983" y="1044140"/>
                    <a:pt x="5643983" y="1047381"/>
                    <a:pt x="5643983" y="1050624"/>
                  </a:cubicBezTo>
                  <a:cubicBezTo>
                    <a:pt x="5653103" y="1050624"/>
                    <a:pt x="5659183" y="1050624"/>
                    <a:pt x="5668303" y="1050624"/>
                  </a:cubicBezTo>
                  <a:cubicBezTo>
                    <a:pt x="5668303" y="1073324"/>
                    <a:pt x="5668303" y="1099265"/>
                    <a:pt x="5668303" y="1125206"/>
                  </a:cubicBezTo>
                  <a:cubicBezTo>
                    <a:pt x="5683503" y="1125206"/>
                    <a:pt x="5701745" y="1125206"/>
                    <a:pt x="5716945" y="1125206"/>
                  </a:cubicBezTo>
                  <a:cubicBezTo>
                    <a:pt x="5716945" y="1112235"/>
                    <a:pt x="5716945" y="1099265"/>
                    <a:pt x="5716945" y="1086294"/>
                  </a:cubicBezTo>
                  <a:cubicBezTo>
                    <a:pt x="5735185" y="1086294"/>
                    <a:pt x="5756465" y="1086294"/>
                    <a:pt x="5774705" y="1086294"/>
                  </a:cubicBezTo>
                  <a:cubicBezTo>
                    <a:pt x="5774705" y="1070081"/>
                    <a:pt x="5774705" y="1057110"/>
                    <a:pt x="5774705" y="1040897"/>
                  </a:cubicBezTo>
                  <a:cubicBezTo>
                    <a:pt x="5799027" y="1040897"/>
                    <a:pt x="5823345" y="1040897"/>
                    <a:pt x="5847667" y="1040897"/>
                  </a:cubicBezTo>
                  <a:cubicBezTo>
                    <a:pt x="5847667" y="1040940"/>
                    <a:pt x="5847667" y="1043603"/>
                    <a:pt x="5847667" y="1207631"/>
                  </a:cubicBezTo>
                  <a:lnTo>
                    <a:pt x="5847667" y="1228299"/>
                  </a:lnTo>
                  <a:lnTo>
                    <a:pt x="5946479" y="1228299"/>
                  </a:lnTo>
                  <a:lnTo>
                    <a:pt x="5946479" y="1386957"/>
                  </a:lnTo>
                  <a:lnTo>
                    <a:pt x="5946479" y="1421828"/>
                  </a:lnTo>
                  <a:lnTo>
                    <a:pt x="5968919" y="1421828"/>
                  </a:lnTo>
                  <a:cubicBezTo>
                    <a:pt x="5968919" y="1421828"/>
                    <a:pt x="5968919" y="1421828"/>
                    <a:pt x="5968919" y="1420085"/>
                  </a:cubicBezTo>
                  <a:lnTo>
                    <a:pt x="5968919" y="1407881"/>
                  </a:lnTo>
                  <a:cubicBezTo>
                    <a:pt x="5968919" y="1407881"/>
                    <a:pt x="5968919" y="1407881"/>
                    <a:pt x="6035789" y="1407881"/>
                  </a:cubicBezTo>
                  <a:cubicBezTo>
                    <a:pt x="6035789" y="1407881"/>
                    <a:pt x="6035789" y="1407881"/>
                    <a:pt x="6035789" y="1439262"/>
                  </a:cubicBezTo>
                  <a:cubicBezTo>
                    <a:pt x="6035789" y="1439262"/>
                    <a:pt x="6035789" y="1439262"/>
                    <a:pt x="6039131" y="1441007"/>
                  </a:cubicBezTo>
                  <a:lnTo>
                    <a:pt x="6062537" y="1453211"/>
                  </a:lnTo>
                  <a:cubicBezTo>
                    <a:pt x="6062537" y="1453211"/>
                    <a:pt x="6062537" y="1453211"/>
                    <a:pt x="6062537" y="1498541"/>
                  </a:cubicBezTo>
                  <a:cubicBezTo>
                    <a:pt x="6062537" y="1498541"/>
                    <a:pt x="6062537" y="1498541"/>
                    <a:pt x="6064627" y="1499414"/>
                  </a:cubicBezTo>
                  <a:lnTo>
                    <a:pt x="6079255" y="1505516"/>
                  </a:lnTo>
                  <a:cubicBezTo>
                    <a:pt x="6079255" y="1505516"/>
                    <a:pt x="6079255" y="1505516"/>
                    <a:pt x="6079255" y="1503773"/>
                  </a:cubicBezTo>
                  <a:lnTo>
                    <a:pt x="6079255" y="1491567"/>
                  </a:lnTo>
                  <a:cubicBezTo>
                    <a:pt x="6079255" y="1491567"/>
                    <a:pt x="6079255" y="1491567"/>
                    <a:pt x="6080927" y="1491567"/>
                  </a:cubicBezTo>
                  <a:lnTo>
                    <a:pt x="6092629" y="1491567"/>
                  </a:lnTo>
                  <a:cubicBezTo>
                    <a:pt x="6092629" y="1491567"/>
                    <a:pt x="6092629" y="1491567"/>
                    <a:pt x="6092629" y="1490259"/>
                  </a:cubicBezTo>
                  <a:lnTo>
                    <a:pt x="6092629" y="1481106"/>
                  </a:lnTo>
                  <a:cubicBezTo>
                    <a:pt x="6092629" y="1481106"/>
                    <a:pt x="6092629" y="1481106"/>
                    <a:pt x="6090957" y="1481106"/>
                  </a:cubicBezTo>
                  <a:lnTo>
                    <a:pt x="6079255" y="1481106"/>
                  </a:lnTo>
                  <a:cubicBezTo>
                    <a:pt x="6079255" y="1481106"/>
                    <a:pt x="6079255" y="1481106"/>
                    <a:pt x="6079255" y="1479363"/>
                  </a:cubicBezTo>
                  <a:lnTo>
                    <a:pt x="6079255" y="1467159"/>
                  </a:lnTo>
                  <a:cubicBezTo>
                    <a:pt x="6079255" y="1467159"/>
                    <a:pt x="6079255" y="1467159"/>
                    <a:pt x="6080927" y="1467159"/>
                  </a:cubicBezTo>
                  <a:lnTo>
                    <a:pt x="6092629" y="1467159"/>
                  </a:lnTo>
                  <a:cubicBezTo>
                    <a:pt x="6092629" y="1467159"/>
                    <a:pt x="6092629" y="1467159"/>
                    <a:pt x="6092629" y="1465415"/>
                  </a:cubicBezTo>
                  <a:lnTo>
                    <a:pt x="6092629" y="1453211"/>
                  </a:lnTo>
                  <a:cubicBezTo>
                    <a:pt x="6092629" y="1453211"/>
                    <a:pt x="6092629" y="1453211"/>
                    <a:pt x="6090957" y="1453211"/>
                  </a:cubicBezTo>
                  <a:lnTo>
                    <a:pt x="6079255" y="1453211"/>
                  </a:lnTo>
                  <a:cubicBezTo>
                    <a:pt x="6079255" y="1453211"/>
                    <a:pt x="6079255" y="1453211"/>
                    <a:pt x="6079255" y="1451468"/>
                  </a:cubicBezTo>
                  <a:lnTo>
                    <a:pt x="6079255" y="1439262"/>
                  </a:lnTo>
                  <a:cubicBezTo>
                    <a:pt x="6079255" y="1439262"/>
                    <a:pt x="6079255" y="1439262"/>
                    <a:pt x="6080927" y="1439262"/>
                  </a:cubicBezTo>
                  <a:lnTo>
                    <a:pt x="6092629" y="1439262"/>
                  </a:lnTo>
                  <a:cubicBezTo>
                    <a:pt x="6092629" y="1439262"/>
                    <a:pt x="6092629" y="1439262"/>
                    <a:pt x="6092629" y="1437956"/>
                  </a:cubicBezTo>
                  <a:lnTo>
                    <a:pt x="6092629" y="1428803"/>
                  </a:lnTo>
                  <a:cubicBezTo>
                    <a:pt x="6092629" y="1428803"/>
                    <a:pt x="6092629" y="1428803"/>
                    <a:pt x="6090957" y="1428803"/>
                  </a:cubicBezTo>
                  <a:lnTo>
                    <a:pt x="6079255" y="1428803"/>
                  </a:lnTo>
                  <a:cubicBezTo>
                    <a:pt x="6079255" y="1428803"/>
                    <a:pt x="6079255" y="1428803"/>
                    <a:pt x="6079255" y="1427058"/>
                  </a:cubicBezTo>
                  <a:lnTo>
                    <a:pt x="6079255" y="1414854"/>
                  </a:lnTo>
                  <a:cubicBezTo>
                    <a:pt x="6079255" y="1414854"/>
                    <a:pt x="6079255" y="1414854"/>
                    <a:pt x="6080927" y="1414854"/>
                  </a:cubicBezTo>
                  <a:lnTo>
                    <a:pt x="6092629" y="1414854"/>
                  </a:lnTo>
                  <a:cubicBezTo>
                    <a:pt x="6092629" y="1414854"/>
                    <a:pt x="6092629" y="1414854"/>
                    <a:pt x="6092629" y="1413111"/>
                  </a:cubicBezTo>
                  <a:lnTo>
                    <a:pt x="6092629" y="1400906"/>
                  </a:lnTo>
                  <a:cubicBezTo>
                    <a:pt x="6092629" y="1400906"/>
                    <a:pt x="6092629" y="1400906"/>
                    <a:pt x="6090957" y="1400906"/>
                  </a:cubicBezTo>
                  <a:lnTo>
                    <a:pt x="6079255" y="1400906"/>
                  </a:lnTo>
                  <a:cubicBezTo>
                    <a:pt x="6079255" y="1400906"/>
                    <a:pt x="6079255" y="1400906"/>
                    <a:pt x="6079255" y="1399599"/>
                  </a:cubicBezTo>
                  <a:lnTo>
                    <a:pt x="6079255" y="1390445"/>
                  </a:lnTo>
                  <a:cubicBezTo>
                    <a:pt x="6079255" y="1390445"/>
                    <a:pt x="6079255" y="1390445"/>
                    <a:pt x="6080927" y="1390445"/>
                  </a:cubicBezTo>
                  <a:lnTo>
                    <a:pt x="6092629" y="1390445"/>
                  </a:lnTo>
                  <a:cubicBezTo>
                    <a:pt x="6092629" y="1390445"/>
                    <a:pt x="6092629" y="1390445"/>
                    <a:pt x="6092629" y="1388702"/>
                  </a:cubicBezTo>
                  <a:lnTo>
                    <a:pt x="6092629" y="1376498"/>
                  </a:lnTo>
                  <a:cubicBezTo>
                    <a:pt x="6092629" y="1376498"/>
                    <a:pt x="6092629" y="1376498"/>
                    <a:pt x="6090957" y="1376498"/>
                  </a:cubicBezTo>
                  <a:lnTo>
                    <a:pt x="6079255" y="1376498"/>
                  </a:lnTo>
                  <a:cubicBezTo>
                    <a:pt x="6079255" y="1376498"/>
                    <a:pt x="6079255" y="1376498"/>
                    <a:pt x="6079255" y="1374755"/>
                  </a:cubicBezTo>
                  <a:lnTo>
                    <a:pt x="6079255" y="1362549"/>
                  </a:lnTo>
                  <a:cubicBezTo>
                    <a:pt x="6079255" y="1362549"/>
                    <a:pt x="6079255" y="1362549"/>
                    <a:pt x="6080927" y="1362549"/>
                  </a:cubicBezTo>
                  <a:lnTo>
                    <a:pt x="6092629" y="1362549"/>
                  </a:lnTo>
                  <a:cubicBezTo>
                    <a:pt x="6092629" y="1362549"/>
                    <a:pt x="6092629" y="1362549"/>
                    <a:pt x="6092629" y="1360806"/>
                  </a:cubicBezTo>
                  <a:lnTo>
                    <a:pt x="6092629" y="1348602"/>
                  </a:lnTo>
                  <a:cubicBezTo>
                    <a:pt x="6092629" y="1348602"/>
                    <a:pt x="6092629" y="1348602"/>
                    <a:pt x="6090957" y="1348602"/>
                  </a:cubicBezTo>
                  <a:lnTo>
                    <a:pt x="6079255" y="1348602"/>
                  </a:lnTo>
                  <a:cubicBezTo>
                    <a:pt x="6079255" y="1348602"/>
                    <a:pt x="6079255" y="1348602"/>
                    <a:pt x="6079255" y="1347294"/>
                  </a:cubicBezTo>
                  <a:lnTo>
                    <a:pt x="6079255" y="1338141"/>
                  </a:lnTo>
                  <a:cubicBezTo>
                    <a:pt x="6079255" y="1338141"/>
                    <a:pt x="6079255" y="1338141"/>
                    <a:pt x="6080927" y="1338141"/>
                  </a:cubicBezTo>
                  <a:lnTo>
                    <a:pt x="6092629" y="1338141"/>
                  </a:lnTo>
                  <a:cubicBezTo>
                    <a:pt x="6092629" y="1338141"/>
                    <a:pt x="6092629" y="1338141"/>
                    <a:pt x="6092629" y="1336397"/>
                  </a:cubicBezTo>
                  <a:lnTo>
                    <a:pt x="6092629" y="1324193"/>
                  </a:lnTo>
                  <a:cubicBezTo>
                    <a:pt x="6092629" y="1324193"/>
                    <a:pt x="6092629" y="1324193"/>
                    <a:pt x="6090957" y="1324193"/>
                  </a:cubicBezTo>
                  <a:lnTo>
                    <a:pt x="6079255" y="1324193"/>
                  </a:lnTo>
                  <a:cubicBezTo>
                    <a:pt x="6079255" y="1324193"/>
                    <a:pt x="6079255" y="1324193"/>
                    <a:pt x="6079255" y="1322450"/>
                  </a:cubicBezTo>
                  <a:lnTo>
                    <a:pt x="6079255" y="1310244"/>
                  </a:lnTo>
                  <a:cubicBezTo>
                    <a:pt x="6079255" y="1310244"/>
                    <a:pt x="6079255" y="1310244"/>
                    <a:pt x="6080927" y="1310244"/>
                  </a:cubicBezTo>
                  <a:lnTo>
                    <a:pt x="6092629" y="1310244"/>
                  </a:lnTo>
                  <a:cubicBezTo>
                    <a:pt x="6092629" y="1310244"/>
                    <a:pt x="6092629" y="1310244"/>
                    <a:pt x="6092629" y="1308938"/>
                  </a:cubicBezTo>
                  <a:lnTo>
                    <a:pt x="6092629" y="1299785"/>
                  </a:lnTo>
                  <a:cubicBezTo>
                    <a:pt x="6092629" y="1299785"/>
                    <a:pt x="6092629" y="1299785"/>
                    <a:pt x="6090957" y="1299785"/>
                  </a:cubicBezTo>
                  <a:lnTo>
                    <a:pt x="6079255" y="1299785"/>
                  </a:lnTo>
                  <a:cubicBezTo>
                    <a:pt x="6079255" y="1299785"/>
                    <a:pt x="6079255" y="1299785"/>
                    <a:pt x="6079255" y="1298040"/>
                  </a:cubicBezTo>
                  <a:lnTo>
                    <a:pt x="6079255" y="1285836"/>
                  </a:lnTo>
                  <a:cubicBezTo>
                    <a:pt x="6079255" y="1285836"/>
                    <a:pt x="6079255" y="1285836"/>
                    <a:pt x="6080927" y="1285836"/>
                  </a:cubicBezTo>
                  <a:lnTo>
                    <a:pt x="6092629" y="1285836"/>
                  </a:lnTo>
                  <a:cubicBezTo>
                    <a:pt x="6092629" y="1285836"/>
                    <a:pt x="6092629" y="1285836"/>
                    <a:pt x="6092629" y="1284093"/>
                  </a:cubicBezTo>
                  <a:lnTo>
                    <a:pt x="6092629" y="1271888"/>
                  </a:lnTo>
                  <a:cubicBezTo>
                    <a:pt x="6092629" y="1271888"/>
                    <a:pt x="6092629" y="1271888"/>
                    <a:pt x="6090957" y="1271888"/>
                  </a:cubicBezTo>
                  <a:lnTo>
                    <a:pt x="6079255" y="1271888"/>
                  </a:lnTo>
                  <a:cubicBezTo>
                    <a:pt x="6079255" y="1271888"/>
                    <a:pt x="6079255" y="1271888"/>
                    <a:pt x="6079255" y="1270145"/>
                  </a:cubicBezTo>
                  <a:lnTo>
                    <a:pt x="6079255" y="1257941"/>
                  </a:lnTo>
                  <a:cubicBezTo>
                    <a:pt x="6079255" y="1257941"/>
                    <a:pt x="6079255" y="1257941"/>
                    <a:pt x="6080927" y="1257941"/>
                  </a:cubicBezTo>
                  <a:lnTo>
                    <a:pt x="6092629" y="1257941"/>
                  </a:lnTo>
                  <a:cubicBezTo>
                    <a:pt x="6092629" y="1257941"/>
                    <a:pt x="6092629" y="1257941"/>
                    <a:pt x="6092629" y="1256633"/>
                  </a:cubicBezTo>
                  <a:lnTo>
                    <a:pt x="6092629" y="1247480"/>
                  </a:lnTo>
                  <a:cubicBezTo>
                    <a:pt x="6092629" y="1247480"/>
                    <a:pt x="6092629" y="1247480"/>
                    <a:pt x="6090957" y="1247480"/>
                  </a:cubicBezTo>
                  <a:lnTo>
                    <a:pt x="6079255" y="1247480"/>
                  </a:lnTo>
                  <a:cubicBezTo>
                    <a:pt x="6079255" y="1247480"/>
                    <a:pt x="6079255" y="1247480"/>
                    <a:pt x="6079255" y="1245737"/>
                  </a:cubicBezTo>
                  <a:lnTo>
                    <a:pt x="6079255" y="1233531"/>
                  </a:lnTo>
                  <a:cubicBezTo>
                    <a:pt x="6079255" y="1233531"/>
                    <a:pt x="6079255" y="1233531"/>
                    <a:pt x="6080927" y="1233531"/>
                  </a:cubicBezTo>
                  <a:lnTo>
                    <a:pt x="6092629" y="1233531"/>
                  </a:lnTo>
                  <a:cubicBezTo>
                    <a:pt x="6092629" y="1233531"/>
                    <a:pt x="6092629" y="1233531"/>
                    <a:pt x="6092629" y="1231788"/>
                  </a:cubicBezTo>
                  <a:lnTo>
                    <a:pt x="6092629" y="1219584"/>
                  </a:lnTo>
                  <a:cubicBezTo>
                    <a:pt x="6092629" y="1219584"/>
                    <a:pt x="6092629" y="1219584"/>
                    <a:pt x="6090957" y="1219584"/>
                  </a:cubicBezTo>
                  <a:lnTo>
                    <a:pt x="6079255" y="1219584"/>
                  </a:lnTo>
                  <a:cubicBezTo>
                    <a:pt x="6079255" y="1219584"/>
                    <a:pt x="6079255" y="1219584"/>
                    <a:pt x="6079255" y="1217840"/>
                  </a:cubicBezTo>
                  <a:lnTo>
                    <a:pt x="6079255" y="1205636"/>
                  </a:lnTo>
                  <a:cubicBezTo>
                    <a:pt x="6079255" y="1205636"/>
                    <a:pt x="6079255" y="1205636"/>
                    <a:pt x="6080927" y="1205636"/>
                  </a:cubicBezTo>
                  <a:lnTo>
                    <a:pt x="6092629" y="1205636"/>
                  </a:lnTo>
                  <a:cubicBezTo>
                    <a:pt x="6092629" y="1205636"/>
                    <a:pt x="6092629" y="1205636"/>
                    <a:pt x="6092629" y="1204328"/>
                  </a:cubicBezTo>
                  <a:lnTo>
                    <a:pt x="6092629" y="1195175"/>
                  </a:lnTo>
                  <a:cubicBezTo>
                    <a:pt x="6092629" y="1195175"/>
                    <a:pt x="6092629" y="1195175"/>
                    <a:pt x="6090957" y="1195175"/>
                  </a:cubicBezTo>
                  <a:lnTo>
                    <a:pt x="6079255" y="1195175"/>
                  </a:lnTo>
                  <a:cubicBezTo>
                    <a:pt x="6079255" y="1195175"/>
                    <a:pt x="6079255" y="1195175"/>
                    <a:pt x="6079255" y="1193432"/>
                  </a:cubicBezTo>
                  <a:lnTo>
                    <a:pt x="6079255" y="1181226"/>
                  </a:lnTo>
                  <a:cubicBezTo>
                    <a:pt x="6079255" y="1181226"/>
                    <a:pt x="6079255" y="1181226"/>
                    <a:pt x="6080927" y="1181226"/>
                  </a:cubicBezTo>
                  <a:lnTo>
                    <a:pt x="6092629" y="1181226"/>
                  </a:lnTo>
                  <a:cubicBezTo>
                    <a:pt x="6092629" y="1181226"/>
                    <a:pt x="6092629" y="1181226"/>
                    <a:pt x="6090957" y="1178612"/>
                  </a:cubicBezTo>
                  <a:lnTo>
                    <a:pt x="6079255" y="1160306"/>
                  </a:lnTo>
                  <a:cubicBezTo>
                    <a:pt x="6079255" y="1160306"/>
                    <a:pt x="6079255" y="1160306"/>
                    <a:pt x="6079255" y="1104513"/>
                  </a:cubicBezTo>
                  <a:cubicBezTo>
                    <a:pt x="6079255" y="1104513"/>
                    <a:pt x="6079255" y="1104513"/>
                    <a:pt x="6303271" y="1104513"/>
                  </a:cubicBezTo>
                  <a:cubicBezTo>
                    <a:pt x="6303271" y="1104513"/>
                    <a:pt x="6303271" y="1104513"/>
                    <a:pt x="6323331" y="1135896"/>
                  </a:cubicBezTo>
                  <a:cubicBezTo>
                    <a:pt x="6323331" y="1135896"/>
                    <a:pt x="6323331" y="1135896"/>
                    <a:pt x="6323331" y="1205636"/>
                  </a:cubicBezTo>
                  <a:cubicBezTo>
                    <a:pt x="6323331" y="1205636"/>
                    <a:pt x="6323331" y="1205636"/>
                    <a:pt x="6321659" y="1205636"/>
                  </a:cubicBezTo>
                  <a:lnTo>
                    <a:pt x="6309957" y="1205636"/>
                  </a:lnTo>
                  <a:cubicBezTo>
                    <a:pt x="6309957" y="1205636"/>
                    <a:pt x="6309957" y="1205636"/>
                    <a:pt x="6309957" y="1207379"/>
                  </a:cubicBezTo>
                  <a:lnTo>
                    <a:pt x="6309957" y="1219584"/>
                  </a:lnTo>
                  <a:cubicBezTo>
                    <a:pt x="6309957" y="1219584"/>
                    <a:pt x="6309957" y="1219584"/>
                    <a:pt x="6311629" y="1219584"/>
                  </a:cubicBezTo>
                  <a:lnTo>
                    <a:pt x="6323331" y="1219584"/>
                  </a:lnTo>
                  <a:cubicBezTo>
                    <a:pt x="6323331" y="1219584"/>
                    <a:pt x="6323331" y="1219584"/>
                    <a:pt x="6323331" y="1221327"/>
                  </a:cubicBezTo>
                  <a:lnTo>
                    <a:pt x="6323331" y="1233531"/>
                  </a:lnTo>
                  <a:cubicBezTo>
                    <a:pt x="6323331" y="1233531"/>
                    <a:pt x="6323331" y="1233531"/>
                    <a:pt x="6321659" y="1233531"/>
                  </a:cubicBezTo>
                  <a:lnTo>
                    <a:pt x="6309957" y="1233531"/>
                  </a:lnTo>
                  <a:cubicBezTo>
                    <a:pt x="6309957" y="1233531"/>
                    <a:pt x="6309957" y="1233531"/>
                    <a:pt x="6309957" y="1235274"/>
                  </a:cubicBezTo>
                  <a:lnTo>
                    <a:pt x="6309957" y="1247480"/>
                  </a:lnTo>
                  <a:cubicBezTo>
                    <a:pt x="6309957" y="1247480"/>
                    <a:pt x="6309957" y="1247480"/>
                    <a:pt x="6311629" y="1247480"/>
                  </a:cubicBezTo>
                  <a:lnTo>
                    <a:pt x="6323331" y="1247480"/>
                  </a:lnTo>
                  <a:cubicBezTo>
                    <a:pt x="6323331" y="1247480"/>
                    <a:pt x="6323331" y="1247480"/>
                    <a:pt x="6323331" y="1248788"/>
                  </a:cubicBezTo>
                  <a:lnTo>
                    <a:pt x="6323331" y="1257941"/>
                  </a:lnTo>
                  <a:cubicBezTo>
                    <a:pt x="6323331" y="1257941"/>
                    <a:pt x="6323331" y="1257941"/>
                    <a:pt x="6321659" y="1257941"/>
                  </a:cubicBezTo>
                  <a:lnTo>
                    <a:pt x="6309957" y="1257941"/>
                  </a:lnTo>
                  <a:cubicBezTo>
                    <a:pt x="6309957" y="1257941"/>
                    <a:pt x="6309957" y="1257941"/>
                    <a:pt x="6309957" y="1259684"/>
                  </a:cubicBezTo>
                  <a:lnTo>
                    <a:pt x="6309957" y="1271888"/>
                  </a:lnTo>
                  <a:cubicBezTo>
                    <a:pt x="6309957" y="1271888"/>
                    <a:pt x="6309957" y="1271888"/>
                    <a:pt x="6311629" y="1271888"/>
                  </a:cubicBezTo>
                  <a:lnTo>
                    <a:pt x="6323331" y="1271888"/>
                  </a:lnTo>
                  <a:cubicBezTo>
                    <a:pt x="6323331" y="1271888"/>
                    <a:pt x="6323331" y="1271888"/>
                    <a:pt x="6323331" y="1273632"/>
                  </a:cubicBezTo>
                  <a:lnTo>
                    <a:pt x="6323331" y="1285836"/>
                  </a:lnTo>
                  <a:cubicBezTo>
                    <a:pt x="6323331" y="1285836"/>
                    <a:pt x="6323331" y="1285836"/>
                    <a:pt x="6321659" y="1285836"/>
                  </a:cubicBezTo>
                  <a:lnTo>
                    <a:pt x="6309957" y="1285836"/>
                  </a:lnTo>
                  <a:cubicBezTo>
                    <a:pt x="6309957" y="1285836"/>
                    <a:pt x="6309957" y="1285836"/>
                    <a:pt x="6309957" y="1287579"/>
                  </a:cubicBezTo>
                  <a:lnTo>
                    <a:pt x="6309957" y="1299785"/>
                  </a:lnTo>
                  <a:cubicBezTo>
                    <a:pt x="6309957" y="1299785"/>
                    <a:pt x="6309957" y="1299785"/>
                    <a:pt x="6311629" y="1299785"/>
                  </a:cubicBezTo>
                  <a:lnTo>
                    <a:pt x="6323331" y="1299785"/>
                  </a:lnTo>
                  <a:cubicBezTo>
                    <a:pt x="6323331" y="1299785"/>
                    <a:pt x="6323331" y="1299785"/>
                    <a:pt x="6323331" y="1301091"/>
                  </a:cubicBezTo>
                  <a:lnTo>
                    <a:pt x="6323331" y="1310244"/>
                  </a:lnTo>
                  <a:cubicBezTo>
                    <a:pt x="6323331" y="1310244"/>
                    <a:pt x="6323331" y="1310244"/>
                    <a:pt x="6321659" y="1310244"/>
                  </a:cubicBezTo>
                  <a:lnTo>
                    <a:pt x="6309957" y="1310244"/>
                  </a:lnTo>
                  <a:cubicBezTo>
                    <a:pt x="6309957" y="1310244"/>
                    <a:pt x="6309957" y="1310244"/>
                    <a:pt x="6309957" y="1311989"/>
                  </a:cubicBezTo>
                  <a:lnTo>
                    <a:pt x="6309957" y="1324193"/>
                  </a:lnTo>
                  <a:cubicBezTo>
                    <a:pt x="6309957" y="1324193"/>
                    <a:pt x="6309957" y="1324193"/>
                    <a:pt x="6311629" y="1324193"/>
                  </a:cubicBezTo>
                  <a:lnTo>
                    <a:pt x="6323331" y="1324193"/>
                  </a:lnTo>
                  <a:cubicBezTo>
                    <a:pt x="6323331" y="1324193"/>
                    <a:pt x="6323331" y="1324193"/>
                    <a:pt x="6323331" y="1325936"/>
                  </a:cubicBezTo>
                  <a:lnTo>
                    <a:pt x="6323331" y="1338141"/>
                  </a:lnTo>
                  <a:cubicBezTo>
                    <a:pt x="6323331" y="1338141"/>
                    <a:pt x="6323331" y="1338141"/>
                    <a:pt x="6321659" y="1338141"/>
                  </a:cubicBezTo>
                  <a:lnTo>
                    <a:pt x="6309957" y="1338141"/>
                  </a:lnTo>
                  <a:cubicBezTo>
                    <a:pt x="6309957" y="1338141"/>
                    <a:pt x="6309957" y="1338141"/>
                    <a:pt x="6309957" y="1339448"/>
                  </a:cubicBezTo>
                  <a:lnTo>
                    <a:pt x="6309957" y="1348602"/>
                  </a:lnTo>
                  <a:cubicBezTo>
                    <a:pt x="6309957" y="1348602"/>
                    <a:pt x="6309957" y="1348602"/>
                    <a:pt x="6311629" y="1348602"/>
                  </a:cubicBezTo>
                  <a:lnTo>
                    <a:pt x="6323331" y="1348602"/>
                  </a:lnTo>
                  <a:cubicBezTo>
                    <a:pt x="6323331" y="1348602"/>
                    <a:pt x="6323331" y="1348602"/>
                    <a:pt x="6323331" y="1350345"/>
                  </a:cubicBezTo>
                  <a:lnTo>
                    <a:pt x="6323331" y="1362549"/>
                  </a:lnTo>
                  <a:cubicBezTo>
                    <a:pt x="6323331" y="1362549"/>
                    <a:pt x="6323331" y="1362549"/>
                    <a:pt x="6321659" y="1362549"/>
                  </a:cubicBezTo>
                  <a:lnTo>
                    <a:pt x="6309957" y="1362549"/>
                  </a:lnTo>
                  <a:cubicBezTo>
                    <a:pt x="6309957" y="1362549"/>
                    <a:pt x="6309957" y="1362549"/>
                    <a:pt x="6309957" y="1364292"/>
                  </a:cubicBezTo>
                  <a:lnTo>
                    <a:pt x="6309957" y="1376498"/>
                  </a:lnTo>
                  <a:cubicBezTo>
                    <a:pt x="6309957" y="1376498"/>
                    <a:pt x="6309957" y="1376498"/>
                    <a:pt x="6311629" y="1376498"/>
                  </a:cubicBezTo>
                  <a:lnTo>
                    <a:pt x="6323331" y="1376498"/>
                  </a:lnTo>
                  <a:cubicBezTo>
                    <a:pt x="6323331" y="1376498"/>
                    <a:pt x="6323331" y="1376498"/>
                    <a:pt x="6323331" y="1378241"/>
                  </a:cubicBezTo>
                  <a:lnTo>
                    <a:pt x="6323331" y="1390445"/>
                  </a:lnTo>
                  <a:cubicBezTo>
                    <a:pt x="6323331" y="1390445"/>
                    <a:pt x="6323331" y="1390445"/>
                    <a:pt x="6321659" y="1390445"/>
                  </a:cubicBezTo>
                  <a:lnTo>
                    <a:pt x="6309957" y="1390445"/>
                  </a:lnTo>
                  <a:cubicBezTo>
                    <a:pt x="6309957" y="1390445"/>
                    <a:pt x="6309957" y="1390445"/>
                    <a:pt x="6309957" y="1391753"/>
                  </a:cubicBezTo>
                  <a:lnTo>
                    <a:pt x="6309957" y="1400906"/>
                  </a:lnTo>
                  <a:cubicBezTo>
                    <a:pt x="6309957" y="1400906"/>
                    <a:pt x="6309957" y="1400906"/>
                    <a:pt x="6311629" y="1400906"/>
                  </a:cubicBezTo>
                  <a:lnTo>
                    <a:pt x="6323331" y="1400906"/>
                  </a:lnTo>
                  <a:cubicBezTo>
                    <a:pt x="6323331" y="1400906"/>
                    <a:pt x="6323331" y="1400906"/>
                    <a:pt x="6323331" y="1402650"/>
                  </a:cubicBezTo>
                  <a:lnTo>
                    <a:pt x="6323331" y="1414854"/>
                  </a:lnTo>
                  <a:cubicBezTo>
                    <a:pt x="6323331" y="1414854"/>
                    <a:pt x="6323331" y="1414854"/>
                    <a:pt x="6321659" y="1414854"/>
                  </a:cubicBezTo>
                  <a:lnTo>
                    <a:pt x="6309957" y="1414854"/>
                  </a:lnTo>
                  <a:cubicBezTo>
                    <a:pt x="6309957" y="1414854"/>
                    <a:pt x="6309957" y="1414854"/>
                    <a:pt x="6309957" y="1416597"/>
                  </a:cubicBezTo>
                  <a:lnTo>
                    <a:pt x="6309957" y="1428803"/>
                  </a:lnTo>
                  <a:cubicBezTo>
                    <a:pt x="6309957" y="1428803"/>
                    <a:pt x="6309957" y="1428803"/>
                    <a:pt x="6311629" y="1428803"/>
                  </a:cubicBezTo>
                  <a:lnTo>
                    <a:pt x="6323331" y="1428803"/>
                  </a:lnTo>
                  <a:cubicBezTo>
                    <a:pt x="6323331" y="1428803"/>
                    <a:pt x="6323331" y="1428803"/>
                    <a:pt x="6323331" y="1430109"/>
                  </a:cubicBezTo>
                  <a:lnTo>
                    <a:pt x="6323331" y="1439262"/>
                  </a:lnTo>
                  <a:cubicBezTo>
                    <a:pt x="6323331" y="1439262"/>
                    <a:pt x="6323331" y="1439262"/>
                    <a:pt x="6321659" y="1439262"/>
                  </a:cubicBezTo>
                  <a:lnTo>
                    <a:pt x="6309957" y="1439262"/>
                  </a:lnTo>
                  <a:cubicBezTo>
                    <a:pt x="6309957" y="1439262"/>
                    <a:pt x="6309957" y="1439262"/>
                    <a:pt x="6309957" y="1441007"/>
                  </a:cubicBezTo>
                  <a:lnTo>
                    <a:pt x="6309957" y="1453211"/>
                  </a:lnTo>
                  <a:cubicBezTo>
                    <a:pt x="6309957" y="1453211"/>
                    <a:pt x="6309957" y="1453211"/>
                    <a:pt x="6311629" y="1453211"/>
                  </a:cubicBezTo>
                  <a:lnTo>
                    <a:pt x="6323331" y="1453211"/>
                  </a:lnTo>
                  <a:cubicBezTo>
                    <a:pt x="6323331" y="1453211"/>
                    <a:pt x="6323331" y="1453211"/>
                    <a:pt x="6323331" y="1454954"/>
                  </a:cubicBezTo>
                  <a:lnTo>
                    <a:pt x="6323331" y="1467159"/>
                  </a:lnTo>
                  <a:cubicBezTo>
                    <a:pt x="6323331" y="1467159"/>
                    <a:pt x="6323331" y="1467159"/>
                    <a:pt x="6321659" y="1467159"/>
                  </a:cubicBezTo>
                  <a:lnTo>
                    <a:pt x="6309957" y="1467159"/>
                  </a:lnTo>
                  <a:cubicBezTo>
                    <a:pt x="6309957" y="1467159"/>
                    <a:pt x="6309957" y="1467159"/>
                    <a:pt x="6309957" y="1468902"/>
                  </a:cubicBezTo>
                  <a:lnTo>
                    <a:pt x="6309957" y="1481106"/>
                  </a:lnTo>
                  <a:cubicBezTo>
                    <a:pt x="6309957" y="1481106"/>
                    <a:pt x="6309957" y="1481106"/>
                    <a:pt x="6311629" y="1481106"/>
                  </a:cubicBezTo>
                  <a:lnTo>
                    <a:pt x="6323331" y="1481106"/>
                  </a:lnTo>
                  <a:cubicBezTo>
                    <a:pt x="6323331" y="1481106"/>
                    <a:pt x="6323331" y="1481106"/>
                    <a:pt x="6323331" y="1482414"/>
                  </a:cubicBezTo>
                  <a:lnTo>
                    <a:pt x="6323331" y="1491567"/>
                  </a:lnTo>
                  <a:cubicBezTo>
                    <a:pt x="6323331" y="1491567"/>
                    <a:pt x="6323331" y="1491567"/>
                    <a:pt x="6321659" y="1491567"/>
                  </a:cubicBezTo>
                  <a:lnTo>
                    <a:pt x="6309957" y="1491567"/>
                  </a:lnTo>
                  <a:cubicBezTo>
                    <a:pt x="6309957" y="1491567"/>
                    <a:pt x="6309957" y="1491567"/>
                    <a:pt x="6309957" y="1493310"/>
                  </a:cubicBezTo>
                  <a:lnTo>
                    <a:pt x="6309957" y="1505516"/>
                  </a:lnTo>
                  <a:cubicBezTo>
                    <a:pt x="6309957" y="1505516"/>
                    <a:pt x="6309957" y="1505516"/>
                    <a:pt x="6346735" y="1536899"/>
                  </a:cubicBezTo>
                  <a:cubicBezTo>
                    <a:pt x="6346735" y="1543872"/>
                    <a:pt x="6346735" y="1543872"/>
                    <a:pt x="6345065" y="1543872"/>
                  </a:cubicBezTo>
                  <a:lnTo>
                    <a:pt x="6333361" y="1543872"/>
                  </a:lnTo>
                  <a:cubicBezTo>
                    <a:pt x="6333361" y="1543872"/>
                    <a:pt x="6333361" y="1543872"/>
                    <a:pt x="6333361" y="1582229"/>
                  </a:cubicBezTo>
                  <a:cubicBezTo>
                    <a:pt x="6333361" y="1582229"/>
                    <a:pt x="6333361" y="1582229"/>
                    <a:pt x="6335035" y="1582229"/>
                  </a:cubicBezTo>
                  <a:lnTo>
                    <a:pt x="6346735" y="1582229"/>
                  </a:lnTo>
                  <a:cubicBezTo>
                    <a:pt x="6346735" y="1582229"/>
                    <a:pt x="6346735" y="1582229"/>
                    <a:pt x="6346735" y="1580049"/>
                  </a:cubicBezTo>
                  <a:lnTo>
                    <a:pt x="6346735" y="1564794"/>
                  </a:lnTo>
                  <a:cubicBezTo>
                    <a:pt x="6346735" y="1564794"/>
                    <a:pt x="6346735" y="1564794"/>
                    <a:pt x="6348407" y="1563923"/>
                  </a:cubicBezTo>
                  <a:lnTo>
                    <a:pt x="6360109" y="1557821"/>
                  </a:lnTo>
                  <a:cubicBezTo>
                    <a:pt x="6360109" y="1557821"/>
                    <a:pt x="6360109" y="1557821"/>
                    <a:pt x="6363035" y="1557821"/>
                  </a:cubicBezTo>
                  <a:lnTo>
                    <a:pt x="6383515" y="1557821"/>
                  </a:lnTo>
                  <a:cubicBezTo>
                    <a:pt x="6383515" y="1557821"/>
                    <a:pt x="6383515" y="1557821"/>
                    <a:pt x="6383515" y="1559564"/>
                  </a:cubicBezTo>
                  <a:lnTo>
                    <a:pt x="6383515" y="1571768"/>
                  </a:lnTo>
                  <a:cubicBezTo>
                    <a:pt x="6383515" y="1571768"/>
                    <a:pt x="6383515" y="1571768"/>
                    <a:pt x="6386023" y="1571768"/>
                  </a:cubicBezTo>
                  <a:lnTo>
                    <a:pt x="6403577" y="1571768"/>
                  </a:lnTo>
                  <a:cubicBezTo>
                    <a:pt x="6403577" y="1578741"/>
                    <a:pt x="6403577" y="1578741"/>
                    <a:pt x="6405247" y="1578741"/>
                  </a:cubicBezTo>
                  <a:lnTo>
                    <a:pt x="6416951" y="1578741"/>
                  </a:lnTo>
                  <a:cubicBezTo>
                    <a:pt x="6416951" y="1578741"/>
                    <a:pt x="6416951" y="1578741"/>
                    <a:pt x="6453729" y="1627559"/>
                  </a:cubicBezTo>
                  <a:cubicBezTo>
                    <a:pt x="6453729" y="1627559"/>
                    <a:pt x="6453729" y="1627559"/>
                    <a:pt x="6453729" y="1679864"/>
                  </a:cubicBezTo>
                  <a:cubicBezTo>
                    <a:pt x="6453729" y="1679864"/>
                    <a:pt x="6453729" y="1679864"/>
                    <a:pt x="6455399" y="1679864"/>
                  </a:cubicBezTo>
                  <a:lnTo>
                    <a:pt x="6467103" y="1679864"/>
                  </a:lnTo>
                  <a:cubicBezTo>
                    <a:pt x="6467103" y="1679864"/>
                    <a:pt x="6467103" y="1679864"/>
                    <a:pt x="6467103" y="1676813"/>
                  </a:cubicBezTo>
                  <a:lnTo>
                    <a:pt x="6467103" y="1655456"/>
                  </a:lnTo>
                  <a:cubicBezTo>
                    <a:pt x="6467103" y="1655456"/>
                    <a:pt x="6467103" y="1655456"/>
                    <a:pt x="6468357" y="1655456"/>
                  </a:cubicBezTo>
                  <a:lnTo>
                    <a:pt x="6477133" y="1655456"/>
                  </a:lnTo>
                  <a:cubicBezTo>
                    <a:pt x="6477133" y="1655456"/>
                    <a:pt x="6477133" y="1655456"/>
                    <a:pt x="6477133" y="1657199"/>
                  </a:cubicBezTo>
                  <a:lnTo>
                    <a:pt x="6477133" y="1669403"/>
                  </a:lnTo>
                  <a:cubicBezTo>
                    <a:pt x="6490507" y="1672891"/>
                    <a:pt x="6490507" y="1672891"/>
                    <a:pt x="6490507" y="1596177"/>
                  </a:cubicBezTo>
                  <a:cubicBezTo>
                    <a:pt x="6490507" y="1596177"/>
                    <a:pt x="6490507" y="1596177"/>
                    <a:pt x="6547347" y="1596177"/>
                  </a:cubicBezTo>
                  <a:cubicBezTo>
                    <a:pt x="6547347" y="1596177"/>
                    <a:pt x="6547347" y="1596177"/>
                    <a:pt x="6547347" y="1484594"/>
                  </a:cubicBezTo>
                  <a:cubicBezTo>
                    <a:pt x="6547347" y="1484594"/>
                    <a:pt x="6547347" y="1484594"/>
                    <a:pt x="6600843" y="1484594"/>
                  </a:cubicBezTo>
                  <a:cubicBezTo>
                    <a:pt x="6600843" y="1484594"/>
                    <a:pt x="6600843" y="1484594"/>
                    <a:pt x="6600843" y="1483286"/>
                  </a:cubicBezTo>
                  <a:lnTo>
                    <a:pt x="6600843" y="1474133"/>
                  </a:lnTo>
                  <a:cubicBezTo>
                    <a:pt x="6600843" y="1474133"/>
                    <a:pt x="6600843" y="1474133"/>
                    <a:pt x="6634279" y="1474133"/>
                  </a:cubicBezTo>
                  <a:cubicBezTo>
                    <a:pt x="6634279" y="1474133"/>
                    <a:pt x="6634279" y="1474133"/>
                    <a:pt x="6634279" y="1414854"/>
                  </a:cubicBezTo>
                  <a:cubicBezTo>
                    <a:pt x="6627591" y="1414854"/>
                    <a:pt x="6627591" y="1414854"/>
                    <a:pt x="6627591" y="1412238"/>
                  </a:cubicBezTo>
                  <a:lnTo>
                    <a:pt x="6627591" y="1393932"/>
                  </a:lnTo>
                  <a:lnTo>
                    <a:pt x="6634279" y="1397420"/>
                  </a:lnTo>
                  <a:cubicBezTo>
                    <a:pt x="6634279" y="1397420"/>
                    <a:pt x="6634279" y="1397420"/>
                    <a:pt x="6640967" y="1362549"/>
                  </a:cubicBezTo>
                  <a:cubicBezTo>
                    <a:pt x="6640967" y="1362549"/>
                    <a:pt x="6640967" y="1362549"/>
                    <a:pt x="6647653" y="1397420"/>
                  </a:cubicBezTo>
                  <a:cubicBezTo>
                    <a:pt x="6650997" y="1393932"/>
                    <a:pt x="6650997" y="1393932"/>
                    <a:pt x="6651415" y="1392624"/>
                  </a:cubicBezTo>
                  <a:lnTo>
                    <a:pt x="6654341" y="1383471"/>
                  </a:lnTo>
                  <a:cubicBezTo>
                    <a:pt x="6654341" y="1383471"/>
                    <a:pt x="6654341" y="1383471"/>
                    <a:pt x="6655175" y="1381728"/>
                  </a:cubicBezTo>
                  <a:lnTo>
                    <a:pt x="6661027" y="1369523"/>
                  </a:lnTo>
                  <a:cubicBezTo>
                    <a:pt x="6661027" y="1369523"/>
                    <a:pt x="6661027" y="1369523"/>
                    <a:pt x="6661863" y="1367780"/>
                  </a:cubicBezTo>
                  <a:lnTo>
                    <a:pt x="6667715" y="1355576"/>
                  </a:lnTo>
                  <a:cubicBezTo>
                    <a:pt x="6667715" y="1355576"/>
                    <a:pt x="6667715" y="1355576"/>
                    <a:pt x="6669803" y="1354268"/>
                  </a:cubicBezTo>
                  <a:lnTo>
                    <a:pt x="6684431" y="1345115"/>
                  </a:lnTo>
                  <a:cubicBezTo>
                    <a:pt x="6684431" y="1345115"/>
                    <a:pt x="6684431" y="1345115"/>
                    <a:pt x="6686939" y="1343372"/>
                  </a:cubicBezTo>
                  <a:lnTo>
                    <a:pt x="6704493" y="1331166"/>
                  </a:lnTo>
                  <a:cubicBezTo>
                    <a:pt x="6704493" y="1331166"/>
                    <a:pt x="6704493" y="1331166"/>
                    <a:pt x="6705747" y="1329423"/>
                  </a:cubicBezTo>
                  <a:lnTo>
                    <a:pt x="6714523" y="1317219"/>
                  </a:lnTo>
                  <a:cubicBezTo>
                    <a:pt x="6714523" y="1317219"/>
                    <a:pt x="6714523" y="1317219"/>
                    <a:pt x="6715359" y="1314168"/>
                  </a:cubicBezTo>
                  <a:lnTo>
                    <a:pt x="6721211" y="1292810"/>
                  </a:lnTo>
                  <a:cubicBezTo>
                    <a:pt x="6721211" y="1292810"/>
                    <a:pt x="6721211" y="1292810"/>
                    <a:pt x="6722047" y="1295861"/>
                  </a:cubicBezTo>
                  <a:lnTo>
                    <a:pt x="6727897" y="1317219"/>
                  </a:lnTo>
                  <a:cubicBezTo>
                    <a:pt x="6727897" y="1317219"/>
                    <a:pt x="6727897" y="1317219"/>
                    <a:pt x="6728733" y="1318526"/>
                  </a:cubicBezTo>
                  <a:lnTo>
                    <a:pt x="6734585" y="1327680"/>
                  </a:lnTo>
                  <a:cubicBezTo>
                    <a:pt x="6734585" y="1327680"/>
                    <a:pt x="6734585" y="1327680"/>
                    <a:pt x="6736675" y="1329423"/>
                  </a:cubicBezTo>
                  <a:lnTo>
                    <a:pt x="6751303" y="1341627"/>
                  </a:lnTo>
                  <a:cubicBezTo>
                    <a:pt x="6751303" y="1341627"/>
                    <a:pt x="6751303" y="1341627"/>
                    <a:pt x="6752975" y="1343372"/>
                  </a:cubicBezTo>
                  <a:lnTo>
                    <a:pt x="6764675" y="1355576"/>
                  </a:lnTo>
                  <a:cubicBezTo>
                    <a:pt x="6764675" y="1355576"/>
                    <a:pt x="6764675" y="1355576"/>
                    <a:pt x="6766349" y="1357319"/>
                  </a:cubicBezTo>
                  <a:lnTo>
                    <a:pt x="6778051" y="1369523"/>
                  </a:lnTo>
                  <a:cubicBezTo>
                    <a:pt x="6778051" y="1369523"/>
                    <a:pt x="6778051" y="1369523"/>
                    <a:pt x="6778469" y="1371267"/>
                  </a:cubicBezTo>
                  <a:lnTo>
                    <a:pt x="6781393" y="1383471"/>
                  </a:lnTo>
                  <a:cubicBezTo>
                    <a:pt x="6781393" y="1383471"/>
                    <a:pt x="6781393" y="1383471"/>
                    <a:pt x="6781811" y="1385214"/>
                  </a:cubicBezTo>
                  <a:lnTo>
                    <a:pt x="6784737" y="1397420"/>
                  </a:lnTo>
                  <a:cubicBezTo>
                    <a:pt x="6791423" y="1397420"/>
                    <a:pt x="6791423" y="1397420"/>
                    <a:pt x="6794767" y="1362549"/>
                  </a:cubicBezTo>
                  <a:cubicBezTo>
                    <a:pt x="6794767" y="1362549"/>
                    <a:pt x="6794767" y="1362549"/>
                    <a:pt x="6801455" y="1397420"/>
                  </a:cubicBezTo>
                  <a:cubicBezTo>
                    <a:pt x="6808141" y="1397420"/>
                    <a:pt x="6808141" y="1397420"/>
                    <a:pt x="6808141" y="1400034"/>
                  </a:cubicBezTo>
                  <a:lnTo>
                    <a:pt x="6808141" y="1418342"/>
                  </a:lnTo>
                  <a:cubicBezTo>
                    <a:pt x="6801455" y="1418342"/>
                    <a:pt x="6801455" y="1418342"/>
                    <a:pt x="6801455" y="1467159"/>
                  </a:cubicBezTo>
                  <a:cubicBezTo>
                    <a:pt x="6801455" y="1467159"/>
                    <a:pt x="6801455" y="1467159"/>
                    <a:pt x="6803127" y="1467159"/>
                  </a:cubicBezTo>
                  <a:lnTo>
                    <a:pt x="6814829" y="1467159"/>
                  </a:lnTo>
                  <a:cubicBezTo>
                    <a:pt x="6814829" y="1474133"/>
                    <a:pt x="6814829" y="1474133"/>
                    <a:pt x="6816083" y="1474133"/>
                  </a:cubicBezTo>
                  <a:lnTo>
                    <a:pt x="6824859" y="1474133"/>
                  </a:lnTo>
                  <a:cubicBezTo>
                    <a:pt x="6824859" y="1474133"/>
                    <a:pt x="6824859" y="1474133"/>
                    <a:pt x="6824859" y="1472390"/>
                  </a:cubicBezTo>
                  <a:lnTo>
                    <a:pt x="6824859" y="1460184"/>
                  </a:lnTo>
                  <a:cubicBezTo>
                    <a:pt x="6824859" y="1460184"/>
                    <a:pt x="6824859" y="1460184"/>
                    <a:pt x="6828203" y="1460184"/>
                  </a:cubicBezTo>
                  <a:lnTo>
                    <a:pt x="6851607" y="1460184"/>
                  </a:lnTo>
                  <a:cubicBezTo>
                    <a:pt x="6851607" y="1460184"/>
                    <a:pt x="6851607" y="1460184"/>
                    <a:pt x="6851607" y="1457133"/>
                  </a:cubicBezTo>
                  <a:lnTo>
                    <a:pt x="6851607" y="1435776"/>
                  </a:lnTo>
                  <a:cubicBezTo>
                    <a:pt x="6851607" y="1435776"/>
                    <a:pt x="6851607" y="1435776"/>
                    <a:pt x="6908447" y="1435776"/>
                  </a:cubicBezTo>
                  <a:cubicBezTo>
                    <a:pt x="6908447" y="1435776"/>
                    <a:pt x="6908447" y="1435776"/>
                    <a:pt x="6908447" y="1437956"/>
                  </a:cubicBezTo>
                  <a:lnTo>
                    <a:pt x="6908447" y="1453211"/>
                  </a:lnTo>
                  <a:cubicBezTo>
                    <a:pt x="6908447" y="1453211"/>
                    <a:pt x="6908447" y="1453211"/>
                    <a:pt x="6938539" y="1453211"/>
                  </a:cubicBezTo>
                  <a:cubicBezTo>
                    <a:pt x="6938539" y="1453211"/>
                    <a:pt x="6938539" y="1453211"/>
                    <a:pt x="6938539" y="1456698"/>
                  </a:cubicBezTo>
                  <a:lnTo>
                    <a:pt x="6938539" y="1481106"/>
                  </a:lnTo>
                  <a:cubicBezTo>
                    <a:pt x="6931853" y="1481106"/>
                    <a:pt x="6931853" y="1481106"/>
                    <a:pt x="6931853" y="1482414"/>
                  </a:cubicBezTo>
                  <a:lnTo>
                    <a:pt x="6931853" y="1491567"/>
                  </a:lnTo>
                  <a:cubicBezTo>
                    <a:pt x="6938539" y="1491567"/>
                    <a:pt x="6938539" y="1491567"/>
                    <a:pt x="6938539" y="1494183"/>
                  </a:cubicBezTo>
                  <a:lnTo>
                    <a:pt x="6938539" y="1512489"/>
                  </a:lnTo>
                  <a:lnTo>
                    <a:pt x="6931853" y="1519463"/>
                  </a:lnTo>
                  <a:cubicBezTo>
                    <a:pt x="6931853" y="1519463"/>
                    <a:pt x="6931853" y="1519463"/>
                    <a:pt x="6931853" y="1603151"/>
                  </a:cubicBezTo>
                  <a:cubicBezTo>
                    <a:pt x="6931853" y="1603151"/>
                    <a:pt x="6931853" y="1603151"/>
                    <a:pt x="6934777" y="1603151"/>
                  </a:cubicBezTo>
                  <a:lnTo>
                    <a:pt x="6955257" y="1603151"/>
                  </a:lnTo>
                  <a:cubicBezTo>
                    <a:pt x="6955257" y="1610124"/>
                    <a:pt x="6955257" y="1610124"/>
                    <a:pt x="6957763" y="1610124"/>
                  </a:cubicBezTo>
                  <a:lnTo>
                    <a:pt x="6975319" y="1610124"/>
                  </a:lnTo>
                  <a:cubicBezTo>
                    <a:pt x="6975319" y="1610124"/>
                    <a:pt x="6975319" y="1610124"/>
                    <a:pt x="6975319" y="1613175"/>
                  </a:cubicBezTo>
                  <a:lnTo>
                    <a:pt x="6975319" y="1634534"/>
                  </a:lnTo>
                  <a:cubicBezTo>
                    <a:pt x="6975319" y="1634534"/>
                    <a:pt x="6975319" y="1634534"/>
                    <a:pt x="6977827" y="1634534"/>
                  </a:cubicBezTo>
                  <a:lnTo>
                    <a:pt x="6995379" y="1634534"/>
                  </a:lnTo>
                  <a:cubicBezTo>
                    <a:pt x="6995379" y="1634534"/>
                    <a:pt x="6995379" y="1634534"/>
                    <a:pt x="6995379" y="1631483"/>
                  </a:cubicBezTo>
                  <a:lnTo>
                    <a:pt x="6995379" y="1610124"/>
                  </a:lnTo>
                  <a:cubicBezTo>
                    <a:pt x="6995379" y="1610124"/>
                    <a:pt x="6995379" y="1610124"/>
                    <a:pt x="6998303" y="1608381"/>
                  </a:cubicBezTo>
                  <a:lnTo>
                    <a:pt x="7018783" y="1596177"/>
                  </a:lnTo>
                  <a:cubicBezTo>
                    <a:pt x="7018783" y="1596177"/>
                    <a:pt x="7018783" y="1596177"/>
                    <a:pt x="7018783" y="1564794"/>
                  </a:cubicBezTo>
                  <a:cubicBezTo>
                    <a:pt x="7012097" y="1564794"/>
                    <a:pt x="7012097" y="1564794"/>
                    <a:pt x="7012097" y="1529924"/>
                  </a:cubicBezTo>
                  <a:cubicBezTo>
                    <a:pt x="7012097" y="1529924"/>
                    <a:pt x="7012097" y="1529924"/>
                    <a:pt x="7013767" y="1529924"/>
                  </a:cubicBezTo>
                  <a:lnTo>
                    <a:pt x="7025471" y="1529924"/>
                  </a:lnTo>
                  <a:cubicBezTo>
                    <a:pt x="7025471" y="1526438"/>
                    <a:pt x="7025471" y="1526438"/>
                    <a:pt x="7055563" y="1526438"/>
                  </a:cubicBezTo>
                  <a:cubicBezTo>
                    <a:pt x="7055563" y="1526438"/>
                    <a:pt x="7055563" y="1526438"/>
                    <a:pt x="7055563" y="1524693"/>
                  </a:cubicBezTo>
                  <a:lnTo>
                    <a:pt x="7055563" y="1512489"/>
                  </a:lnTo>
                  <a:cubicBezTo>
                    <a:pt x="7055563" y="1512489"/>
                    <a:pt x="7055563" y="1512489"/>
                    <a:pt x="7058071" y="1512489"/>
                  </a:cubicBezTo>
                  <a:lnTo>
                    <a:pt x="7075623" y="1512489"/>
                  </a:lnTo>
                  <a:cubicBezTo>
                    <a:pt x="7075623" y="1512489"/>
                    <a:pt x="7075623" y="1512489"/>
                    <a:pt x="7075623" y="1338141"/>
                  </a:cubicBezTo>
                  <a:cubicBezTo>
                    <a:pt x="7075623" y="1338141"/>
                    <a:pt x="7075623" y="1338141"/>
                    <a:pt x="7077295" y="1338141"/>
                  </a:cubicBezTo>
                  <a:lnTo>
                    <a:pt x="7088997" y="1338141"/>
                  </a:lnTo>
                  <a:cubicBezTo>
                    <a:pt x="7088997" y="1338141"/>
                    <a:pt x="7088997" y="1338141"/>
                    <a:pt x="7088997" y="1334654"/>
                  </a:cubicBezTo>
                  <a:lnTo>
                    <a:pt x="7088997" y="1310244"/>
                  </a:lnTo>
                  <a:cubicBezTo>
                    <a:pt x="7092341" y="1310244"/>
                    <a:pt x="7092341" y="1310244"/>
                    <a:pt x="7092341" y="1240505"/>
                  </a:cubicBezTo>
                  <a:cubicBezTo>
                    <a:pt x="7092341" y="1240505"/>
                    <a:pt x="7092341" y="1240505"/>
                    <a:pt x="7094013" y="1240505"/>
                  </a:cubicBezTo>
                  <a:lnTo>
                    <a:pt x="7105715" y="1240505"/>
                  </a:lnTo>
                  <a:cubicBezTo>
                    <a:pt x="7105715" y="1240505"/>
                    <a:pt x="7105715" y="1240505"/>
                    <a:pt x="7105715" y="1242249"/>
                  </a:cubicBezTo>
                  <a:lnTo>
                    <a:pt x="7105715" y="1254453"/>
                  </a:lnTo>
                  <a:cubicBezTo>
                    <a:pt x="7112401" y="1254453"/>
                    <a:pt x="7112401" y="1254453"/>
                    <a:pt x="7112401" y="1250966"/>
                  </a:cubicBezTo>
                  <a:lnTo>
                    <a:pt x="7112401" y="1226558"/>
                  </a:lnTo>
                  <a:cubicBezTo>
                    <a:pt x="7112401" y="1226558"/>
                    <a:pt x="7112401" y="1226558"/>
                    <a:pt x="7114491" y="1225686"/>
                  </a:cubicBezTo>
                  <a:lnTo>
                    <a:pt x="7129119" y="1219584"/>
                  </a:lnTo>
                  <a:cubicBezTo>
                    <a:pt x="7129119" y="1219584"/>
                    <a:pt x="7129119" y="1219584"/>
                    <a:pt x="7130791" y="1220456"/>
                  </a:cubicBezTo>
                  <a:lnTo>
                    <a:pt x="7142493" y="1226558"/>
                  </a:lnTo>
                  <a:cubicBezTo>
                    <a:pt x="7142493" y="1226558"/>
                    <a:pt x="7142493" y="1226558"/>
                    <a:pt x="7145001" y="1226558"/>
                  </a:cubicBezTo>
                  <a:lnTo>
                    <a:pt x="7162555" y="1226558"/>
                  </a:lnTo>
                  <a:cubicBezTo>
                    <a:pt x="7162555" y="1226558"/>
                    <a:pt x="7162555" y="1226558"/>
                    <a:pt x="7162555" y="1181226"/>
                  </a:cubicBezTo>
                  <a:cubicBezTo>
                    <a:pt x="7162555" y="1181226"/>
                    <a:pt x="7162555" y="1181226"/>
                    <a:pt x="7164227" y="1181226"/>
                  </a:cubicBezTo>
                  <a:lnTo>
                    <a:pt x="7175927" y="1181226"/>
                  </a:lnTo>
                  <a:cubicBezTo>
                    <a:pt x="7175927" y="1188201"/>
                    <a:pt x="7175927" y="1188201"/>
                    <a:pt x="7178017" y="1188201"/>
                  </a:cubicBezTo>
                  <a:lnTo>
                    <a:pt x="7192647" y="1188201"/>
                  </a:lnTo>
                  <a:cubicBezTo>
                    <a:pt x="7192647" y="1181226"/>
                    <a:pt x="7192647" y="1181226"/>
                    <a:pt x="7194319" y="1181226"/>
                  </a:cubicBezTo>
                  <a:lnTo>
                    <a:pt x="7206021" y="1181226"/>
                  </a:lnTo>
                  <a:cubicBezTo>
                    <a:pt x="7206021" y="1181226"/>
                    <a:pt x="7206021" y="1181226"/>
                    <a:pt x="7206021" y="1233531"/>
                  </a:cubicBezTo>
                  <a:cubicBezTo>
                    <a:pt x="7206021" y="1233531"/>
                    <a:pt x="7206021" y="1233531"/>
                    <a:pt x="7208111" y="1235274"/>
                  </a:cubicBezTo>
                  <a:lnTo>
                    <a:pt x="7222739" y="1247480"/>
                  </a:lnTo>
                  <a:cubicBezTo>
                    <a:pt x="7219395" y="1257941"/>
                    <a:pt x="7219395" y="1257941"/>
                    <a:pt x="7256173" y="1257941"/>
                  </a:cubicBezTo>
                  <a:cubicBezTo>
                    <a:pt x="7256173" y="1257941"/>
                    <a:pt x="7256173" y="1257941"/>
                    <a:pt x="7256173" y="1255761"/>
                  </a:cubicBezTo>
                  <a:lnTo>
                    <a:pt x="7256173" y="1240505"/>
                  </a:lnTo>
                  <a:cubicBezTo>
                    <a:pt x="7256173" y="1240505"/>
                    <a:pt x="7256173" y="1240505"/>
                    <a:pt x="7299639" y="1226558"/>
                  </a:cubicBezTo>
                  <a:cubicBezTo>
                    <a:pt x="7299639" y="1226558"/>
                    <a:pt x="7299639" y="1226558"/>
                    <a:pt x="7299639" y="1224815"/>
                  </a:cubicBezTo>
                  <a:lnTo>
                    <a:pt x="7299639" y="1212609"/>
                  </a:lnTo>
                  <a:cubicBezTo>
                    <a:pt x="7299639" y="1212609"/>
                    <a:pt x="7299639" y="1212609"/>
                    <a:pt x="7300893" y="1212609"/>
                  </a:cubicBezTo>
                  <a:lnTo>
                    <a:pt x="7309669" y="1212609"/>
                  </a:lnTo>
                  <a:cubicBezTo>
                    <a:pt x="7309669" y="1212609"/>
                    <a:pt x="7309669" y="1212609"/>
                    <a:pt x="7309669" y="1211303"/>
                  </a:cubicBezTo>
                  <a:lnTo>
                    <a:pt x="7309669" y="1202148"/>
                  </a:lnTo>
                  <a:cubicBezTo>
                    <a:pt x="7309669" y="1202148"/>
                    <a:pt x="7309669" y="1202148"/>
                    <a:pt x="7313013" y="1202148"/>
                  </a:cubicBezTo>
                  <a:lnTo>
                    <a:pt x="7336417" y="1202148"/>
                  </a:lnTo>
                  <a:cubicBezTo>
                    <a:pt x="7336417" y="1202148"/>
                    <a:pt x="7336417" y="1202148"/>
                    <a:pt x="7336417" y="1203456"/>
                  </a:cubicBezTo>
                  <a:lnTo>
                    <a:pt x="7336417" y="1212609"/>
                  </a:lnTo>
                  <a:cubicBezTo>
                    <a:pt x="7336417" y="1212609"/>
                    <a:pt x="7336417" y="1212609"/>
                    <a:pt x="7338925" y="1212609"/>
                  </a:cubicBezTo>
                  <a:lnTo>
                    <a:pt x="7356479" y="1212609"/>
                  </a:lnTo>
                  <a:cubicBezTo>
                    <a:pt x="7356479" y="1212609"/>
                    <a:pt x="7356479" y="1212609"/>
                    <a:pt x="7356479" y="1215225"/>
                  </a:cubicBezTo>
                  <a:lnTo>
                    <a:pt x="7356479" y="1233531"/>
                  </a:lnTo>
                  <a:cubicBezTo>
                    <a:pt x="7356479" y="1233531"/>
                    <a:pt x="7356479" y="1233531"/>
                    <a:pt x="7393257" y="1233531"/>
                  </a:cubicBezTo>
                  <a:cubicBezTo>
                    <a:pt x="7393257" y="1233531"/>
                    <a:pt x="7393257" y="1233531"/>
                    <a:pt x="7393257" y="1231788"/>
                  </a:cubicBezTo>
                  <a:lnTo>
                    <a:pt x="7393257" y="1219584"/>
                  </a:lnTo>
                  <a:cubicBezTo>
                    <a:pt x="7393257" y="1219584"/>
                    <a:pt x="7393257" y="1219584"/>
                    <a:pt x="7395347" y="1219584"/>
                  </a:cubicBezTo>
                  <a:lnTo>
                    <a:pt x="7409975" y="1219584"/>
                  </a:lnTo>
                  <a:cubicBezTo>
                    <a:pt x="7409975" y="1219584"/>
                    <a:pt x="7409975" y="1219584"/>
                    <a:pt x="7409975" y="1217840"/>
                  </a:cubicBezTo>
                  <a:lnTo>
                    <a:pt x="7409975" y="1205636"/>
                  </a:lnTo>
                  <a:cubicBezTo>
                    <a:pt x="7409975" y="1205636"/>
                    <a:pt x="7409975" y="1205636"/>
                    <a:pt x="7412483" y="1205636"/>
                  </a:cubicBezTo>
                  <a:lnTo>
                    <a:pt x="7430035" y="1205636"/>
                  </a:lnTo>
                  <a:cubicBezTo>
                    <a:pt x="7430035" y="1205636"/>
                    <a:pt x="7430035" y="1205636"/>
                    <a:pt x="7430035" y="1207379"/>
                  </a:cubicBezTo>
                  <a:lnTo>
                    <a:pt x="7430035" y="1219584"/>
                  </a:lnTo>
                  <a:cubicBezTo>
                    <a:pt x="7436723" y="1219584"/>
                    <a:pt x="7436723" y="1219584"/>
                    <a:pt x="7436723" y="1135896"/>
                  </a:cubicBezTo>
                  <a:cubicBezTo>
                    <a:pt x="7436723" y="1135896"/>
                    <a:pt x="7436723" y="1135896"/>
                    <a:pt x="7587181" y="1135896"/>
                  </a:cubicBezTo>
                  <a:cubicBezTo>
                    <a:pt x="7587181" y="1135896"/>
                    <a:pt x="7587181" y="1135896"/>
                    <a:pt x="7587181" y="1247480"/>
                  </a:cubicBezTo>
                  <a:cubicBezTo>
                    <a:pt x="7587181" y="1247480"/>
                    <a:pt x="7587181" y="1247480"/>
                    <a:pt x="7590525" y="1247480"/>
                  </a:cubicBezTo>
                  <a:lnTo>
                    <a:pt x="7613929" y="1247480"/>
                  </a:lnTo>
                  <a:cubicBezTo>
                    <a:pt x="7613929" y="1247480"/>
                    <a:pt x="7613929" y="1247480"/>
                    <a:pt x="7613929" y="1121948"/>
                  </a:cubicBezTo>
                  <a:cubicBezTo>
                    <a:pt x="7613929" y="1121948"/>
                    <a:pt x="7613929" y="1121948"/>
                    <a:pt x="7647365" y="1104513"/>
                  </a:cubicBezTo>
                  <a:cubicBezTo>
                    <a:pt x="7647365" y="1104513"/>
                    <a:pt x="7647365" y="1104513"/>
                    <a:pt x="7690831" y="1104513"/>
                  </a:cubicBezTo>
                  <a:cubicBezTo>
                    <a:pt x="7690831" y="1104513"/>
                    <a:pt x="7690831" y="1104513"/>
                    <a:pt x="7693757" y="1101899"/>
                  </a:cubicBezTo>
                  <a:lnTo>
                    <a:pt x="7714235" y="1083591"/>
                  </a:lnTo>
                  <a:cubicBezTo>
                    <a:pt x="7714235" y="1083591"/>
                    <a:pt x="7714235" y="1083591"/>
                    <a:pt x="7771075" y="1083591"/>
                  </a:cubicBezTo>
                  <a:cubicBezTo>
                    <a:pt x="7771075" y="1083591"/>
                    <a:pt x="7771075" y="1083591"/>
                    <a:pt x="7771075" y="1086207"/>
                  </a:cubicBezTo>
                  <a:lnTo>
                    <a:pt x="7771075" y="1104513"/>
                  </a:lnTo>
                  <a:cubicBezTo>
                    <a:pt x="7771075" y="1104513"/>
                    <a:pt x="7771075" y="1104513"/>
                    <a:pt x="7827915" y="1104513"/>
                  </a:cubicBezTo>
                  <a:cubicBezTo>
                    <a:pt x="7827915" y="1104513"/>
                    <a:pt x="7827915" y="1104513"/>
                    <a:pt x="7827915" y="1240505"/>
                  </a:cubicBezTo>
                  <a:cubicBezTo>
                    <a:pt x="7827915" y="1240505"/>
                    <a:pt x="7827915" y="1240505"/>
                    <a:pt x="7830005" y="1240505"/>
                  </a:cubicBezTo>
                  <a:lnTo>
                    <a:pt x="7844633" y="1240505"/>
                  </a:lnTo>
                  <a:cubicBezTo>
                    <a:pt x="7844633" y="1240505"/>
                    <a:pt x="7844633" y="1240505"/>
                    <a:pt x="7844633" y="1439262"/>
                  </a:cubicBezTo>
                  <a:cubicBezTo>
                    <a:pt x="7844633" y="1439262"/>
                    <a:pt x="7844633" y="1439262"/>
                    <a:pt x="7847975" y="1439262"/>
                  </a:cubicBezTo>
                  <a:lnTo>
                    <a:pt x="7871381" y="1439262"/>
                  </a:lnTo>
                  <a:cubicBezTo>
                    <a:pt x="7871381" y="1439262"/>
                    <a:pt x="7871381" y="1439262"/>
                    <a:pt x="7871381" y="1310244"/>
                  </a:cubicBezTo>
                  <a:cubicBezTo>
                    <a:pt x="7871381" y="1310244"/>
                    <a:pt x="7871381" y="1310244"/>
                    <a:pt x="7872635" y="1309373"/>
                  </a:cubicBezTo>
                  <a:lnTo>
                    <a:pt x="7881411" y="1303271"/>
                  </a:lnTo>
                  <a:cubicBezTo>
                    <a:pt x="7888099" y="1303271"/>
                    <a:pt x="7888099" y="1303271"/>
                    <a:pt x="7888099" y="1305014"/>
                  </a:cubicBezTo>
                  <a:lnTo>
                    <a:pt x="7888099" y="1317219"/>
                  </a:lnTo>
                  <a:cubicBezTo>
                    <a:pt x="7888099" y="1317219"/>
                    <a:pt x="7888099" y="1317219"/>
                    <a:pt x="7891441" y="1315475"/>
                  </a:cubicBezTo>
                  <a:lnTo>
                    <a:pt x="7914847" y="1303271"/>
                  </a:lnTo>
                  <a:cubicBezTo>
                    <a:pt x="7914847" y="1303271"/>
                    <a:pt x="7914847" y="1303271"/>
                    <a:pt x="7917773" y="1303271"/>
                  </a:cubicBezTo>
                  <a:lnTo>
                    <a:pt x="7938251" y="1303271"/>
                  </a:lnTo>
                  <a:cubicBezTo>
                    <a:pt x="7938251" y="1303271"/>
                    <a:pt x="7938251" y="1303271"/>
                    <a:pt x="7938251" y="1540385"/>
                  </a:cubicBezTo>
                  <a:cubicBezTo>
                    <a:pt x="7938251" y="1540385"/>
                    <a:pt x="7938251" y="1540385"/>
                    <a:pt x="7985061" y="1547360"/>
                  </a:cubicBezTo>
                  <a:cubicBezTo>
                    <a:pt x="7985061" y="1543872"/>
                    <a:pt x="7985061" y="1540385"/>
                    <a:pt x="7985061" y="1536899"/>
                  </a:cubicBezTo>
                  <a:cubicBezTo>
                    <a:pt x="8001779" y="1536899"/>
                    <a:pt x="8018495" y="1536899"/>
                    <a:pt x="8035213" y="1536899"/>
                  </a:cubicBezTo>
                  <a:cubicBezTo>
                    <a:pt x="8035213" y="1519463"/>
                    <a:pt x="8035213" y="1505516"/>
                    <a:pt x="8035213" y="1491567"/>
                  </a:cubicBezTo>
                  <a:lnTo>
                    <a:pt x="8048587" y="1491567"/>
                  </a:lnTo>
                  <a:cubicBezTo>
                    <a:pt x="8048587" y="1470645"/>
                    <a:pt x="8048587" y="1453211"/>
                    <a:pt x="8048587" y="1432289"/>
                  </a:cubicBezTo>
                  <a:cubicBezTo>
                    <a:pt x="8051931" y="1432289"/>
                    <a:pt x="8055275" y="1432289"/>
                    <a:pt x="8058619" y="1432289"/>
                  </a:cubicBezTo>
                  <a:cubicBezTo>
                    <a:pt x="8058619" y="1411367"/>
                    <a:pt x="8058619" y="1393932"/>
                    <a:pt x="8058619" y="1373010"/>
                  </a:cubicBezTo>
                  <a:cubicBezTo>
                    <a:pt x="8065305" y="1373010"/>
                    <a:pt x="8071991" y="1373010"/>
                    <a:pt x="8082023" y="1373010"/>
                  </a:cubicBezTo>
                  <a:cubicBezTo>
                    <a:pt x="8105427" y="1366037"/>
                    <a:pt x="8132175" y="1352088"/>
                    <a:pt x="8155579" y="1341627"/>
                  </a:cubicBezTo>
                  <a:cubicBezTo>
                    <a:pt x="8158923" y="1331166"/>
                    <a:pt x="8158923" y="1320705"/>
                    <a:pt x="8158923" y="1310244"/>
                  </a:cubicBezTo>
                  <a:cubicBezTo>
                    <a:pt x="8162267" y="1320705"/>
                    <a:pt x="8162267" y="1331166"/>
                    <a:pt x="8165611" y="1341627"/>
                  </a:cubicBezTo>
                  <a:cubicBezTo>
                    <a:pt x="8192359" y="1355576"/>
                    <a:pt x="8215763" y="1369523"/>
                    <a:pt x="8242511" y="1383471"/>
                  </a:cubicBezTo>
                  <a:cubicBezTo>
                    <a:pt x="8242511" y="1379993"/>
                    <a:pt x="8242511" y="1376516"/>
                    <a:pt x="8242511" y="1376498"/>
                  </a:cubicBezTo>
                  <a:cubicBezTo>
                    <a:pt x="8249197" y="1376498"/>
                    <a:pt x="8255887" y="1376498"/>
                    <a:pt x="8262573" y="1376498"/>
                  </a:cubicBezTo>
                  <a:cubicBezTo>
                    <a:pt x="8262573" y="1393932"/>
                    <a:pt x="8262573" y="1414854"/>
                    <a:pt x="8262573" y="1432289"/>
                  </a:cubicBezTo>
                  <a:cubicBezTo>
                    <a:pt x="8265917" y="1432289"/>
                    <a:pt x="8269259" y="1432289"/>
                    <a:pt x="8272603" y="1432289"/>
                  </a:cubicBezTo>
                  <a:cubicBezTo>
                    <a:pt x="8272603" y="1453211"/>
                    <a:pt x="8272603" y="1474133"/>
                    <a:pt x="8272603" y="1498541"/>
                  </a:cubicBezTo>
                  <a:cubicBezTo>
                    <a:pt x="8275947" y="1498541"/>
                    <a:pt x="8279291" y="1498541"/>
                    <a:pt x="8282635" y="1498541"/>
                  </a:cubicBezTo>
                  <a:cubicBezTo>
                    <a:pt x="8282635" y="1509002"/>
                    <a:pt x="8282635" y="1519463"/>
                    <a:pt x="8282635" y="1529924"/>
                  </a:cubicBezTo>
                  <a:cubicBezTo>
                    <a:pt x="8289321" y="1529924"/>
                    <a:pt x="8296007" y="1529924"/>
                    <a:pt x="8302695" y="1529924"/>
                  </a:cubicBezTo>
                  <a:cubicBezTo>
                    <a:pt x="8302695" y="1547360"/>
                    <a:pt x="8302695" y="1561307"/>
                    <a:pt x="8302695" y="1578741"/>
                  </a:cubicBezTo>
                  <a:cubicBezTo>
                    <a:pt x="8346161" y="1575255"/>
                    <a:pt x="8386283" y="1571768"/>
                    <a:pt x="8429747" y="1568280"/>
                  </a:cubicBezTo>
                  <a:cubicBezTo>
                    <a:pt x="8429747" y="1550846"/>
                    <a:pt x="8429747" y="1536899"/>
                    <a:pt x="8429747" y="1519463"/>
                  </a:cubicBezTo>
                  <a:cubicBezTo>
                    <a:pt x="8453153" y="1519463"/>
                    <a:pt x="8476557" y="1519463"/>
                    <a:pt x="8496619" y="1519463"/>
                  </a:cubicBezTo>
                  <a:cubicBezTo>
                    <a:pt x="8496619" y="1509002"/>
                    <a:pt x="8496619" y="1502028"/>
                    <a:pt x="8496619" y="1491567"/>
                  </a:cubicBezTo>
                  <a:cubicBezTo>
                    <a:pt x="8543429" y="1491567"/>
                    <a:pt x="8590237" y="1491567"/>
                    <a:pt x="8637047" y="1491567"/>
                  </a:cubicBezTo>
                  <a:cubicBezTo>
                    <a:pt x="8637047" y="1498541"/>
                    <a:pt x="8637047" y="1502028"/>
                    <a:pt x="8637047" y="1509002"/>
                  </a:cubicBezTo>
                  <a:cubicBezTo>
                    <a:pt x="8667139" y="1509002"/>
                    <a:pt x="8697229" y="1509002"/>
                    <a:pt x="8727321" y="1509002"/>
                  </a:cubicBezTo>
                  <a:cubicBezTo>
                    <a:pt x="8727321" y="1512489"/>
                    <a:pt x="8727321" y="1515977"/>
                    <a:pt x="8727321" y="1519463"/>
                  </a:cubicBezTo>
                  <a:cubicBezTo>
                    <a:pt x="8734007" y="1519463"/>
                    <a:pt x="8744039" y="1519463"/>
                    <a:pt x="8754069" y="1519463"/>
                  </a:cubicBezTo>
                  <a:cubicBezTo>
                    <a:pt x="8754069" y="1522950"/>
                    <a:pt x="8754069" y="1526438"/>
                    <a:pt x="8754069" y="1529924"/>
                  </a:cubicBezTo>
                  <a:cubicBezTo>
                    <a:pt x="8760755" y="1529924"/>
                    <a:pt x="8770787" y="1529924"/>
                    <a:pt x="8777473" y="1529924"/>
                  </a:cubicBezTo>
                  <a:cubicBezTo>
                    <a:pt x="8777473" y="1519920"/>
                    <a:pt x="8777473" y="1509917"/>
                    <a:pt x="8777473" y="1499913"/>
                  </a:cubicBezTo>
                  <a:lnTo>
                    <a:pt x="8882887" y="1682495"/>
                  </a:lnTo>
                  <a:lnTo>
                    <a:pt x="0" y="1682495"/>
                  </a:lnTo>
                  <a:lnTo>
                    <a:pt x="63077" y="1573241"/>
                  </a:lnTo>
                  <a:cubicBezTo>
                    <a:pt x="82889" y="1571585"/>
                    <a:pt x="102742" y="1569932"/>
                    <a:pt x="123345" y="1568279"/>
                  </a:cubicBezTo>
                  <a:cubicBezTo>
                    <a:pt x="123345" y="1550844"/>
                    <a:pt x="123345" y="1536897"/>
                    <a:pt x="123345" y="1519461"/>
                  </a:cubicBezTo>
                  <a:cubicBezTo>
                    <a:pt x="146749" y="1519461"/>
                    <a:pt x="170153" y="1519461"/>
                    <a:pt x="190215" y="1519461"/>
                  </a:cubicBezTo>
                  <a:cubicBezTo>
                    <a:pt x="190215" y="1509000"/>
                    <a:pt x="190215" y="1502027"/>
                    <a:pt x="190215" y="1491566"/>
                  </a:cubicBezTo>
                  <a:cubicBezTo>
                    <a:pt x="237025" y="1491566"/>
                    <a:pt x="283834" y="1491566"/>
                    <a:pt x="330643" y="1491566"/>
                  </a:cubicBezTo>
                  <a:cubicBezTo>
                    <a:pt x="330643" y="1498539"/>
                    <a:pt x="330643" y="1502027"/>
                    <a:pt x="330643" y="1509000"/>
                  </a:cubicBezTo>
                  <a:cubicBezTo>
                    <a:pt x="360735" y="1509000"/>
                    <a:pt x="390826" y="1509000"/>
                    <a:pt x="420917" y="1509000"/>
                  </a:cubicBezTo>
                  <a:cubicBezTo>
                    <a:pt x="420917" y="1512488"/>
                    <a:pt x="420917" y="1515975"/>
                    <a:pt x="420917" y="1519461"/>
                  </a:cubicBezTo>
                  <a:cubicBezTo>
                    <a:pt x="427605" y="1519461"/>
                    <a:pt x="437635" y="1519461"/>
                    <a:pt x="447665" y="1519461"/>
                  </a:cubicBezTo>
                  <a:cubicBezTo>
                    <a:pt x="447665" y="1522949"/>
                    <a:pt x="447665" y="1526436"/>
                    <a:pt x="447665" y="1529922"/>
                  </a:cubicBezTo>
                  <a:cubicBezTo>
                    <a:pt x="454353" y="1529922"/>
                    <a:pt x="464383" y="1529922"/>
                    <a:pt x="471070" y="1529922"/>
                  </a:cubicBezTo>
                  <a:cubicBezTo>
                    <a:pt x="471070" y="1477619"/>
                    <a:pt x="471070" y="1425314"/>
                    <a:pt x="471070" y="1373009"/>
                  </a:cubicBezTo>
                  <a:cubicBezTo>
                    <a:pt x="494475" y="1366035"/>
                    <a:pt x="517881" y="1359062"/>
                    <a:pt x="541285" y="1352087"/>
                  </a:cubicBezTo>
                  <a:cubicBezTo>
                    <a:pt x="584751" y="1352087"/>
                    <a:pt x="628216" y="1352087"/>
                    <a:pt x="671681" y="1352087"/>
                  </a:cubicBezTo>
                  <a:cubicBezTo>
                    <a:pt x="671681" y="1268400"/>
                    <a:pt x="671681" y="1184712"/>
                    <a:pt x="671681" y="1101026"/>
                  </a:cubicBezTo>
                  <a:cubicBezTo>
                    <a:pt x="681712" y="1094051"/>
                    <a:pt x="695086" y="1090565"/>
                    <a:pt x="708460" y="1083590"/>
                  </a:cubicBezTo>
                  <a:cubicBezTo>
                    <a:pt x="761956" y="1076616"/>
                    <a:pt x="815453" y="1066155"/>
                    <a:pt x="868949" y="1055694"/>
                  </a:cubicBezTo>
                  <a:cubicBezTo>
                    <a:pt x="889011" y="1062668"/>
                    <a:pt x="905728" y="1069643"/>
                    <a:pt x="925789" y="1073129"/>
                  </a:cubicBezTo>
                  <a:cubicBezTo>
                    <a:pt x="929133" y="1076616"/>
                    <a:pt x="932476" y="1080104"/>
                    <a:pt x="935819" y="1083590"/>
                  </a:cubicBezTo>
                  <a:cubicBezTo>
                    <a:pt x="935819" y="1240503"/>
                    <a:pt x="935819" y="1397418"/>
                    <a:pt x="935819" y="1550844"/>
                  </a:cubicBezTo>
                  <a:cubicBezTo>
                    <a:pt x="942507" y="1550844"/>
                    <a:pt x="949193" y="1550844"/>
                    <a:pt x="959224" y="1550844"/>
                  </a:cubicBezTo>
                  <a:cubicBezTo>
                    <a:pt x="959224" y="1488080"/>
                    <a:pt x="959224" y="1425314"/>
                    <a:pt x="959224" y="1362548"/>
                  </a:cubicBezTo>
                  <a:cubicBezTo>
                    <a:pt x="965911" y="1362548"/>
                    <a:pt x="972598" y="1362548"/>
                    <a:pt x="979285" y="1362548"/>
                  </a:cubicBezTo>
                  <a:cubicBezTo>
                    <a:pt x="979285" y="1355574"/>
                    <a:pt x="979285" y="1352087"/>
                    <a:pt x="979285" y="1345113"/>
                  </a:cubicBezTo>
                  <a:cubicBezTo>
                    <a:pt x="985972" y="1341626"/>
                    <a:pt x="992659" y="1338140"/>
                    <a:pt x="999346" y="1334652"/>
                  </a:cubicBezTo>
                  <a:lnTo>
                    <a:pt x="1016063" y="1334652"/>
                  </a:lnTo>
                  <a:cubicBezTo>
                    <a:pt x="1016063" y="1327679"/>
                    <a:pt x="1016063" y="1324191"/>
                    <a:pt x="1016063" y="1317218"/>
                  </a:cubicBezTo>
                  <a:cubicBezTo>
                    <a:pt x="1019407" y="1313730"/>
                    <a:pt x="1026094" y="1310243"/>
                    <a:pt x="1029437" y="1306757"/>
                  </a:cubicBezTo>
                  <a:cubicBezTo>
                    <a:pt x="1039469" y="1306757"/>
                    <a:pt x="1052843" y="1306757"/>
                    <a:pt x="1062874" y="1306757"/>
                  </a:cubicBezTo>
                  <a:cubicBezTo>
                    <a:pt x="1062874" y="1324191"/>
                    <a:pt x="1062874" y="1345113"/>
                    <a:pt x="1062874" y="1362548"/>
                  </a:cubicBezTo>
                  <a:cubicBezTo>
                    <a:pt x="1086279" y="1362548"/>
                    <a:pt x="1109683" y="1362548"/>
                    <a:pt x="1133087" y="1362548"/>
                  </a:cubicBezTo>
                  <a:cubicBezTo>
                    <a:pt x="1133087" y="1428801"/>
                    <a:pt x="1133087" y="1491566"/>
                    <a:pt x="1133087" y="1557819"/>
                  </a:cubicBezTo>
                  <a:cubicBezTo>
                    <a:pt x="1143118" y="1557819"/>
                    <a:pt x="1153149" y="1557819"/>
                    <a:pt x="1159835" y="1557819"/>
                  </a:cubicBezTo>
                  <a:cubicBezTo>
                    <a:pt x="1169866" y="1554332"/>
                    <a:pt x="1176553" y="1550844"/>
                    <a:pt x="1186583" y="1547358"/>
                  </a:cubicBezTo>
                  <a:cubicBezTo>
                    <a:pt x="1186583" y="1540383"/>
                    <a:pt x="1186583" y="1536897"/>
                    <a:pt x="1186583" y="1533410"/>
                  </a:cubicBezTo>
                  <a:cubicBezTo>
                    <a:pt x="1183240" y="1533410"/>
                    <a:pt x="1179897" y="1529922"/>
                    <a:pt x="1176553" y="1529922"/>
                  </a:cubicBezTo>
                  <a:cubicBezTo>
                    <a:pt x="1176553" y="1526436"/>
                    <a:pt x="1176553" y="1522949"/>
                    <a:pt x="1176553" y="1519461"/>
                  </a:cubicBezTo>
                  <a:cubicBezTo>
                    <a:pt x="1179897" y="1515975"/>
                    <a:pt x="1183240" y="1515975"/>
                    <a:pt x="1186583" y="1512488"/>
                  </a:cubicBezTo>
                  <a:cubicBezTo>
                    <a:pt x="1186583" y="1488080"/>
                    <a:pt x="1186583" y="1460183"/>
                    <a:pt x="1186583" y="1435775"/>
                  </a:cubicBezTo>
                  <a:cubicBezTo>
                    <a:pt x="1183240" y="1435775"/>
                    <a:pt x="1179897" y="1432287"/>
                    <a:pt x="1176553" y="1432287"/>
                  </a:cubicBezTo>
                  <a:cubicBezTo>
                    <a:pt x="1176553" y="1428801"/>
                    <a:pt x="1176553" y="1425314"/>
                    <a:pt x="1176553" y="1421826"/>
                  </a:cubicBezTo>
                  <a:cubicBezTo>
                    <a:pt x="1179897" y="1418340"/>
                    <a:pt x="1183240" y="1418340"/>
                    <a:pt x="1186583" y="1414853"/>
                  </a:cubicBezTo>
                  <a:lnTo>
                    <a:pt x="1193271" y="1407879"/>
                  </a:lnTo>
                  <a:lnTo>
                    <a:pt x="1193271" y="1393931"/>
                  </a:lnTo>
                  <a:cubicBezTo>
                    <a:pt x="1189927" y="1393931"/>
                    <a:pt x="1189927" y="1393931"/>
                    <a:pt x="1186583" y="1393931"/>
                  </a:cubicBezTo>
                  <a:cubicBezTo>
                    <a:pt x="1186583" y="1390443"/>
                    <a:pt x="1186583" y="1386957"/>
                    <a:pt x="1186583" y="1383470"/>
                  </a:cubicBezTo>
                  <a:cubicBezTo>
                    <a:pt x="1189927" y="1383470"/>
                    <a:pt x="1193271" y="1379982"/>
                    <a:pt x="1196614" y="1376496"/>
                  </a:cubicBezTo>
                  <a:cubicBezTo>
                    <a:pt x="1199957" y="1334652"/>
                    <a:pt x="1209988" y="1299783"/>
                    <a:pt x="1250110" y="1278861"/>
                  </a:cubicBezTo>
                  <a:cubicBezTo>
                    <a:pt x="1246767" y="1278861"/>
                    <a:pt x="1246767" y="1275374"/>
                    <a:pt x="1243423" y="1275374"/>
                  </a:cubicBezTo>
                  <a:cubicBezTo>
                    <a:pt x="1243423" y="1271886"/>
                    <a:pt x="1243423" y="1268400"/>
                    <a:pt x="1243423" y="1264913"/>
                  </a:cubicBezTo>
                  <a:cubicBezTo>
                    <a:pt x="1246767" y="1264913"/>
                    <a:pt x="1250110" y="1261425"/>
                    <a:pt x="1253453" y="1261425"/>
                  </a:cubicBezTo>
                  <a:cubicBezTo>
                    <a:pt x="1253453" y="1254452"/>
                    <a:pt x="1253453" y="1250964"/>
                    <a:pt x="1253453" y="1247478"/>
                  </a:cubicBezTo>
                  <a:cubicBezTo>
                    <a:pt x="1256797" y="1247478"/>
                    <a:pt x="1256797" y="1247478"/>
                    <a:pt x="1260141" y="1247478"/>
                  </a:cubicBezTo>
                  <a:cubicBezTo>
                    <a:pt x="1260141" y="1237017"/>
                    <a:pt x="1260141" y="1226556"/>
                    <a:pt x="1260141" y="1216095"/>
                  </a:cubicBezTo>
                  <a:cubicBezTo>
                    <a:pt x="1256797" y="1216095"/>
                    <a:pt x="1256797" y="1216095"/>
                    <a:pt x="1253453" y="1216095"/>
                  </a:cubicBezTo>
                  <a:cubicBezTo>
                    <a:pt x="1253453" y="1212608"/>
                    <a:pt x="1253453" y="1212608"/>
                    <a:pt x="1253453" y="1209122"/>
                  </a:cubicBezTo>
                  <a:lnTo>
                    <a:pt x="1260141" y="1205634"/>
                  </a:lnTo>
                  <a:cubicBezTo>
                    <a:pt x="1266827" y="1198661"/>
                    <a:pt x="1270171" y="1191686"/>
                    <a:pt x="1276858" y="1181225"/>
                  </a:cubicBezTo>
                  <a:cubicBezTo>
                    <a:pt x="1280201" y="1174251"/>
                    <a:pt x="1280201" y="1170765"/>
                    <a:pt x="1280201" y="1167278"/>
                  </a:cubicBezTo>
                  <a:cubicBezTo>
                    <a:pt x="1273515" y="1156817"/>
                    <a:pt x="1273515" y="1139382"/>
                    <a:pt x="1280201" y="1128921"/>
                  </a:cubicBezTo>
                  <a:cubicBezTo>
                    <a:pt x="1280203" y="1128917"/>
                    <a:pt x="1280225" y="1128848"/>
                    <a:pt x="1280620" y="1127613"/>
                  </a:cubicBezTo>
                  <a:lnTo>
                    <a:pt x="1283545" y="1118460"/>
                  </a:lnTo>
                  <a:cubicBezTo>
                    <a:pt x="1283547" y="1118465"/>
                    <a:pt x="1283569" y="1118534"/>
                    <a:pt x="1283963" y="1119768"/>
                  </a:cubicBezTo>
                  <a:lnTo>
                    <a:pt x="1286889" y="1128921"/>
                  </a:lnTo>
                  <a:cubicBezTo>
                    <a:pt x="1293575" y="1139382"/>
                    <a:pt x="1296919" y="1156817"/>
                    <a:pt x="1290232" y="1167278"/>
                  </a:cubicBezTo>
                  <a:cubicBezTo>
                    <a:pt x="1290232" y="1170765"/>
                    <a:pt x="1290232" y="1174251"/>
                    <a:pt x="1290232" y="1177739"/>
                  </a:cubicBezTo>
                  <a:cubicBezTo>
                    <a:pt x="1296919" y="1188200"/>
                    <a:pt x="1303606" y="1198661"/>
                    <a:pt x="1306951" y="1205634"/>
                  </a:cubicBezTo>
                  <a:cubicBezTo>
                    <a:pt x="1310295" y="1205634"/>
                    <a:pt x="1310295" y="1209122"/>
                    <a:pt x="1313638" y="1209122"/>
                  </a:cubicBezTo>
                  <a:cubicBezTo>
                    <a:pt x="1313638" y="1212608"/>
                    <a:pt x="1313638" y="1212608"/>
                    <a:pt x="1313638" y="1216095"/>
                  </a:cubicBezTo>
                  <a:cubicBezTo>
                    <a:pt x="1310295" y="1226556"/>
                    <a:pt x="1310295" y="1237017"/>
                    <a:pt x="1310295" y="1247478"/>
                  </a:cubicBezTo>
                  <a:cubicBezTo>
                    <a:pt x="1316981" y="1250964"/>
                    <a:pt x="1316981" y="1254452"/>
                    <a:pt x="1316981" y="1261425"/>
                  </a:cubicBezTo>
                  <a:lnTo>
                    <a:pt x="1323669" y="1264913"/>
                  </a:lnTo>
                  <a:cubicBezTo>
                    <a:pt x="1323669" y="1268400"/>
                    <a:pt x="1323669" y="1271886"/>
                    <a:pt x="1323669" y="1275374"/>
                  </a:cubicBezTo>
                  <a:cubicBezTo>
                    <a:pt x="1320325" y="1278861"/>
                    <a:pt x="1320325" y="1278861"/>
                    <a:pt x="1316981" y="1278861"/>
                  </a:cubicBezTo>
                  <a:cubicBezTo>
                    <a:pt x="1337042" y="1289322"/>
                    <a:pt x="1348745" y="1303270"/>
                    <a:pt x="1356268" y="1319833"/>
                  </a:cubicBezTo>
                  <a:lnTo>
                    <a:pt x="1369603" y="1373009"/>
                  </a:lnTo>
                  <a:lnTo>
                    <a:pt x="1417287" y="1373009"/>
                  </a:lnTo>
                  <a:lnTo>
                    <a:pt x="1417287" y="1329494"/>
                  </a:lnTo>
                  <a:lnTo>
                    <a:pt x="1409211" y="1329494"/>
                  </a:lnTo>
                  <a:cubicBezTo>
                    <a:pt x="1409211" y="1329459"/>
                    <a:pt x="1409211" y="1326621"/>
                    <a:pt x="1409211" y="1086294"/>
                  </a:cubicBezTo>
                  <a:cubicBezTo>
                    <a:pt x="1409228" y="1086294"/>
                    <a:pt x="1409934" y="1086294"/>
                    <a:pt x="1439612" y="1086294"/>
                  </a:cubicBezTo>
                  <a:cubicBezTo>
                    <a:pt x="1439618" y="1086285"/>
                    <a:pt x="1439673" y="1086162"/>
                    <a:pt x="1440372" y="1084673"/>
                  </a:cubicBezTo>
                  <a:lnTo>
                    <a:pt x="1445691" y="1073324"/>
                  </a:lnTo>
                  <a:cubicBezTo>
                    <a:pt x="1445705" y="1073325"/>
                    <a:pt x="1445874" y="1073352"/>
                    <a:pt x="1448352" y="1073729"/>
                  </a:cubicBezTo>
                  <a:lnTo>
                    <a:pt x="1466972" y="1076565"/>
                  </a:lnTo>
                  <a:cubicBezTo>
                    <a:pt x="1466976" y="1076580"/>
                    <a:pt x="1467033" y="1076732"/>
                    <a:pt x="1467732" y="1078593"/>
                  </a:cubicBezTo>
                  <a:lnTo>
                    <a:pt x="1473051" y="1092779"/>
                  </a:lnTo>
                  <a:cubicBezTo>
                    <a:pt x="1473072" y="1092780"/>
                    <a:pt x="1473966" y="1092855"/>
                    <a:pt x="1512572" y="1096022"/>
                  </a:cubicBezTo>
                  <a:cubicBezTo>
                    <a:pt x="1512572" y="1095992"/>
                    <a:pt x="1512572" y="1093697"/>
                    <a:pt x="1512572" y="911190"/>
                  </a:cubicBezTo>
                  <a:cubicBezTo>
                    <a:pt x="1512585" y="911190"/>
                    <a:pt x="1512764" y="911190"/>
                    <a:pt x="1515612" y="911190"/>
                  </a:cubicBezTo>
                  <a:lnTo>
                    <a:pt x="1536893" y="911190"/>
                  </a:lnTo>
                  <a:cubicBezTo>
                    <a:pt x="1536893" y="911157"/>
                    <a:pt x="1536893" y="908586"/>
                    <a:pt x="1536893" y="706902"/>
                  </a:cubicBezTo>
                  <a:cubicBezTo>
                    <a:pt x="1536905" y="706902"/>
                    <a:pt x="1537067" y="706902"/>
                    <a:pt x="1539552" y="706902"/>
                  </a:cubicBezTo>
                  <a:lnTo>
                    <a:pt x="1558173" y="706902"/>
                  </a:lnTo>
                  <a:cubicBezTo>
                    <a:pt x="1558173" y="706877"/>
                    <a:pt x="1558173" y="704768"/>
                    <a:pt x="1558173" y="535041"/>
                  </a:cubicBezTo>
                  <a:cubicBezTo>
                    <a:pt x="1564253" y="531798"/>
                    <a:pt x="1564253" y="531798"/>
                    <a:pt x="1564253" y="492885"/>
                  </a:cubicBezTo>
                  <a:cubicBezTo>
                    <a:pt x="1564263" y="492885"/>
                    <a:pt x="1564443" y="492885"/>
                    <a:pt x="1567293" y="492885"/>
                  </a:cubicBezTo>
                  <a:lnTo>
                    <a:pt x="1588574" y="492885"/>
                  </a:lnTo>
                  <a:cubicBezTo>
                    <a:pt x="1588590" y="492851"/>
                    <a:pt x="1589499" y="490800"/>
                    <a:pt x="1643294" y="369665"/>
                  </a:cubicBezTo>
                  <a:cubicBezTo>
                    <a:pt x="1643294" y="369644"/>
                    <a:pt x="1643345" y="366717"/>
                    <a:pt x="164937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32" name="Google Shape;232;p2"/>
            <p:cNvSpPr/>
            <p:nvPr/>
          </p:nvSpPr>
          <p:spPr>
            <a:xfrm>
              <a:off x="6570868" y="6276408"/>
              <a:ext cx="3651746" cy="581593"/>
            </a:xfrm>
            <a:custGeom>
              <a:rect b="b" l="l" r="r" t="t"/>
              <a:pathLst>
                <a:path extrusionOk="0" h="1941773" w="12192148">
                  <a:moveTo>
                    <a:pt x="5307865" y="0"/>
                  </a:moveTo>
                  <a:cubicBezTo>
                    <a:pt x="5307865" y="0"/>
                    <a:pt x="5307865" y="0"/>
                    <a:pt x="5817217" y="0"/>
                  </a:cubicBezTo>
                  <a:cubicBezTo>
                    <a:pt x="5817217" y="0"/>
                    <a:pt x="5817217" y="0"/>
                    <a:pt x="5817217" y="697113"/>
                  </a:cubicBezTo>
                  <a:cubicBezTo>
                    <a:pt x="5817217" y="697113"/>
                    <a:pt x="5817217" y="697113"/>
                    <a:pt x="6190042" y="697113"/>
                  </a:cubicBezTo>
                  <a:cubicBezTo>
                    <a:pt x="6190042" y="697113"/>
                    <a:pt x="6190042" y="697113"/>
                    <a:pt x="6190042" y="1325570"/>
                  </a:cubicBezTo>
                  <a:cubicBezTo>
                    <a:pt x="6190042" y="1325570"/>
                    <a:pt x="6190042" y="1325570"/>
                    <a:pt x="6489353" y="1325570"/>
                  </a:cubicBezTo>
                  <a:cubicBezTo>
                    <a:pt x="6489353" y="1325570"/>
                    <a:pt x="6489353" y="1325570"/>
                    <a:pt x="6489353" y="1114324"/>
                  </a:cubicBezTo>
                  <a:cubicBezTo>
                    <a:pt x="6489353" y="1114324"/>
                    <a:pt x="6489353" y="1114324"/>
                    <a:pt x="6898935" y="1114324"/>
                  </a:cubicBezTo>
                  <a:cubicBezTo>
                    <a:pt x="6898935" y="1114324"/>
                    <a:pt x="6898935" y="1114324"/>
                    <a:pt x="6898935" y="348556"/>
                  </a:cubicBezTo>
                  <a:cubicBezTo>
                    <a:pt x="6898935" y="348556"/>
                    <a:pt x="6898935" y="348556"/>
                    <a:pt x="7219249" y="348556"/>
                  </a:cubicBezTo>
                  <a:cubicBezTo>
                    <a:pt x="7219249" y="348556"/>
                    <a:pt x="7219249" y="348556"/>
                    <a:pt x="7219249" y="1093199"/>
                  </a:cubicBezTo>
                  <a:cubicBezTo>
                    <a:pt x="7219249" y="1093199"/>
                    <a:pt x="7219249" y="1093199"/>
                    <a:pt x="7413539" y="1093199"/>
                  </a:cubicBezTo>
                  <a:cubicBezTo>
                    <a:pt x="7413539" y="1093199"/>
                    <a:pt x="7413539" y="1093199"/>
                    <a:pt x="7413539" y="517553"/>
                  </a:cubicBezTo>
                  <a:cubicBezTo>
                    <a:pt x="7413539" y="517553"/>
                    <a:pt x="7413539" y="517553"/>
                    <a:pt x="7875631" y="517553"/>
                  </a:cubicBezTo>
                  <a:cubicBezTo>
                    <a:pt x="7875631" y="517553"/>
                    <a:pt x="7875631" y="517553"/>
                    <a:pt x="7875631" y="1103761"/>
                  </a:cubicBezTo>
                  <a:cubicBezTo>
                    <a:pt x="7875631" y="1103761"/>
                    <a:pt x="7875631" y="1103761"/>
                    <a:pt x="8342975" y="1103761"/>
                  </a:cubicBezTo>
                  <a:cubicBezTo>
                    <a:pt x="8342975" y="1103761"/>
                    <a:pt x="8342975" y="1103761"/>
                    <a:pt x="8342975" y="739362"/>
                  </a:cubicBezTo>
                  <a:cubicBezTo>
                    <a:pt x="8342975" y="739362"/>
                    <a:pt x="8342975" y="739362"/>
                    <a:pt x="8852328" y="739362"/>
                  </a:cubicBezTo>
                  <a:cubicBezTo>
                    <a:pt x="8852328" y="739362"/>
                    <a:pt x="8852328" y="739362"/>
                    <a:pt x="8852328" y="1093199"/>
                  </a:cubicBezTo>
                  <a:cubicBezTo>
                    <a:pt x="8852328" y="1093199"/>
                    <a:pt x="8852328" y="1093199"/>
                    <a:pt x="9240906" y="1093199"/>
                  </a:cubicBezTo>
                  <a:cubicBezTo>
                    <a:pt x="9240906" y="1093199"/>
                    <a:pt x="9240906" y="1093199"/>
                    <a:pt x="9240906" y="924202"/>
                  </a:cubicBezTo>
                  <a:cubicBezTo>
                    <a:pt x="9240906" y="924202"/>
                    <a:pt x="9240906" y="924202"/>
                    <a:pt x="9503459" y="929483"/>
                  </a:cubicBezTo>
                  <a:cubicBezTo>
                    <a:pt x="9503459" y="929483"/>
                    <a:pt x="9503459" y="929483"/>
                    <a:pt x="9503459" y="781611"/>
                  </a:cubicBezTo>
                  <a:cubicBezTo>
                    <a:pt x="9503459" y="781611"/>
                    <a:pt x="9503459" y="781611"/>
                    <a:pt x="9771263" y="781611"/>
                  </a:cubicBezTo>
                  <a:cubicBezTo>
                    <a:pt x="9771263" y="781611"/>
                    <a:pt x="9771263" y="781611"/>
                    <a:pt x="9771263" y="918921"/>
                  </a:cubicBezTo>
                  <a:cubicBezTo>
                    <a:pt x="9771263" y="918921"/>
                    <a:pt x="9771263" y="918921"/>
                    <a:pt x="10028565" y="918921"/>
                  </a:cubicBezTo>
                  <a:cubicBezTo>
                    <a:pt x="10028565" y="918921"/>
                    <a:pt x="10028565" y="918921"/>
                    <a:pt x="10028565" y="765768"/>
                  </a:cubicBezTo>
                  <a:cubicBezTo>
                    <a:pt x="10028565" y="765768"/>
                    <a:pt x="10028565" y="765768"/>
                    <a:pt x="10280615" y="771049"/>
                  </a:cubicBezTo>
                  <a:cubicBezTo>
                    <a:pt x="10280615" y="771049"/>
                    <a:pt x="10280615" y="771049"/>
                    <a:pt x="10280615" y="190122"/>
                  </a:cubicBezTo>
                  <a:cubicBezTo>
                    <a:pt x="10280615" y="190122"/>
                    <a:pt x="10280615" y="190122"/>
                    <a:pt x="10789968" y="190122"/>
                  </a:cubicBezTo>
                  <a:cubicBezTo>
                    <a:pt x="10789968" y="190122"/>
                    <a:pt x="10789968" y="190122"/>
                    <a:pt x="10789968" y="697113"/>
                  </a:cubicBezTo>
                  <a:cubicBezTo>
                    <a:pt x="10789968" y="697113"/>
                    <a:pt x="10789968" y="697113"/>
                    <a:pt x="11168044" y="697113"/>
                  </a:cubicBezTo>
                  <a:cubicBezTo>
                    <a:pt x="11168044" y="697113"/>
                    <a:pt x="11168044" y="697113"/>
                    <a:pt x="11168044" y="1621315"/>
                  </a:cubicBezTo>
                  <a:cubicBezTo>
                    <a:pt x="11168044" y="1621315"/>
                    <a:pt x="11168044" y="1621315"/>
                    <a:pt x="11467354" y="1621315"/>
                  </a:cubicBezTo>
                  <a:cubicBezTo>
                    <a:pt x="11467354" y="1621315"/>
                    <a:pt x="11467354" y="1621315"/>
                    <a:pt x="11467354" y="1114324"/>
                  </a:cubicBezTo>
                  <a:cubicBezTo>
                    <a:pt x="11467354" y="1114324"/>
                    <a:pt x="11467354" y="1114324"/>
                    <a:pt x="11871686" y="1114324"/>
                  </a:cubicBezTo>
                  <a:cubicBezTo>
                    <a:pt x="11871686" y="1114324"/>
                    <a:pt x="11871686" y="1114324"/>
                    <a:pt x="11871686" y="348556"/>
                  </a:cubicBezTo>
                  <a:cubicBezTo>
                    <a:pt x="11871686" y="348556"/>
                    <a:pt x="11871686" y="348556"/>
                    <a:pt x="12192000" y="348556"/>
                  </a:cubicBezTo>
                  <a:cubicBezTo>
                    <a:pt x="12192000" y="348556"/>
                    <a:pt x="12192000" y="348556"/>
                    <a:pt x="12192000" y="1754103"/>
                  </a:cubicBezTo>
                  <a:lnTo>
                    <a:pt x="12192000" y="1896676"/>
                  </a:lnTo>
                  <a:lnTo>
                    <a:pt x="12192148" y="1896676"/>
                  </a:lnTo>
                  <a:lnTo>
                    <a:pt x="12192148" y="1941773"/>
                  </a:lnTo>
                  <a:lnTo>
                    <a:pt x="0" y="1941773"/>
                  </a:lnTo>
                  <a:lnTo>
                    <a:pt x="0" y="1896676"/>
                  </a:lnTo>
                  <a:lnTo>
                    <a:pt x="0" y="1573784"/>
                  </a:lnTo>
                  <a:lnTo>
                    <a:pt x="112847" y="1573784"/>
                  </a:lnTo>
                  <a:cubicBezTo>
                    <a:pt x="165111" y="1573784"/>
                    <a:pt x="224842" y="1573784"/>
                    <a:pt x="293106" y="1573784"/>
                  </a:cubicBezTo>
                  <a:cubicBezTo>
                    <a:pt x="293106" y="1573784"/>
                    <a:pt x="293106" y="1573784"/>
                    <a:pt x="293106" y="411930"/>
                  </a:cubicBezTo>
                  <a:cubicBezTo>
                    <a:pt x="293106" y="411930"/>
                    <a:pt x="293106" y="411930"/>
                    <a:pt x="655428" y="411930"/>
                  </a:cubicBezTo>
                  <a:cubicBezTo>
                    <a:pt x="655428" y="411930"/>
                    <a:pt x="655428" y="411930"/>
                    <a:pt x="655428" y="1373100"/>
                  </a:cubicBezTo>
                  <a:cubicBezTo>
                    <a:pt x="676433" y="1315008"/>
                    <a:pt x="734194" y="1188260"/>
                    <a:pt x="791956" y="1188260"/>
                  </a:cubicBezTo>
                  <a:cubicBezTo>
                    <a:pt x="875973" y="1188260"/>
                    <a:pt x="954739" y="1399506"/>
                    <a:pt x="954739" y="1399506"/>
                  </a:cubicBezTo>
                  <a:cubicBezTo>
                    <a:pt x="954739" y="1399506"/>
                    <a:pt x="1023002" y="1188260"/>
                    <a:pt x="1101768" y="1188260"/>
                  </a:cubicBezTo>
                  <a:cubicBezTo>
                    <a:pt x="1180534" y="1188260"/>
                    <a:pt x="1264551" y="1399506"/>
                    <a:pt x="1264551" y="1399506"/>
                  </a:cubicBezTo>
                  <a:cubicBezTo>
                    <a:pt x="1264551" y="1399506"/>
                    <a:pt x="1332815" y="1188260"/>
                    <a:pt x="1411580" y="1188260"/>
                  </a:cubicBezTo>
                  <a:cubicBezTo>
                    <a:pt x="1490347" y="1188260"/>
                    <a:pt x="1574363" y="1399506"/>
                    <a:pt x="1574363" y="1399506"/>
                  </a:cubicBezTo>
                  <a:cubicBezTo>
                    <a:pt x="1574363" y="1399506"/>
                    <a:pt x="1574363" y="1399506"/>
                    <a:pt x="1574363" y="1447036"/>
                  </a:cubicBezTo>
                  <a:cubicBezTo>
                    <a:pt x="1574363" y="1447036"/>
                    <a:pt x="1574363" y="1447036"/>
                    <a:pt x="1721393" y="1447036"/>
                  </a:cubicBezTo>
                  <a:cubicBezTo>
                    <a:pt x="1721393" y="1447036"/>
                    <a:pt x="1721393" y="1447036"/>
                    <a:pt x="1721393" y="1299164"/>
                  </a:cubicBezTo>
                  <a:cubicBezTo>
                    <a:pt x="1616372" y="1278040"/>
                    <a:pt x="1537606" y="1182979"/>
                    <a:pt x="1537606" y="1072074"/>
                  </a:cubicBezTo>
                  <a:cubicBezTo>
                    <a:pt x="1537606" y="961170"/>
                    <a:pt x="1616372" y="866110"/>
                    <a:pt x="1721393" y="844985"/>
                  </a:cubicBezTo>
                  <a:cubicBezTo>
                    <a:pt x="1721393" y="844985"/>
                    <a:pt x="1721393" y="844985"/>
                    <a:pt x="1721393" y="586208"/>
                  </a:cubicBezTo>
                  <a:cubicBezTo>
                    <a:pt x="1721393" y="586208"/>
                    <a:pt x="1721393" y="586208"/>
                    <a:pt x="1815912" y="586208"/>
                  </a:cubicBezTo>
                  <a:cubicBezTo>
                    <a:pt x="1815912" y="586208"/>
                    <a:pt x="1815912" y="586208"/>
                    <a:pt x="1815912" y="844985"/>
                  </a:cubicBezTo>
                  <a:cubicBezTo>
                    <a:pt x="1920933" y="866110"/>
                    <a:pt x="1999699" y="961170"/>
                    <a:pt x="1999699" y="1072074"/>
                  </a:cubicBezTo>
                  <a:cubicBezTo>
                    <a:pt x="1999699" y="1188260"/>
                    <a:pt x="1920933" y="1278040"/>
                    <a:pt x="1815912" y="1299164"/>
                  </a:cubicBezTo>
                  <a:cubicBezTo>
                    <a:pt x="1815912" y="1299164"/>
                    <a:pt x="1815912" y="1299164"/>
                    <a:pt x="1815912" y="1447036"/>
                  </a:cubicBezTo>
                  <a:cubicBezTo>
                    <a:pt x="1815912" y="1447036"/>
                    <a:pt x="1815912" y="1447036"/>
                    <a:pt x="1941937" y="1447036"/>
                  </a:cubicBezTo>
                  <a:cubicBezTo>
                    <a:pt x="1941937" y="1447036"/>
                    <a:pt x="1941937" y="1447036"/>
                    <a:pt x="1941937" y="1293883"/>
                  </a:cubicBezTo>
                  <a:cubicBezTo>
                    <a:pt x="1941937" y="1293883"/>
                    <a:pt x="1941937" y="1293883"/>
                    <a:pt x="2099469" y="1293883"/>
                  </a:cubicBezTo>
                  <a:cubicBezTo>
                    <a:pt x="2099469" y="1293883"/>
                    <a:pt x="2099469" y="1293883"/>
                    <a:pt x="2099469" y="1093199"/>
                  </a:cubicBezTo>
                  <a:cubicBezTo>
                    <a:pt x="2099469" y="1093199"/>
                    <a:pt x="2099469" y="1093199"/>
                    <a:pt x="2440788" y="1093199"/>
                  </a:cubicBezTo>
                  <a:cubicBezTo>
                    <a:pt x="2440788" y="1093199"/>
                    <a:pt x="2440788" y="1093199"/>
                    <a:pt x="2440788" y="517553"/>
                  </a:cubicBezTo>
                  <a:cubicBezTo>
                    <a:pt x="2440788" y="517553"/>
                    <a:pt x="2440788" y="517553"/>
                    <a:pt x="2897630" y="517553"/>
                  </a:cubicBezTo>
                  <a:cubicBezTo>
                    <a:pt x="2897630" y="517553"/>
                    <a:pt x="2897630" y="517553"/>
                    <a:pt x="2897630" y="1103761"/>
                  </a:cubicBezTo>
                  <a:cubicBezTo>
                    <a:pt x="2897630" y="1103761"/>
                    <a:pt x="2897630" y="1103761"/>
                    <a:pt x="3364974" y="1103761"/>
                  </a:cubicBezTo>
                  <a:cubicBezTo>
                    <a:pt x="3364974" y="1103761"/>
                    <a:pt x="3364974" y="1103761"/>
                    <a:pt x="3364974" y="739362"/>
                  </a:cubicBezTo>
                  <a:cubicBezTo>
                    <a:pt x="3364974" y="739362"/>
                    <a:pt x="3364974" y="739362"/>
                    <a:pt x="3879577" y="739362"/>
                  </a:cubicBezTo>
                  <a:cubicBezTo>
                    <a:pt x="3879577" y="739362"/>
                    <a:pt x="3879577" y="739362"/>
                    <a:pt x="3879577" y="1093199"/>
                  </a:cubicBezTo>
                  <a:cubicBezTo>
                    <a:pt x="3879577" y="1093199"/>
                    <a:pt x="3879577" y="1093199"/>
                    <a:pt x="4268157" y="1093199"/>
                  </a:cubicBezTo>
                  <a:cubicBezTo>
                    <a:pt x="4268157" y="1093199"/>
                    <a:pt x="4268157" y="1093199"/>
                    <a:pt x="4268157" y="924202"/>
                  </a:cubicBezTo>
                  <a:cubicBezTo>
                    <a:pt x="4268157" y="924202"/>
                    <a:pt x="4268157" y="924202"/>
                    <a:pt x="4530710" y="929483"/>
                  </a:cubicBezTo>
                  <a:cubicBezTo>
                    <a:pt x="4530710" y="929483"/>
                    <a:pt x="4530710" y="929483"/>
                    <a:pt x="4530710" y="781611"/>
                  </a:cubicBezTo>
                  <a:cubicBezTo>
                    <a:pt x="4530710" y="781611"/>
                    <a:pt x="4530710" y="781611"/>
                    <a:pt x="4798513" y="781611"/>
                  </a:cubicBezTo>
                  <a:cubicBezTo>
                    <a:pt x="4798513" y="781611"/>
                    <a:pt x="4798513" y="781611"/>
                    <a:pt x="4798513" y="918921"/>
                  </a:cubicBezTo>
                  <a:cubicBezTo>
                    <a:pt x="4798513" y="918921"/>
                    <a:pt x="4798513" y="918921"/>
                    <a:pt x="5055815" y="918921"/>
                  </a:cubicBezTo>
                  <a:cubicBezTo>
                    <a:pt x="5055815" y="918921"/>
                    <a:pt x="5055815" y="918921"/>
                    <a:pt x="5055815" y="765768"/>
                  </a:cubicBezTo>
                  <a:cubicBezTo>
                    <a:pt x="5055815" y="765768"/>
                    <a:pt x="5055815" y="765768"/>
                    <a:pt x="5307865" y="771049"/>
                  </a:cubicBezTo>
                  <a:cubicBezTo>
                    <a:pt x="5307865" y="771049"/>
                    <a:pt x="5307865" y="771049"/>
                    <a:pt x="5307865"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33" name="Google Shape;233;p2"/>
            <p:cNvSpPr/>
            <p:nvPr/>
          </p:nvSpPr>
          <p:spPr>
            <a:xfrm flipH="1">
              <a:off x="11318872" y="6387731"/>
              <a:ext cx="873128" cy="470270"/>
            </a:xfrm>
            <a:custGeom>
              <a:rect b="b" l="l" r="r" t="t"/>
              <a:pathLst>
                <a:path extrusionOk="0" h="470270" w="873128">
                  <a:moveTo>
                    <a:pt x="651947" y="0"/>
                  </a:moveTo>
                  <a:cubicBezTo>
                    <a:pt x="666999" y="5232"/>
                    <a:pt x="679541" y="10465"/>
                    <a:pt x="694592" y="13081"/>
                  </a:cubicBezTo>
                  <a:cubicBezTo>
                    <a:pt x="697101" y="15697"/>
                    <a:pt x="699609" y="18314"/>
                    <a:pt x="702118" y="20929"/>
                  </a:cubicBezTo>
                  <a:cubicBezTo>
                    <a:pt x="702118" y="138657"/>
                    <a:pt x="702118" y="256385"/>
                    <a:pt x="702118" y="371496"/>
                  </a:cubicBezTo>
                  <a:cubicBezTo>
                    <a:pt x="707135" y="371496"/>
                    <a:pt x="712152" y="371496"/>
                    <a:pt x="719678" y="371496"/>
                  </a:cubicBezTo>
                  <a:cubicBezTo>
                    <a:pt x="719678" y="324406"/>
                    <a:pt x="719678" y="277315"/>
                    <a:pt x="719678" y="230223"/>
                  </a:cubicBezTo>
                  <a:cubicBezTo>
                    <a:pt x="724695" y="230223"/>
                    <a:pt x="729712" y="230223"/>
                    <a:pt x="734729" y="230223"/>
                  </a:cubicBezTo>
                  <a:cubicBezTo>
                    <a:pt x="734729" y="224991"/>
                    <a:pt x="734729" y="222375"/>
                    <a:pt x="734729" y="217142"/>
                  </a:cubicBezTo>
                  <a:cubicBezTo>
                    <a:pt x="739746" y="214526"/>
                    <a:pt x="744763" y="211911"/>
                    <a:pt x="749780" y="209294"/>
                  </a:cubicBezTo>
                  <a:lnTo>
                    <a:pt x="762322" y="209294"/>
                  </a:lnTo>
                  <a:cubicBezTo>
                    <a:pt x="762322" y="204062"/>
                    <a:pt x="762322" y="201445"/>
                    <a:pt x="762322" y="196214"/>
                  </a:cubicBezTo>
                  <a:cubicBezTo>
                    <a:pt x="764831" y="193597"/>
                    <a:pt x="769848" y="190980"/>
                    <a:pt x="772356" y="188365"/>
                  </a:cubicBezTo>
                  <a:cubicBezTo>
                    <a:pt x="779883" y="188365"/>
                    <a:pt x="789917" y="188365"/>
                    <a:pt x="797443" y="188365"/>
                  </a:cubicBezTo>
                  <a:cubicBezTo>
                    <a:pt x="797443" y="201445"/>
                    <a:pt x="797443" y="217142"/>
                    <a:pt x="797443" y="230223"/>
                  </a:cubicBezTo>
                  <a:cubicBezTo>
                    <a:pt x="815003" y="230223"/>
                    <a:pt x="832563" y="230223"/>
                    <a:pt x="850122" y="230223"/>
                  </a:cubicBezTo>
                  <a:cubicBezTo>
                    <a:pt x="850122" y="279931"/>
                    <a:pt x="850122" y="327022"/>
                    <a:pt x="850122" y="376729"/>
                  </a:cubicBezTo>
                  <a:cubicBezTo>
                    <a:pt x="857648" y="376729"/>
                    <a:pt x="865174" y="376729"/>
                    <a:pt x="870190" y="376729"/>
                  </a:cubicBezTo>
                  <a:lnTo>
                    <a:pt x="873128" y="375580"/>
                  </a:lnTo>
                  <a:lnTo>
                    <a:pt x="873128" y="470270"/>
                  </a:lnTo>
                  <a:lnTo>
                    <a:pt x="0" y="470270"/>
                  </a:lnTo>
                  <a:lnTo>
                    <a:pt x="47325" y="388300"/>
                  </a:lnTo>
                  <a:cubicBezTo>
                    <a:pt x="62189" y="387058"/>
                    <a:pt x="77084" y="385817"/>
                    <a:pt x="92542" y="384577"/>
                  </a:cubicBezTo>
                  <a:cubicBezTo>
                    <a:pt x="92542" y="371496"/>
                    <a:pt x="92542" y="361032"/>
                    <a:pt x="92542" y="347950"/>
                  </a:cubicBezTo>
                  <a:cubicBezTo>
                    <a:pt x="110102" y="347950"/>
                    <a:pt x="127661" y="347950"/>
                    <a:pt x="142713" y="347950"/>
                  </a:cubicBezTo>
                  <a:cubicBezTo>
                    <a:pt x="142713" y="340102"/>
                    <a:pt x="142713" y="334870"/>
                    <a:pt x="142713" y="327022"/>
                  </a:cubicBezTo>
                  <a:cubicBezTo>
                    <a:pt x="177833" y="327022"/>
                    <a:pt x="212952" y="327022"/>
                    <a:pt x="248072" y="327022"/>
                  </a:cubicBezTo>
                  <a:cubicBezTo>
                    <a:pt x="248072" y="332253"/>
                    <a:pt x="248072" y="334870"/>
                    <a:pt x="248072" y="340102"/>
                  </a:cubicBezTo>
                  <a:cubicBezTo>
                    <a:pt x="270649" y="340102"/>
                    <a:pt x="293225" y="340102"/>
                    <a:pt x="315802" y="340102"/>
                  </a:cubicBezTo>
                  <a:cubicBezTo>
                    <a:pt x="315802" y="342719"/>
                    <a:pt x="315802" y="345335"/>
                    <a:pt x="315802" y="347950"/>
                  </a:cubicBezTo>
                  <a:cubicBezTo>
                    <a:pt x="320820" y="347950"/>
                    <a:pt x="328345" y="347950"/>
                    <a:pt x="335870" y="347950"/>
                  </a:cubicBezTo>
                  <a:cubicBezTo>
                    <a:pt x="335870" y="350567"/>
                    <a:pt x="335870" y="353184"/>
                    <a:pt x="335870" y="355799"/>
                  </a:cubicBezTo>
                  <a:cubicBezTo>
                    <a:pt x="340888" y="355799"/>
                    <a:pt x="348413" y="355799"/>
                    <a:pt x="353430" y="355799"/>
                  </a:cubicBezTo>
                  <a:cubicBezTo>
                    <a:pt x="353430" y="316558"/>
                    <a:pt x="353430" y="277315"/>
                    <a:pt x="353430" y="238072"/>
                  </a:cubicBezTo>
                  <a:cubicBezTo>
                    <a:pt x="370990" y="232840"/>
                    <a:pt x="388551" y="227608"/>
                    <a:pt x="406110" y="222375"/>
                  </a:cubicBezTo>
                  <a:cubicBezTo>
                    <a:pt x="438722" y="222375"/>
                    <a:pt x="471332" y="222375"/>
                    <a:pt x="503943" y="222375"/>
                  </a:cubicBezTo>
                  <a:cubicBezTo>
                    <a:pt x="503943" y="159587"/>
                    <a:pt x="503943" y="96798"/>
                    <a:pt x="503943" y="34011"/>
                  </a:cubicBezTo>
                  <a:cubicBezTo>
                    <a:pt x="511469" y="28778"/>
                    <a:pt x="521503" y="26163"/>
                    <a:pt x="531537" y="20929"/>
                  </a:cubicBezTo>
                  <a:cubicBezTo>
                    <a:pt x="571673" y="15697"/>
                    <a:pt x="611811" y="7849"/>
                    <a:pt x="651947" y="0"/>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sp>
          <p:nvSpPr>
            <p:cNvPr id="234" name="Google Shape;234;p2"/>
            <p:cNvSpPr/>
            <p:nvPr/>
          </p:nvSpPr>
          <p:spPr>
            <a:xfrm>
              <a:off x="10222614" y="6322479"/>
              <a:ext cx="1673378" cy="535522"/>
            </a:xfrm>
            <a:custGeom>
              <a:rect b="b" l="l" r="r" t="t"/>
              <a:pathLst>
                <a:path extrusionOk="0" h="449340" w="1404080">
                  <a:moveTo>
                    <a:pt x="527275" y="0"/>
                  </a:moveTo>
                  <a:cubicBezTo>
                    <a:pt x="527275" y="0"/>
                    <a:pt x="527275" y="0"/>
                    <a:pt x="569920" y="0"/>
                  </a:cubicBezTo>
                  <a:cubicBezTo>
                    <a:pt x="569920" y="0"/>
                    <a:pt x="569920" y="0"/>
                    <a:pt x="569920" y="1963"/>
                  </a:cubicBezTo>
                  <a:lnTo>
                    <a:pt x="569920" y="15697"/>
                  </a:lnTo>
                  <a:cubicBezTo>
                    <a:pt x="569920" y="15697"/>
                    <a:pt x="569920" y="15697"/>
                    <a:pt x="612566" y="15697"/>
                  </a:cubicBezTo>
                  <a:cubicBezTo>
                    <a:pt x="612566" y="15697"/>
                    <a:pt x="612566" y="15697"/>
                    <a:pt x="612566" y="117728"/>
                  </a:cubicBezTo>
                  <a:cubicBezTo>
                    <a:pt x="612566" y="117728"/>
                    <a:pt x="612566" y="117728"/>
                    <a:pt x="614134" y="117728"/>
                  </a:cubicBezTo>
                  <a:lnTo>
                    <a:pt x="625109" y="117728"/>
                  </a:lnTo>
                  <a:cubicBezTo>
                    <a:pt x="625109" y="117728"/>
                    <a:pt x="625109" y="117728"/>
                    <a:pt x="625109" y="266850"/>
                  </a:cubicBezTo>
                  <a:cubicBezTo>
                    <a:pt x="625109" y="266850"/>
                    <a:pt x="625109" y="266850"/>
                    <a:pt x="627616" y="266850"/>
                  </a:cubicBezTo>
                  <a:lnTo>
                    <a:pt x="645177" y="266850"/>
                  </a:lnTo>
                  <a:cubicBezTo>
                    <a:pt x="645177" y="266850"/>
                    <a:pt x="645177" y="266850"/>
                    <a:pt x="645177" y="170051"/>
                  </a:cubicBezTo>
                  <a:cubicBezTo>
                    <a:pt x="645177" y="170051"/>
                    <a:pt x="645177" y="170051"/>
                    <a:pt x="646118" y="169398"/>
                  </a:cubicBezTo>
                  <a:lnTo>
                    <a:pt x="652702" y="164820"/>
                  </a:lnTo>
                  <a:cubicBezTo>
                    <a:pt x="657720" y="164820"/>
                    <a:pt x="657720" y="164820"/>
                    <a:pt x="657720" y="166127"/>
                  </a:cubicBezTo>
                  <a:lnTo>
                    <a:pt x="657720" y="175284"/>
                  </a:lnTo>
                  <a:cubicBezTo>
                    <a:pt x="657720" y="175284"/>
                    <a:pt x="657720" y="175284"/>
                    <a:pt x="660227" y="173976"/>
                  </a:cubicBezTo>
                  <a:lnTo>
                    <a:pt x="677788" y="164820"/>
                  </a:lnTo>
                  <a:cubicBezTo>
                    <a:pt x="677788" y="164820"/>
                    <a:pt x="677788" y="164820"/>
                    <a:pt x="679984" y="164820"/>
                  </a:cubicBezTo>
                  <a:lnTo>
                    <a:pt x="695348" y="164820"/>
                  </a:lnTo>
                  <a:cubicBezTo>
                    <a:pt x="695348" y="164820"/>
                    <a:pt x="695348" y="164820"/>
                    <a:pt x="695348" y="342719"/>
                  </a:cubicBezTo>
                  <a:cubicBezTo>
                    <a:pt x="695348" y="342719"/>
                    <a:pt x="695348" y="342719"/>
                    <a:pt x="730468" y="347952"/>
                  </a:cubicBezTo>
                  <a:cubicBezTo>
                    <a:pt x="730468" y="345335"/>
                    <a:pt x="730468" y="342719"/>
                    <a:pt x="730468" y="340104"/>
                  </a:cubicBezTo>
                  <a:cubicBezTo>
                    <a:pt x="743011" y="340104"/>
                    <a:pt x="755552" y="340104"/>
                    <a:pt x="768095" y="340104"/>
                  </a:cubicBezTo>
                  <a:cubicBezTo>
                    <a:pt x="768095" y="327022"/>
                    <a:pt x="768095" y="316558"/>
                    <a:pt x="768095" y="306093"/>
                  </a:cubicBezTo>
                  <a:lnTo>
                    <a:pt x="778129" y="306093"/>
                  </a:lnTo>
                  <a:cubicBezTo>
                    <a:pt x="778129" y="290395"/>
                    <a:pt x="778129" y="277315"/>
                    <a:pt x="778129" y="261618"/>
                  </a:cubicBezTo>
                  <a:cubicBezTo>
                    <a:pt x="780638" y="261618"/>
                    <a:pt x="783147" y="261618"/>
                    <a:pt x="785656" y="261618"/>
                  </a:cubicBezTo>
                  <a:cubicBezTo>
                    <a:pt x="785656" y="245921"/>
                    <a:pt x="785656" y="232840"/>
                    <a:pt x="785656" y="217143"/>
                  </a:cubicBezTo>
                  <a:cubicBezTo>
                    <a:pt x="790673" y="217143"/>
                    <a:pt x="795689" y="217143"/>
                    <a:pt x="803216" y="217143"/>
                  </a:cubicBezTo>
                  <a:cubicBezTo>
                    <a:pt x="820775" y="211911"/>
                    <a:pt x="840843" y="201446"/>
                    <a:pt x="858402" y="193597"/>
                  </a:cubicBezTo>
                  <a:cubicBezTo>
                    <a:pt x="860911" y="185749"/>
                    <a:pt x="860911" y="177900"/>
                    <a:pt x="860911" y="170051"/>
                  </a:cubicBezTo>
                  <a:cubicBezTo>
                    <a:pt x="863420" y="177900"/>
                    <a:pt x="863420" y="185749"/>
                    <a:pt x="865929" y="193597"/>
                  </a:cubicBezTo>
                  <a:cubicBezTo>
                    <a:pt x="885997" y="204063"/>
                    <a:pt x="903557" y="214527"/>
                    <a:pt x="923625" y="224991"/>
                  </a:cubicBezTo>
                  <a:cubicBezTo>
                    <a:pt x="923625" y="222382"/>
                    <a:pt x="923625" y="219773"/>
                    <a:pt x="923625" y="219760"/>
                  </a:cubicBezTo>
                  <a:cubicBezTo>
                    <a:pt x="928641" y="219760"/>
                    <a:pt x="933661" y="219760"/>
                    <a:pt x="938677" y="219760"/>
                  </a:cubicBezTo>
                  <a:cubicBezTo>
                    <a:pt x="938677" y="232840"/>
                    <a:pt x="938677" y="248537"/>
                    <a:pt x="938677" y="261618"/>
                  </a:cubicBezTo>
                  <a:cubicBezTo>
                    <a:pt x="941186" y="261618"/>
                    <a:pt x="943693" y="261618"/>
                    <a:pt x="946202" y="261618"/>
                  </a:cubicBezTo>
                  <a:cubicBezTo>
                    <a:pt x="946202" y="277315"/>
                    <a:pt x="946202" y="293012"/>
                    <a:pt x="946202" y="311325"/>
                  </a:cubicBezTo>
                  <a:cubicBezTo>
                    <a:pt x="948711" y="311325"/>
                    <a:pt x="951220" y="311325"/>
                    <a:pt x="953729" y="311325"/>
                  </a:cubicBezTo>
                  <a:cubicBezTo>
                    <a:pt x="953729" y="319174"/>
                    <a:pt x="953729" y="327022"/>
                    <a:pt x="953729" y="334871"/>
                  </a:cubicBezTo>
                  <a:cubicBezTo>
                    <a:pt x="958745" y="334871"/>
                    <a:pt x="963761" y="334871"/>
                    <a:pt x="968779" y="334871"/>
                  </a:cubicBezTo>
                  <a:cubicBezTo>
                    <a:pt x="968779" y="347952"/>
                    <a:pt x="968779" y="358416"/>
                    <a:pt x="968779" y="371497"/>
                  </a:cubicBezTo>
                  <a:cubicBezTo>
                    <a:pt x="1001391" y="368881"/>
                    <a:pt x="1031493" y="366265"/>
                    <a:pt x="1064103" y="363648"/>
                  </a:cubicBezTo>
                  <a:cubicBezTo>
                    <a:pt x="1064103" y="350568"/>
                    <a:pt x="1064103" y="340104"/>
                    <a:pt x="1064103" y="327022"/>
                  </a:cubicBezTo>
                  <a:cubicBezTo>
                    <a:pt x="1081663" y="327022"/>
                    <a:pt x="1099223" y="327022"/>
                    <a:pt x="1114275" y="327022"/>
                  </a:cubicBezTo>
                  <a:cubicBezTo>
                    <a:pt x="1114275" y="319174"/>
                    <a:pt x="1114275" y="313941"/>
                    <a:pt x="1114275" y="306093"/>
                  </a:cubicBezTo>
                  <a:cubicBezTo>
                    <a:pt x="1149395" y="306093"/>
                    <a:pt x="1184514" y="306093"/>
                    <a:pt x="1219634" y="306093"/>
                  </a:cubicBezTo>
                  <a:cubicBezTo>
                    <a:pt x="1219634" y="311325"/>
                    <a:pt x="1219634" y="313941"/>
                    <a:pt x="1219634" y="319174"/>
                  </a:cubicBezTo>
                  <a:cubicBezTo>
                    <a:pt x="1242211" y="319174"/>
                    <a:pt x="1264787" y="319174"/>
                    <a:pt x="1287364" y="319174"/>
                  </a:cubicBezTo>
                  <a:cubicBezTo>
                    <a:pt x="1287364" y="321790"/>
                    <a:pt x="1287364" y="324407"/>
                    <a:pt x="1287364" y="327022"/>
                  </a:cubicBezTo>
                  <a:cubicBezTo>
                    <a:pt x="1292380" y="327022"/>
                    <a:pt x="1299907" y="327022"/>
                    <a:pt x="1307432" y="327022"/>
                  </a:cubicBezTo>
                  <a:cubicBezTo>
                    <a:pt x="1307432" y="329638"/>
                    <a:pt x="1307432" y="332255"/>
                    <a:pt x="1307432" y="334871"/>
                  </a:cubicBezTo>
                  <a:cubicBezTo>
                    <a:pt x="1312448" y="334871"/>
                    <a:pt x="1319975" y="334871"/>
                    <a:pt x="1324991" y="334871"/>
                  </a:cubicBezTo>
                  <a:cubicBezTo>
                    <a:pt x="1324991" y="327365"/>
                    <a:pt x="1324991" y="319860"/>
                    <a:pt x="1324991" y="312354"/>
                  </a:cubicBezTo>
                  <a:lnTo>
                    <a:pt x="1404080" y="449340"/>
                  </a:lnTo>
                  <a:lnTo>
                    <a:pt x="0" y="449340"/>
                  </a:lnTo>
                  <a:lnTo>
                    <a:pt x="0" y="387854"/>
                  </a:lnTo>
                  <a:lnTo>
                    <a:pt x="5498" y="384578"/>
                  </a:lnTo>
                  <a:cubicBezTo>
                    <a:pt x="5498" y="384578"/>
                    <a:pt x="5498" y="384578"/>
                    <a:pt x="5498" y="361033"/>
                  </a:cubicBezTo>
                  <a:cubicBezTo>
                    <a:pt x="482" y="361033"/>
                    <a:pt x="482" y="361033"/>
                    <a:pt x="482" y="334871"/>
                  </a:cubicBezTo>
                  <a:cubicBezTo>
                    <a:pt x="482" y="334871"/>
                    <a:pt x="482" y="334871"/>
                    <a:pt x="1734" y="334871"/>
                  </a:cubicBezTo>
                  <a:lnTo>
                    <a:pt x="10516" y="334871"/>
                  </a:lnTo>
                  <a:cubicBezTo>
                    <a:pt x="10516" y="332255"/>
                    <a:pt x="10516" y="332255"/>
                    <a:pt x="33093" y="332255"/>
                  </a:cubicBezTo>
                  <a:cubicBezTo>
                    <a:pt x="33093" y="332255"/>
                    <a:pt x="33093" y="332255"/>
                    <a:pt x="33093" y="330946"/>
                  </a:cubicBezTo>
                  <a:lnTo>
                    <a:pt x="33093" y="321790"/>
                  </a:lnTo>
                  <a:cubicBezTo>
                    <a:pt x="33093" y="321790"/>
                    <a:pt x="33093" y="321790"/>
                    <a:pt x="34974" y="321790"/>
                  </a:cubicBezTo>
                  <a:lnTo>
                    <a:pt x="48143" y="321790"/>
                  </a:lnTo>
                  <a:cubicBezTo>
                    <a:pt x="48143" y="321790"/>
                    <a:pt x="48143" y="321790"/>
                    <a:pt x="48143" y="190982"/>
                  </a:cubicBezTo>
                  <a:cubicBezTo>
                    <a:pt x="48143" y="190982"/>
                    <a:pt x="48143" y="190982"/>
                    <a:pt x="49398" y="190982"/>
                  </a:cubicBezTo>
                  <a:lnTo>
                    <a:pt x="58177" y="190982"/>
                  </a:lnTo>
                  <a:cubicBezTo>
                    <a:pt x="58177" y="190982"/>
                    <a:pt x="58177" y="190982"/>
                    <a:pt x="58177" y="188365"/>
                  </a:cubicBezTo>
                  <a:lnTo>
                    <a:pt x="58177" y="170051"/>
                  </a:lnTo>
                  <a:cubicBezTo>
                    <a:pt x="60686" y="170051"/>
                    <a:pt x="60686" y="170051"/>
                    <a:pt x="60686" y="117728"/>
                  </a:cubicBezTo>
                  <a:cubicBezTo>
                    <a:pt x="60686" y="117728"/>
                    <a:pt x="60686" y="117728"/>
                    <a:pt x="61941" y="117728"/>
                  </a:cubicBezTo>
                  <a:lnTo>
                    <a:pt x="70720" y="117728"/>
                  </a:lnTo>
                  <a:cubicBezTo>
                    <a:pt x="70720" y="117728"/>
                    <a:pt x="70720" y="117728"/>
                    <a:pt x="70720" y="119037"/>
                  </a:cubicBezTo>
                  <a:lnTo>
                    <a:pt x="70720" y="128193"/>
                  </a:lnTo>
                  <a:cubicBezTo>
                    <a:pt x="75737" y="128193"/>
                    <a:pt x="75737" y="128193"/>
                    <a:pt x="75737" y="125577"/>
                  </a:cubicBezTo>
                  <a:lnTo>
                    <a:pt x="75737" y="107264"/>
                  </a:lnTo>
                  <a:cubicBezTo>
                    <a:pt x="75737" y="107264"/>
                    <a:pt x="75737" y="107264"/>
                    <a:pt x="77305" y="106610"/>
                  </a:cubicBezTo>
                  <a:lnTo>
                    <a:pt x="88280" y="102032"/>
                  </a:lnTo>
                  <a:cubicBezTo>
                    <a:pt x="88280" y="102032"/>
                    <a:pt x="88280" y="102032"/>
                    <a:pt x="89534" y="102686"/>
                  </a:cubicBezTo>
                  <a:lnTo>
                    <a:pt x="98314" y="107264"/>
                  </a:lnTo>
                  <a:cubicBezTo>
                    <a:pt x="98314" y="107264"/>
                    <a:pt x="98314" y="107264"/>
                    <a:pt x="100195" y="107264"/>
                  </a:cubicBezTo>
                  <a:lnTo>
                    <a:pt x="113366" y="107264"/>
                  </a:lnTo>
                  <a:cubicBezTo>
                    <a:pt x="113366" y="107264"/>
                    <a:pt x="113366" y="107264"/>
                    <a:pt x="113366" y="73253"/>
                  </a:cubicBezTo>
                  <a:cubicBezTo>
                    <a:pt x="113366" y="73253"/>
                    <a:pt x="113366" y="73253"/>
                    <a:pt x="114620" y="73253"/>
                  </a:cubicBezTo>
                  <a:lnTo>
                    <a:pt x="123398" y="73253"/>
                  </a:lnTo>
                  <a:cubicBezTo>
                    <a:pt x="123398" y="78486"/>
                    <a:pt x="123398" y="78486"/>
                    <a:pt x="124966" y="78486"/>
                  </a:cubicBezTo>
                  <a:lnTo>
                    <a:pt x="135943" y="78486"/>
                  </a:lnTo>
                  <a:cubicBezTo>
                    <a:pt x="135943" y="73253"/>
                    <a:pt x="135943" y="73253"/>
                    <a:pt x="137197" y="73253"/>
                  </a:cubicBezTo>
                  <a:lnTo>
                    <a:pt x="145977" y="73253"/>
                  </a:lnTo>
                  <a:cubicBezTo>
                    <a:pt x="145977" y="73253"/>
                    <a:pt x="145977" y="73253"/>
                    <a:pt x="145977" y="112496"/>
                  </a:cubicBezTo>
                  <a:cubicBezTo>
                    <a:pt x="145977" y="112496"/>
                    <a:pt x="145977" y="112496"/>
                    <a:pt x="147545" y="113804"/>
                  </a:cubicBezTo>
                  <a:lnTo>
                    <a:pt x="158520" y="122961"/>
                  </a:lnTo>
                  <a:cubicBezTo>
                    <a:pt x="156011" y="130810"/>
                    <a:pt x="156011" y="130810"/>
                    <a:pt x="183605" y="130810"/>
                  </a:cubicBezTo>
                  <a:cubicBezTo>
                    <a:pt x="183605" y="130810"/>
                    <a:pt x="183605" y="130810"/>
                    <a:pt x="183605" y="129174"/>
                  </a:cubicBezTo>
                  <a:lnTo>
                    <a:pt x="183605" y="117728"/>
                  </a:lnTo>
                  <a:cubicBezTo>
                    <a:pt x="183605" y="117728"/>
                    <a:pt x="183605" y="117728"/>
                    <a:pt x="216216" y="107264"/>
                  </a:cubicBezTo>
                  <a:cubicBezTo>
                    <a:pt x="216216" y="107264"/>
                    <a:pt x="216216" y="107264"/>
                    <a:pt x="216216" y="105957"/>
                  </a:cubicBezTo>
                  <a:lnTo>
                    <a:pt x="216216" y="96799"/>
                  </a:lnTo>
                  <a:cubicBezTo>
                    <a:pt x="216216" y="96799"/>
                    <a:pt x="216216" y="96799"/>
                    <a:pt x="217157" y="96799"/>
                  </a:cubicBezTo>
                  <a:lnTo>
                    <a:pt x="223741" y="96799"/>
                  </a:lnTo>
                  <a:cubicBezTo>
                    <a:pt x="223741" y="96799"/>
                    <a:pt x="223741" y="96799"/>
                    <a:pt x="223741" y="95819"/>
                  </a:cubicBezTo>
                  <a:lnTo>
                    <a:pt x="223741" y="88950"/>
                  </a:lnTo>
                  <a:cubicBezTo>
                    <a:pt x="223741" y="88950"/>
                    <a:pt x="223741" y="88950"/>
                    <a:pt x="226250" y="88950"/>
                  </a:cubicBezTo>
                  <a:lnTo>
                    <a:pt x="243809" y="88950"/>
                  </a:lnTo>
                  <a:cubicBezTo>
                    <a:pt x="243809" y="88950"/>
                    <a:pt x="243809" y="88950"/>
                    <a:pt x="243809" y="89931"/>
                  </a:cubicBezTo>
                  <a:lnTo>
                    <a:pt x="243809" y="96799"/>
                  </a:lnTo>
                  <a:cubicBezTo>
                    <a:pt x="243809" y="96799"/>
                    <a:pt x="243809" y="96799"/>
                    <a:pt x="245691" y="96799"/>
                  </a:cubicBezTo>
                  <a:lnTo>
                    <a:pt x="258861" y="96799"/>
                  </a:lnTo>
                  <a:cubicBezTo>
                    <a:pt x="258861" y="96799"/>
                    <a:pt x="258861" y="96799"/>
                    <a:pt x="258861" y="98761"/>
                  </a:cubicBezTo>
                  <a:lnTo>
                    <a:pt x="258861" y="112496"/>
                  </a:lnTo>
                  <a:cubicBezTo>
                    <a:pt x="258861" y="112496"/>
                    <a:pt x="258861" y="112496"/>
                    <a:pt x="286455" y="112496"/>
                  </a:cubicBezTo>
                  <a:cubicBezTo>
                    <a:pt x="286455" y="112496"/>
                    <a:pt x="286455" y="112496"/>
                    <a:pt x="286455" y="111188"/>
                  </a:cubicBezTo>
                  <a:lnTo>
                    <a:pt x="286455" y="102032"/>
                  </a:lnTo>
                  <a:cubicBezTo>
                    <a:pt x="286455" y="102032"/>
                    <a:pt x="286455" y="102032"/>
                    <a:pt x="288023" y="102032"/>
                  </a:cubicBezTo>
                  <a:lnTo>
                    <a:pt x="298998" y="102032"/>
                  </a:lnTo>
                  <a:cubicBezTo>
                    <a:pt x="298998" y="102032"/>
                    <a:pt x="298998" y="102032"/>
                    <a:pt x="298998" y="100723"/>
                  </a:cubicBezTo>
                  <a:lnTo>
                    <a:pt x="298998" y="91567"/>
                  </a:lnTo>
                  <a:cubicBezTo>
                    <a:pt x="298998" y="91567"/>
                    <a:pt x="298998" y="91567"/>
                    <a:pt x="300879" y="91567"/>
                  </a:cubicBezTo>
                  <a:lnTo>
                    <a:pt x="314048" y="91567"/>
                  </a:lnTo>
                  <a:cubicBezTo>
                    <a:pt x="314048" y="91567"/>
                    <a:pt x="314048" y="91567"/>
                    <a:pt x="314048" y="92875"/>
                  </a:cubicBezTo>
                  <a:lnTo>
                    <a:pt x="314048" y="102032"/>
                  </a:lnTo>
                  <a:cubicBezTo>
                    <a:pt x="319066" y="102032"/>
                    <a:pt x="319066" y="102032"/>
                    <a:pt x="319066" y="39243"/>
                  </a:cubicBezTo>
                  <a:cubicBezTo>
                    <a:pt x="319066" y="39243"/>
                    <a:pt x="319066" y="39243"/>
                    <a:pt x="431950" y="39243"/>
                  </a:cubicBezTo>
                  <a:cubicBezTo>
                    <a:pt x="431950" y="39243"/>
                    <a:pt x="431950" y="39243"/>
                    <a:pt x="431950" y="122961"/>
                  </a:cubicBezTo>
                  <a:cubicBezTo>
                    <a:pt x="431950" y="122961"/>
                    <a:pt x="431950" y="122961"/>
                    <a:pt x="434459" y="122961"/>
                  </a:cubicBezTo>
                  <a:lnTo>
                    <a:pt x="452018" y="122961"/>
                  </a:lnTo>
                  <a:cubicBezTo>
                    <a:pt x="452018" y="122961"/>
                    <a:pt x="452018" y="122961"/>
                    <a:pt x="452018" y="28778"/>
                  </a:cubicBezTo>
                  <a:cubicBezTo>
                    <a:pt x="452018" y="28778"/>
                    <a:pt x="452018" y="28778"/>
                    <a:pt x="477104" y="15697"/>
                  </a:cubicBezTo>
                  <a:cubicBezTo>
                    <a:pt x="477104" y="15697"/>
                    <a:pt x="477104" y="15697"/>
                    <a:pt x="509716" y="15697"/>
                  </a:cubicBezTo>
                  <a:cubicBezTo>
                    <a:pt x="509716" y="15697"/>
                    <a:pt x="509716" y="15697"/>
                    <a:pt x="511911" y="13736"/>
                  </a:cubicBezTo>
                  <a:close/>
                </a:path>
              </a:pathLst>
            </a:custGeom>
            <a:solidFill>
              <a:srgbClr val="8BA1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solidFill>
                  <a:schemeClr val="dk1"/>
                </a:solidFill>
                <a:latin typeface="Arial"/>
                <a:ea typeface="Arial"/>
                <a:cs typeface="Arial"/>
                <a:sym typeface="Arial"/>
              </a:endParaRPr>
            </a:p>
          </p:txBody>
        </p:sp>
      </p:grpSp>
      <p:sp>
        <p:nvSpPr>
          <p:cNvPr id="235" name="Google Shape;235;p2"/>
          <p:cNvSpPr txBox="1"/>
          <p:nvPr/>
        </p:nvSpPr>
        <p:spPr>
          <a:xfrm>
            <a:off x="2568878" y="3487055"/>
            <a:ext cx="7054245" cy="83099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lang="en-US" sz="4800">
                <a:solidFill>
                  <a:schemeClr val="lt1"/>
                </a:solidFill>
                <a:latin typeface="Arial"/>
                <a:ea typeface="Arial"/>
                <a:cs typeface="Arial"/>
                <a:sym typeface="Arial"/>
              </a:rPr>
              <a:t>TABLE OF CONTENTS</a:t>
            </a:r>
            <a:endParaRPr sz="4800">
              <a:solidFill>
                <a:schemeClr val="lt1"/>
              </a:solidFill>
              <a:latin typeface="Arial"/>
              <a:ea typeface="Arial"/>
              <a:cs typeface="Arial"/>
              <a:sym typeface="Arial"/>
            </a:endParaRPr>
          </a:p>
        </p:txBody>
      </p:sp>
      <p:grpSp>
        <p:nvGrpSpPr>
          <p:cNvPr id="236" name="Google Shape;236;p2"/>
          <p:cNvGrpSpPr/>
          <p:nvPr/>
        </p:nvGrpSpPr>
        <p:grpSpPr>
          <a:xfrm>
            <a:off x="5293641" y="1717900"/>
            <a:ext cx="1570335" cy="946374"/>
            <a:chOff x="3767143" y="2846931"/>
            <a:chExt cx="1053838" cy="635103"/>
          </a:xfrm>
        </p:grpSpPr>
        <p:sp>
          <p:nvSpPr>
            <p:cNvPr id="237" name="Google Shape;237;p2"/>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8" name="Google Shape;238;p2"/>
            <p:cNvSpPr/>
            <p:nvPr/>
          </p:nvSpPr>
          <p:spPr>
            <a:xfrm>
              <a:off x="3767143" y="3389488"/>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2"/>
            <p:cNvSpPr/>
            <p:nvPr/>
          </p:nvSpPr>
          <p:spPr>
            <a:xfrm>
              <a:off x="4000642" y="308135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0" name="Google Shape;240;p2"/>
            <p:cNvSpPr/>
            <p:nvPr/>
          </p:nvSpPr>
          <p:spPr>
            <a:xfrm>
              <a:off x="4247789" y="3267775"/>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2"/>
            <p:cNvSpPr/>
            <p:nvPr/>
          </p:nvSpPr>
          <p:spPr>
            <a:xfrm>
              <a:off x="4488112" y="3127624"/>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2" name="Google Shape;242;p2"/>
            <p:cNvSpPr/>
            <p:nvPr/>
          </p:nvSpPr>
          <p:spPr>
            <a:xfrm>
              <a:off x="4728435" y="2846931"/>
              <a:ext cx="92546" cy="92546"/>
            </a:xfrm>
            <a:prstGeom prst="ellipse">
              <a:avLst/>
            </a:pr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43" name="Google Shape;243;p2"/>
          <p:cNvSpPr/>
          <p:nvPr/>
        </p:nvSpPr>
        <p:spPr>
          <a:xfrm>
            <a:off x="5228214" y="2039497"/>
            <a:ext cx="1751173" cy="1412801"/>
          </a:xfrm>
          <a:custGeom>
            <a:rect b="b" l="l" r="r" t="t"/>
            <a:pathLst>
              <a:path extrusionOk="0" h="1412801" w="1751173">
                <a:moveTo>
                  <a:pt x="716218" y="1355596"/>
                </a:moveTo>
                <a:lnTo>
                  <a:pt x="723219" y="1361289"/>
                </a:lnTo>
                <a:cubicBezTo>
                  <a:pt x="732095" y="1364496"/>
                  <a:pt x="742014" y="1364913"/>
                  <a:pt x="752605" y="1363344"/>
                </a:cubicBezTo>
                <a:cubicBezTo>
                  <a:pt x="777523" y="1359329"/>
                  <a:pt x="802153" y="1360084"/>
                  <a:pt x="827317" y="1364186"/>
                </a:cubicBezTo>
                <a:cubicBezTo>
                  <a:pt x="847388" y="1367243"/>
                  <a:pt x="865841" y="1372688"/>
                  <a:pt x="882043" y="1381863"/>
                </a:cubicBezTo>
                <a:lnTo>
                  <a:pt x="913873" y="1412801"/>
                </a:lnTo>
                <a:lnTo>
                  <a:pt x="716218" y="1412801"/>
                </a:lnTo>
                <a:close/>
                <a:moveTo>
                  <a:pt x="716218" y="967749"/>
                </a:moveTo>
                <a:lnTo>
                  <a:pt x="730124" y="992585"/>
                </a:lnTo>
                <a:cubicBezTo>
                  <a:pt x="746827" y="1020849"/>
                  <a:pt x="746627" y="1024152"/>
                  <a:pt x="724456" y="1049695"/>
                </a:cubicBezTo>
                <a:lnTo>
                  <a:pt x="716218" y="1058849"/>
                </a:lnTo>
                <a:close/>
                <a:moveTo>
                  <a:pt x="716218" y="891198"/>
                </a:moveTo>
                <a:lnTo>
                  <a:pt x="734723" y="892319"/>
                </a:lnTo>
                <a:cubicBezTo>
                  <a:pt x="741028" y="891595"/>
                  <a:pt x="746332" y="895231"/>
                  <a:pt x="748523" y="901625"/>
                </a:cubicBezTo>
                <a:cubicBezTo>
                  <a:pt x="749746" y="905750"/>
                  <a:pt x="750836" y="912077"/>
                  <a:pt x="748890" y="913801"/>
                </a:cubicBezTo>
                <a:cubicBezTo>
                  <a:pt x="744221" y="917938"/>
                  <a:pt x="737771" y="914969"/>
                  <a:pt x="732355" y="913168"/>
                </a:cubicBezTo>
                <a:lnTo>
                  <a:pt x="716218" y="908013"/>
                </a:lnTo>
                <a:close/>
                <a:moveTo>
                  <a:pt x="1393066" y="841122"/>
                </a:moveTo>
                <a:lnTo>
                  <a:pt x="1393066" y="884095"/>
                </a:lnTo>
                <a:lnTo>
                  <a:pt x="1348413" y="853981"/>
                </a:lnTo>
                <a:cubicBezTo>
                  <a:pt x="1350681" y="853013"/>
                  <a:pt x="1352215" y="852001"/>
                  <a:pt x="1353727" y="851356"/>
                </a:cubicBezTo>
                <a:close/>
                <a:moveTo>
                  <a:pt x="0" y="818414"/>
                </a:moveTo>
                <a:lnTo>
                  <a:pt x="318741" y="818414"/>
                </a:lnTo>
                <a:lnTo>
                  <a:pt x="318741" y="1412801"/>
                </a:lnTo>
                <a:lnTo>
                  <a:pt x="0" y="1412801"/>
                </a:lnTo>
                <a:close/>
                <a:moveTo>
                  <a:pt x="716218" y="602228"/>
                </a:moveTo>
                <a:lnTo>
                  <a:pt x="1034959" y="602228"/>
                </a:lnTo>
                <a:lnTo>
                  <a:pt x="1034959" y="709706"/>
                </a:lnTo>
                <a:lnTo>
                  <a:pt x="1006499" y="710265"/>
                </a:lnTo>
                <a:cubicBezTo>
                  <a:pt x="946520" y="703319"/>
                  <a:pt x="894314" y="720045"/>
                  <a:pt x="851884" y="763881"/>
                </a:cubicBezTo>
                <a:cubicBezTo>
                  <a:pt x="845223" y="770475"/>
                  <a:pt x="838352" y="774479"/>
                  <a:pt x="828700" y="775736"/>
                </a:cubicBezTo>
                <a:cubicBezTo>
                  <a:pt x="798083" y="779590"/>
                  <a:pt x="767437" y="780865"/>
                  <a:pt x="736876" y="779981"/>
                </a:cubicBezTo>
                <a:lnTo>
                  <a:pt x="716218" y="778011"/>
                </a:lnTo>
                <a:close/>
                <a:moveTo>
                  <a:pt x="1074325" y="469735"/>
                </a:moveTo>
                <a:lnTo>
                  <a:pt x="1393066" y="469735"/>
                </a:lnTo>
                <a:lnTo>
                  <a:pt x="1393066" y="669661"/>
                </a:lnTo>
                <a:lnTo>
                  <a:pt x="1389145" y="667880"/>
                </a:lnTo>
                <a:cubicBezTo>
                  <a:pt x="1290023" y="626153"/>
                  <a:pt x="1190467" y="585505"/>
                  <a:pt x="1113926" y="505370"/>
                </a:cubicBezTo>
                <a:cubicBezTo>
                  <a:pt x="1106643" y="497931"/>
                  <a:pt x="1097692" y="493706"/>
                  <a:pt x="1086705" y="492673"/>
                </a:cubicBezTo>
                <a:cubicBezTo>
                  <a:pt x="1079733" y="492250"/>
                  <a:pt x="1078110" y="494730"/>
                  <a:pt x="1077710" y="501335"/>
                </a:cubicBezTo>
                <a:cubicBezTo>
                  <a:pt x="1077099" y="517504"/>
                  <a:pt x="1085195" y="529779"/>
                  <a:pt x="1095581" y="540720"/>
                </a:cubicBezTo>
                <a:cubicBezTo>
                  <a:pt x="1130554" y="577457"/>
                  <a:pt x="1165961" y="613116"/>
                  <a:pt x="1206427" y="644294"/>
                </a:cubicBezTo>
                <a:cubicBezTo>
                  <a:pt x="1240576" y="670301"/>
                  <a:pt x="1277539" y="692427"/>
                  <a:pt x="1309675" y="721258"/>
                </a:cubicBezTo>
                <a:cubicBezTo>
                  <a:pt x="1314568" y="725606"/>
                  <a:pt x="1320585" y="729654"/>
                  <a:pt x="1323442" y="737193"/>
                </a:cubicBezTo>
                <a:cubicBezTo>
                  <a:pt x="1306196" y="736148"/>
                  <a:pt x="1290072" y="734803"/>
                  <a:pt x="1273905" y="734193"/>
                </a:cubicBezTo>
                <a:cubicBezTo>
                  <a:pt x="1267667" y="733815"/>
                  <a:pt x="1264086" y="732125"/>
                  <a:pt x="1261116" y="726420"/>
                </a:cubicBezTo>
                <a:cubicBezTo>
                  <a:pt x="1252187" y="709674"/>
                  <a:pt x="1237798" y="704015"/>
                  <a:pt x="1219529" y="707697"/>
                </a:cubicBezTo>
                <a:lnTo>
                  <a:pt x="1196812" y="711846"/>
                </a:lnTo>
                <a:cubicBezTo>
                  <a:pt x="1188605" y="713559"/>
                  <a:pt x="1180554" y="712703"/>
                  <a:pt x="1173893" y="707144"/>
                </a:cubicBezTo>
                <a:cubicBezTo>
                  <a:pt x="1163029" y="698015"/>
                  <a:pt x="1150230" y="696503"/>
                  <a:pt x="1136565" y="697148"/>
                </a:cubicBezTo>
                <a:cubicBezTo>
                  <a:pt x="1120675" y="698028"/>
                  <a:pt x="1105430" y="700419"/>
                  <a:pt x="1089818" y="702789"/>
                </a:cubicBezTo>
                <a:lnTo>
                  <a:pt x="1074325" y="705277"/>
                </a:lnTo>
                <a:close/>
                <a:moveTo>
                  <a:pt x="358111" y="453168"/>
                </a:moveTo>
                <a:lnTo>
                  <a:pt x="676852" y="453168"/>
                </a:lnTo>
                <a:lnTo>
                  <a:pt x="676852" y="774258"/>
                </a:lnTo>
                <a:lnTo>
                  <a:pt x="645560" y="771275"/>
                </a:lnTo>
                <a:cubicBezTo>
                  <a:pt x="608353" y="765338"/>
                  <a:pt x="571324" y="756467"/>
                  <a:pt x="536987" y="739656"/>
                </a:cubicBezTo>
                <a:cubicBezTo>
                  <a:pt x="528035" y="735431"/>
                  <a:pt x="523643" y="728904"/>
                  <a:pt x="522018" y="719230"/>
                </a:cubicBezTo>
                <a:cubicBezTo>
                  <a:pt x="518915" y="703573"/>
                  <a:pt x="523129" y="688729"/>
                  <a:pt x="526608" y="673839"/>
                </a:cubicBezTo>
                <a:cubicBezTo>
                  <a:pt x="531200" y="652756"/>
                  <a:pt x="539071" y="632240"/>
                  <a:pt x="539304" y="610156"/>
                </a:cubicBezTo>
                <a:cubicBezTo>
                  <a:pt x="539548" y="593967"/>
                  <a:pt x="533843" y="584782"/>
                  <a:pt x="521244" y="579968"/>
                </a:cubicBezTo>
                <a:cubicBezTo>
                  <a:pt x="518365" y="584949"/>
                  <a:pt x="525682" y="585761"/>
                  <a:pt x="525804" y="589819"/>
                </a:cubicBezTo>
                <a:cubicBezTo>
                  <a:pt x="512772" y="586084"/>
                  <a:pt x="512427" y="585695"/>
                  <a:pt x="509936" y="590332"/>
                </a:cubicBezTo>
                <a:cubicBezTo>
                  <a:pt x="489256" y="627751"/>
                  <a:pt x="472178" y="666492"/>
                  <a:pt x="467009" y="709270"/>
                </a:cubicBezTo>
                <a:cubicBezTo>
                  <a:pt x="463941" y="735600"/>
                  <a:pt x="462386" y="761287"/>
                  <a:pt x="479355" y="785149"/>
                </a:cubicBezTo>
                <a:cubicBezTo>
                  <a:pt x="496003" y="808255"/>
                  <a:pt x="516286" y="826056"/>
                  <a:pt x="540895" y="839332"/>
                </a:cubicBezTo>
                <a:cubicBezTo>
                  <a:pt x="581549" y="861313"/>
                  <a:pt x="626172" y="872486"/>
                  <a:pt x="670841" y="882925"/>
                </a:cubicBezTo>
                <a:lnTo>
                  <a:pt x="676852" y="884343"/>
                </a:lnTo>
                <a:lnTo>
                  <a:pt x="676852" y="1111682"/>
                </a:lnTo>
                <a:lnTo>
                  <a:pt x="663280" y="1123332"/>
                </a:lnTo>
                <a:cubicBezTo>
                  <a:pt x="650226" y="1132117"/>
                  <a:pt x="642865" y="1144194"/>
                  <a:pt x="637206" y="1158583"/>
                </a:cubicBezTo>
                <a:cubicBezTo>
                  <a:pt x="624543" y="1191330"/>
                  <a:pt x="631049" y="1223766"/>
                  <a:pt x="637167" y="1256546"/>
                </a:cubicBezTo>
                <a:cubicBezTo>
                  <a:pt x="639831" y="1270334"/>
                  <a:pt x="644321" y="1282852"/>
                  <a:pt x="651158" y="1293855"/>
                </a:cubicBezTo>
                <a:lnTo>
                  <a:pt x="676852" y="1319676"/>
                </a:lnTo>
                <a:lnTo>
                  <a:pt x="676852" y="1412801"/>
                </a:lnTo>
                <a:lnTo>
                  <a:pt x="358111" y="1412801"/>
                </a:lnTo>
                <a:close/>
                <a:moveTo>
                  <a:pt x="1432432" y="0"/>
                </a:moveTo>
                <a:lnTo>
                  <a:pt x="1751173" y="0"/>
                </a:lnTo>
                <a:lnTo>
                  <a:pt x="1751173" y="1165798"/>
                </a:lnTo>
                <a:lnTo>
                  <a:pt x="1692337" y="1109788"/>
                </a:lnTo>
                <a:cubicBezTo>
                  <a:pt x="1629069" y="1053679"/>
                  <a:pt x="1570584" y="1008137"/>
                  <a:pt x="1531914" y="974108"/>
                </a:cubicBezTo>
                <a:cubicBezTo>
                  <a:pt x="1473908" y="923064"/>
                  <a:pt x="1459972" y="920988"/>
                  <a:pt x="1440528" y="912791"/>
                </a:cubicBezTo>
                <a:lnTo>
                  <a:pt x="1432432" y="908491"/>
                </a:lnTo>
                <a:lnTo>
                  <a:pt x="1432432" y="827424"/>
                </a:lnTo>
                <a:lnTo>
                  <a:pt x="1451232" y="817163"/>
                </a:lnTo>
                <a:cubicBezTo>
                  <a:pt x="1459487" y="809330"/>
                  <a:pt x="1465533" y="799200"/>
                  <a:pt x="1468879" y="786512"/>
                </a:cubicBezTo>
                <a:cubicBezTo>
                  <a:pt x="1476766" y="756605"/>
                  <a:pt x="1468010" y="724448"/>
                  <a:pt x="1447325" y="701978"/>
                </a:cubicBezTo>
                <a:lnTo>
                  <a:pt x="1432432" y="690545"/>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CONTENT</a:t>
            </a:r>
            <a:endParaRPr/>
          </a:p>
        </p:txBody>
      </p:sp>
      <p:cxnSp>
        <p:nvCxnSpPr>
          <p:cNvPr id="249" name="Google Shape;249;p3"/>
          <p:cNvCxnSpPr/>
          <p:nvPr/>
        </p:nvCxnSpPr>
        <p:spPr>
          <a:xfrm>
            <a:off x="904143" y="5149875"/>
            <a:ext cx="10383715" cy="0"/>
          </a:xfrm>
          <a:prstGeom prst="straightConnector1">
            <a:avLst/>
          </a:prstGeom>
          <a:noFill/>
          <a:ln cap="flat" cmpd="sng" w="22225">
            <a:solidFill>
              <a:srgbClr val="3F3F3F"/>
            </a:solidFill>
            <a:prstDash val="solid"/>
            <a:miter lim="800000"/>
            <a:headEnd len="med" w="med" type="oval"/>
            <a:tailEnd len="med" w="med" type="oval"/>
          </a:ln>
        </p:spPr>
      </p:cxnSp>
      <p:sp>
        <p:nvSpPr>
          <p:cNvPr id="250" name="Google Shape;250;p3"/>
          <p:cNvSpPr/>
          <p:nvPr/>
        </p:nvSpPr>
        <p:spPr>
          <a:xfrm rot="-2700000">
            <a:off x="1293084" y="4919532"/>
            <a:ext cx="432048" cy="43204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1" name="Google Shape;251;p3"/>
          <p:cNvSpPr txBox="1"/>
          <p:nvPr/>
        </p:nvSpPr>
        <p:spPr>
          <a:xfrm>
            <a:off x="960631" y="5441061"/>
            <a:ext cx="1096955"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ABSTRACT</a:t>
            </a:r>
            <a:endParaRPr b="1" sz="1400">
              <a:solidFill>
                <a:srgbClr val="3F3F3F"/>
              </a:solidFill>
              <a:latin typeface="Arial"/>
              <a:ea typeface="Arial"/>
              <a:cs typeface="Arial"/>
              <a:sym typeface="Arial"/>
            </a:endParaRPr>
          </a:p>
        </p:txBody>
      </p:sp>
      <p:sp>
        <p:nvSpPr>
          <p:cNvPr id="252" name="Google Shape;252;p3"/>
          <p:cNvSpPr/>
          <p:nvPr/>
        </p:nvSpPr>
        <p:spPr>
          <a:xfrm>
            <a:off x="1406583" y="5034948"/>
            <a:ext cx="201216" cy="2012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3" name="Google Shape;253;p3"/>
          <p:cNvSpPr/>
          <p:nvPr/>
        </p:nvSpPr>
        <p:spPr>
          <a:xfrm rot="-2700000">
            <a:off x="3583782" y="4919532"/>
            <a:ext cx="432048" cy="43204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4" name="Google Shape;254;p3"/>
          <p:cNvSpPr txBox="1"/>
          <p:nvPr/>
        </p:nvSpPr>
        <p:spPr>
          <a:xfrm>
            <a:off x="3251329" y="5441061"/>
            <a:ext cx="1096955" cy="21544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OVERVIEW</a:t>
            </a:r>
            <a:endParaRPr b="1" sz="1400">
              <a:solidFill>
                <a:srgbClr val="3F3F3F"/>
              </a:solidFill>
              <a:latin typeface="Arial"/>
              <a:ea typeface="Arial"/>
              <a:cs typeface="Arial"/>
              <a:sym typeface="Arial"/>
            </a:endParaRPr>
          </a:p>
        </p:txBody>
      </p:sp>
      <p:sp>
        <p:nvSpPr>
          <p:cNvPr id="255" name="Google Shape;255;p3"/>
          <p:cNvSpPr/>
          <p:nvPr/>
        </p:nvSpPr>
        <p:spPr>
          <a:xfrm>
            <a:off x="3697281" y="5034948"/>
            <a:ext cx="201216" cy="2012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6" name="Google Shape;256;p3"/>
          <p:cNvSpPr/>
          <p:nvPr/>
        </p:nvSpPr>
        <p:spPr>
          <a:xfrm rot="-2700000">
            <a:off x="5874480" y="4919532"/>
            <a:ext cx="432048" cy="43204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7" name="Google Shape;257;p3"/>
          <p:cNvSpPr txBox="1"/>
          <p:nvPr/>
        </p:nvSpPr>
        <p:spPr>
          <a:xfrm>
            <a:off x="5542027" y="5441061"/>
            <a:ext cx="1096955"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HIGH LEVEL DESIGN</a:t>
            </a:r>
            <a:endParaRPr b="1" sz="1400">
              <a:solidFill>
                <a:srgbClr val="3F3F3F"/>
              </a:solidFill>
              <a:latin typeface="Arial"/>
              <a:ea typeface="Arial"/>
              <a:cs typeface="Arial"/>
              <a:sym typeface="Arial"/>
            </a:endParaRPr>
          </a:p>
        </p:txBody>
      </p:sp>
      <p:sp>
        <p:nvSpPr>
          <p:cNvPr id="258" name="Google Shape;258;p3"/>
          <p:cNvSpPr/>
          <p:nvPr/>
        </p:nvSpPr>
        <p:spPr>
          <a:xfrm>
            <a:off x="5987979" y="5034948"/>
            <a:ext cx="201216" cy="2012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59" name="Google Shape;259;p3"/>
          <p:cNvSpPr/>
          <p:nvPr/>
        </p:nvSpPr>
        <p:spPr>
          <a:xfrm rot="-2700000">
            <a:off x="8165178" y="4919532"/>
            <a:ext cx="432048" cy="43204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60" name="Google Shape;260;p3"/>
          <p:cNvSpPr txBox="1"/>
          <p:nvPr/>
        </p:nvSpPr>
        <p:spPr>
          <a:xfrm>
            <a:off x="7832725" y="5441061"/>
            <a:ext cx="1096955" cy="43088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TOOLS USED</a:t>
            </a:r>
            <a:endParaRPr b="1" sz="1400">
              <a:solidFill>
                <a:srgbClr val="3F3F3F"/>
              </a:solidFill>
              <a:latin typeface="Arial"/>
              <a:ea typeface="Arial"/>
              <a:cs typeface="Arial"/>
              <a:sym typeface="Arial"/>
            </a:endParaRPr>
          </a:p>
        </p:txBody>
      </p:sp>
      <p:sp>
        <p:nvSpPr>
          <p:cNvPr id="261" name="Google Shape;261;p3"/>
          <p:cNvSpPr/>
          <p:nvPr/>
        </p:nvSpPr>
        <p:spPr>
          <a:xfrm>
            <a:off x="8278677" y="5034948"/>
            <a:ext cx="201216" cy="2012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62" name="Google Shape;262;p3"/>
          <p:cNvSpPr/>
          <p:nvPr/>
        </p:nvSpPr>
        <p:spPr>
          <a:xfrm rot="-2700000">
            <a:off x="10455876" y="4919532"/>
            <a:ext cx="432048" cy="432048"/>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63" name="Google Shape;263;p3"/>
          <p:cNvSpPr txBox="1"/>
          <p:nvPr/>
        </p:nvSpPr>
        <p:spPr>
          <a:xfrm>
            <a:off x="10123423" y="5441061"/>
            <a:ext cx="1096955" cy="64633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n-US" sz="1400">
                <a:solidFill>
                  <a:srgbClr val="3F3F3F"/>
                </a:solidFill>
                <a:latin typeface="Arial"/>
                <a:ea typeface="Arial"/>
                <a:cs typeface="Arial"/>
                <a:sym typeface="Arial"/>
              </a:rPr>
              <a:t>RESULT AND OUTPUT </a:t>
            </a:r>
            <a:endParaRPr b="1" sz="1400">
              <a:solidFill>
                <a:srgbClr val="3F3F3F"/>
              </a:solidFill>
              <a:latin typeface="Arial"/>
              <a:ea typeface="Arial"/>
              <a:cs typeface="Arial"/>
              <a:sym typeface="Arial"/>
            </a:endParaRPr>
          </a:p>
        </p:txBody>
      </p:sp>
      <p:sp>
        <p:nvSpPr>
          <p:cNvPr id="264" name="Google Shape;264;p3"/>
          <p:cNvSpPr/>
          <p:nvPr/>
        </p:nvSpPr>
        <p:spPr>
          <a:xfrm>
            <a:off x="10569375" y="5034948"/>
            <a:ext cx="201216" cy="201216"/>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265" name="Google Shape;265;p3"/>
          <p:cNvSpPr/>
          <p:nvPr/>
        </p:nvSpPr>
        <p:spPr>
          <a:xfrm>
            <a:off x="1487949" y="4262233"/>
            <a:ext cx="2160000" cy="108000"/>
          </a:xfrm>
          <a:prstGeom prst="roundRect">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66" name="Google Shape;266;p3"/>
          <p:cNvGrpSpPr/>
          <p:nvPr/>
        </p:nvGrpSpPr>
        <p:grpSpPr>
          <a:xfrm>
            <a:off x="1575046" y="2570733"/>
            <a:ext cx="1607390" cy="1261884"/>
            <a:chOff x="1704484" y="1766707"/>
            <a:chExt cx="1038452" cy="1261884"/>
          </a:xfrm>
        </p:grpSpPr>
        <p:sp>
          <p:nvSpPr>
            <p:cNvPr id="267" name="Google Shape;267;p3"/>
            <p:cNvSpPr txBox="1"/>
            <p:nvPr/>
          </p:nvSpPr>
          <p:spPr>
            <a:xfrm>
              <a:off x="1724504" y="2012928"/>
              <a:ext cx="101843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JavaFx Desktop Application which allows users to view up-to-date financial data.</a:t>
              </a:r>
              <a:endParaRPr sz="1200">
                <a:solidFill>
                  <a:srgbClr val="3F3F3F"/>
                </a:solidFill>
                <a:latin typeface="Arial"/>
                <a:ea typeface="Arial"/>
                <a:cs typeface="Arial"/>
                <a:sym typeface="Arial"/>
              </a:endParaRPr>
            </a:p>
          </p:txBody>
        </p:sp>
        <p:sp>
          <p:nvSpPr>
            <p:cNvPr id="268" name="Google Shape;268;p3"/>
            <p:cNvSpPr txBox="1"/>
            <p:nvPr/>
          </p:nvSpPr>
          <p:spPr>
            <a:xfrm>
              <a:off x="1704484" y="1766707"/>
              <a:ext cx="1023846" cy="307777"/>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PROBLEM</a:t>
              </a:r>
              <a:endParaRPr b="1" sz="1400">
                <a:solidFill>
                  <a:srgbClr val="3F3F3F"/>
                </a:solidFill>
                <a:latin typeface="Arial"/>
                <a:ea typeface="Arial"/>
                <a:cs typeface="Arial"/>
                <a:sym typeface="Arial"/>
              </a:endParaRPr>
            </a:p>
          </p:txBody>
        </p:sp>
      </p:grpSp>
      <p:cxnSp>
        <p:nvCxnSpPr>
          <p:cNvPr id="269" name="Google Shape;269;p3"/>
          <p:cNvCxnSpPr/>
          <p:nvPr/>
        </p:nvCxnSpPr>
        <p:spPr>
          <a:xfrm>
            <a:off x="1487950" y="2537197"/>
            <a:ext cx="10011" cy="1513622"/>
          </a:xfrm>
          <a:prstGeom prst="straightConnector1">
            <a:avLst/>
          </a:prstGeom>
          <a:noFill/>
          <a:ln cap="flat" cmpd="sng" w="19050">
            <a:solidFill>
              <a:srgbClr val="3F3F3F"/>
            </a:solidFill>
            <a:prstDash val="dash"/>
            <a:miter lim="800000"/>
            <a:headEnd len="med" w="med" type="oval"/>
            <a:tailEnd len="med" w="med" type="oval"/>
          </a:ln>
        </p:spPr>
      </p:cxnSp>
      <p:sp>
        <p:nvSpPr>
          <p:cNvPr id="270" name="Google Shape;270;p3"/>
          <p:cNvSpPr/>
          <p:nvPr/>
        </p:nvSpPr>
        <p:spPr>
          <a:xfrm>
            <a:off x="3774324" y="4059898"/>
            <a:ext cx="2160000" cy="108000"/>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71" name="Google Shape;271;p3"/>
          <p:cNvGrpSpPr/>
          <p:nvPr/>
        </p:nvGrpSpPr>
        <p:grpSpPr>
          <a:xfrm>
            <a:off x="3861421" y="2374952"/>
            <a:ext cx="1607390" cy="1077218"/>
            <a:chOff x="1704484" y="1766707"/>
            <a:chExt cx="1038452" cy="1077218"/>
          </a:xfrm>
        </p:grpSpPr>
        <p:sp>
          <p:nvSpPr>
            <p:cNvPr id="272" name="Google Shape;272;p3"/>
            <p:cNvSpPr txBox="1"/>
            <p:nvPr/>
          </p:nvSpPr>
          <p:spPr>
            <a:xfrm>
              <a:off x="1724504" y="2012928"/>
              <a:ext cx="101843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Deals with the project flow and how the programs are integrated</a:t>
              </a:r>
              <a:endParaRPr/>
            </a:p>
          </p:txBody>
        </p:sp>
        <p:sp>
          <p:nvSpPr>
            <p:cNvPr id="273" name="Google Shape;273;p3"/>
            <p:cNvSpPr txBox="1"/>
            <p:nvPr/>
          </p:nvSpPr>
          <p:spPr>
            <a:xfrm>
              <a:off x="1704484" y="1766707"/>
              <a:ext cx="1023846" cy="307777"/>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OVERVIEW</a:t>
              </a:r>
              <a:endParaRPr b="1" sz="1400">
                <a:solidFill>
                  <a:srgbClr val="3F3F3F"/>
                </a:solidFill>
                <a:latin typeface="Arial"/>
                <a:ea typeface="Arial"/>
                <a:cs typeface="Arial"/>
                <a:sym typeface="Arial"/>
              </a:endParaRPr>
            </a:p>
          </p:txBody>
        </p:sp>
      </p:grpSp>
      <p:cxnSp>
        <p:nvCxnSpPr>
          <p:cNvPr id="274" name="Google Shape;274;p3"/>
          <p:cNvCxnSpPr/>
          <p:nvPr/>
        </p:nvCxnSpPr>
        <p:spPr>
          <a:xfrm>
            <a:off x="3774325" y="2336116"/>
            <a:ext cx="10011" cy="1513622"/>
          </a:xfrm>
          <a:prstGeom prst="straightConnector1">
            <a:avLst/>
          </a:prstGeom>
          <a:noFill/>
          <a:ln cap="flat" cmpd="sng" w="19050">
            <a:solidFill>
              <a:srgbClr val="3F3F3F"/>
            </a:solidFill>
            <a:prstDash val="dash"/>
            <a:miter lim="800000"/>
            <a:headEnd len="med" w="med" type="oval"/>
            <a:tailEnd len="med" w="med" type="oval"/>
          </a:ln>
        </p:spPr>
      </p:cxnSp>
      <p:sp>
        <p:nvSpPr>
          <p:cNvPr id="275" name="Google Shape;275;p3"/>
          <p:cNvSpPr/>
          <p:nvPr/>
        </p:nvSpPr>
        <p:spPr>
          <a:xfrm>
            <a:off x="6060699" y="3854419"/>
            <a:ext cx="2160000" cy="108000"/>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76" name="Google Shape;276;p3"/>
          <p:cNvGrpSpPr/>
          <p:nvPr/>
        </p:nvGrpSpPr>
        <p:grpSpPr>
          <a:xfrm>
            <a:off x="6156674" y="2179171"/>
            <a:ext cx="1598511" cy="1261884"/>
            <a:chOff x="1710220" y="1766707"/>
            <a:chExt cx="1032716" cy="1261884"/>
          </a:xfrm>
        </p:grpSpPr>
        <p:sp>
          <p:nvSpPr>
            <p:cNvPr id="277" name="Google Shape;277;p3"/>
            <p:cNvSpPr txBox="1"/>
            <p:nvPr/>
          </p:nvSpPr>
          <p:spPr>
            <a:xfrm>
              <a:off x="1724504" y="2012928"/>
              <a:ext cx="101843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Notifies you about the various tool used to build the high level design software</a:t>
              </a:r>
              <a:endParaRPr/>
            </a:p>
          </p:txBody>
        </p:sp>
        <p:sp>
          <p:nvSpPr>
            <p:cNvPr id="278" name="Google Shape;278;p3"/>
            <p:cNvSpPr txBox="1"/>
            <p:nvPr/>
          </p:nvSpPr>
          <p:spPr>
            <a:xfrm>
              <a:off x="1710220" y="1766707"/>
              <a:ext cx="1023846" cy="307777"/>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DESIGN TOOLS</a:t>
              </a:r>
              <a:endParaRPr b="1" sz="1400">
                <a:solidFill>
                  <a:srgbClr val="3F3F3F"/>
                </a:solidFill>
                <a:latin typeface="Arial"/>
                <a:ea typeface="Arial"/>
                <a:cs typeface="Arial"/>
                <a:sym typeface="Arial"/>
              </a:endParaRPr>
            </a:p>
          </p:txBody>
        </p:sp>
      </p:grpSp>
      <p:cxnSp>
        <p:nvCxnSpPr>
          <p:cNvPr id="279" name="Google Shape;279;p3"/>
          <p:cNvCxnSpPr/>
          <p:nvPr/>
        </p:nvCxnSpPr>
        <p:spPr>
          <a:xfrm>
            <a:off x="6060700" y="2131887"/>
            <a:ext cx="10011" cy="1513622"/>
          </a:xfrm>
          <a:prstGeom prst="straightConnector1">
            <a:avLst/>
          </a:prstGeom>
          <a:noFill/>
          <a:ln cap="flat" cmpd="sng" w="19050">
            <a:solidFill>
              <a:srgbClr val="3F3F3F"/>
            </a:solidFill>
            <a:prstDash val="dash"/>
            <a:miter lim="800000"/>
            <a:headEnd len="med" w="med" type="oval"/>
            <a:tailEnd len="med" w="med" type="oval"/>
          </a:ln>
        </p:spPr>
      </p:cxnSp>
      <p:sp>
        <p:nvSpPr>
          <p:cNvPr id="280" name="Google Shape;280;p3"/>
          <p:cNvSpPr/>
          <p:nvPr/>
        </p:nvSpPr>
        <p:spPr>
          <a:xfrm>
            <a:off x="8347075" y="3645796"/>
            <a:ext cx="2160000" cy="108000"/>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281" name="Google Shape;281;p3"/>
          <p:cNvGrpSpPr/>
          <p:nvPr/>
        </p:nvGrpSpPr>
        <p:grpSpPr>
          <a:xfrm>
            <a:off x="8434172" y="1983390"/>
            <a:ext cx="1607390" cy="1446550"/>
            <a:chOff x="1704484" y="1766707"/>
            <a:chExt cx="1038452" cy="1446550"/>
          </a:xfrm>
        </p:grpSpPr>
        <p:sp>
          <p:nvSpPr>
            <p:cNvPr id="282" name="Google Shape;282;p3"/>
            <p:cNvSpPr txBox="1"/>
            <p:nvPr/>
          </p:nvSpPr>
          <p:spPr>
            <a:xfrm>
              <a:off x="1724504" y="2012928"/>
              <a:ext cx="101843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Implementing the code using Javasdk’s and many other platforms to get the application as result</a:t>
              </a:r>
              <a:endParaRPr/>
            </a:p>
          </p:txBody>
        </p:sp>
        <p:sp>
          <p:nvSpPr>
            <p:cNvPr id="283" name="Google Shape;283;p3"/>
            <p:cNvSpPr txBox="1"/>
            <p:nvPr/>
          </p:nvSpPr>
          <p:spPr>
            <a:xfrm>
              <a:off x="1704484" y="1766707"/>
              <a:ext cx="1023846" cy="307777"/>
            </a:xfrm>
            <a:prstGeom prst="rect">
              <a:avLst/>
            </a:prstGeom>
            <a:noFill/>
            <a:ln>
              <a:noFill/>
            </a:ln>
          </p:spPr>
          <p:txBody>
            <a:bodyPr anchorCtr="0" anchor="t" bIns="45700" lIns="108000" spcFirstLastPara="1" rIns="108000" wrap="square" tIns="45700">
              <a:spAutoFit/>
            </a:bodyPr>
            <a:lstStyle/>
            <a:p>
              <a:pPr indent="0" lvl="0" marL="0" marR="0" rtl="0" algn="l">
                <a:spcBef>
                  <a:spcPts val="0"/>
                </a:spcBef>
                <a:spcAft>
                  <a:spcPts val="0"/>
                </a:spcAft>
                <a:buNone/>
              </a:pPr>
              <a:r>
                <a:rPr b="1" lang="en-US" sz="1400">
                  <a:solidFill>
                    <a:srgbClr val="3F3F3F"/>
                  </a:solidFill>
                  <a:latin typeface="Arial"/>
                  <a:ea typeface="Arial"/>
                  <a:cs typeface="Arial"/>
                  <a:sym typeface="Arial"/>
                </a:rPr>
                <a:t>OUTPUT</a:t>
              </a:r>
              <a:endParaRPr b="1" sz="1400">
                <a:solidFill>
                  <a:srgbClr val="3F3F3F"/>
                </a:solidFill>
                <a:latin typeface="Arial"/>
                <a:ea typeface="Arial"/>
                <a:cs typeface="Arial"/>
                <a:sym typeface="Arial"/>
              </a:endParaRPr>
            </a:p>
          </p:txBody>
        </p:sp>
      </p:grpSp>
      <p:cxnSp>
        <p:nvCxnSpPr>
          <p:cNvPr id="284" name="Google Shape;284;p3"/>
          <p:cNvCxnSpPr/>
          <p:nvPr/>
        </p:nvCxnSpPr>
        <p:spPr>
          <a:xfrm>
            <a:off x="8347076" y="1949854"/>
            <a:ext cx="10011" cy="1513622"/>
          </a:xfrm>
          <a:prstGeom prst="straightConnector1">
            <a:avLst/>
          </a:prstGeom>
          <a:noFill/>
          <a:ln cap="flat" cmpd="sng" w="19050">
            <a:solidFill>
              <a:srgbClr val="3F3F3F"/>
            </a:solidFill>
            <a:prstDash val="dash"/>
            <a:miter lim="800000"/>
            <a:headEnd len="med" w="med" type="oval"/>
            <a:tailEnd len="med" w="med" type="oval"/>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
          <p:cNvSpPr/>
          <p:nvPr/>
        </p:nvSpPr>
        <p:spPr>
          <a:xfrm>
            <a:off x="7040552" y="1509960"/>
            <a:ext cx="4012004" cy="3156876"/>
          </a:xfrm>
          <a:custGeom>
            <a:rect b="b" l="l" r="r" t="t"/>
            <a:pathLst>
              <a:path extrusionOk="0" h="3156876" w="4012004">
                <a:moveTo>
                  <a:pt x="935369" y="1848105"/>
                </a:moveTo>
                <a:cubicBezTo>
                  <a:pt x="940790" y="1848105"/>
                  <a:pt x="945185" y="1852500"/>
                  <a:pt x="945185" y="1857921"/>
                </a:cubicBezTo>
                <a:lnTo>
                  <a:pt x="945185" y="2044195"/>
                </a:lnTo>
                <a:lnTo>
                  <a:pt x="948513" y="2043523"/>
                </a:lnTo>
                <a:cubicBezTo>
                  <a:pt x="997454" y="2043523"/>
                  <a:pt x="1037128" y="2083197"/>
                  <a:pt x="1037128" y="2132138"/>
                </a:cubicBezTo>
                <a:lnTo>
                  <a:pt x="1037128" y="2473212"/>
                </a:lnTo>
                <a:cubicBezTo>
                  <a:pt x="1037128" y="2522153"/>
                  <a:pt x="997454" y="2561827"/>
                  <a:pt x="948513" y="2561827"/>
                </a:cubicBezTo>
                <a:lnTo>
                  <a:pt x="945185" y="2561155"/>
                </a:lnTo>
                <a:lnTo>
                  <a:pt x="945185" y="3147060"/>
                </a:lnTo>
                <a:cubicBezTo>
                  <a:pt x="945185" y="3152481"/>
                  <a:pt x="940790" y="3156876"/>
                  <a:pt x="935369" y="3156876"/>
                </a:cubicBezTo>
                <a:cubicBezTo>
                  <a:pt x="929948" y="3156876"/>
                  <a:pt x="925553" y="3152481"/>
                  <a:pt x="925553" y="3147060"/>
                </a:cubicBezTo>
                <a:lnTo>
                  <a:pt x="925553" y="2557192"/>
                </a:lnTo>
                <a:lnTo>
                  <a:pt x="914020" y="2554863"/>
                </a:lnTo>
                <a:cubicBezTo>
                  <a:pt x="882214" y="2541411"/>
                  <a:pt x="859898" y="2509918"/>
                  <a:pt x="859898" y="2473212"/>
                </a:cubicBezTo>
                <a:lnTo>
                  <a:pt x="859898" y="2132138"/>
                </a:lnTo>
                <a:cubicBezTo>
                  <a:pt x="859898" y="2095432"/>
                  <a:pt x="882214" y="2063939"/>
                  <a:pt x="914020" y="2050487"/>
                </a:cubicBezTo>
                <a:lnTo>
                  <a:pt x="925553" y="2048159"/>
                </a:lnTo>
                <a:lnTo>
                  <a:pt x="925553" y="1857921"/>
                </a:lnTo>
                <a:cubicBezTo>
                  <a:pt x="925553" y="1852500"/>
                  <a:pt x="929948" y="1848105"/>
                  <a:pt x="935369" y="1848105"/>
                </a:cubicBezTo>
                <a:close/>
                <a:moveTo>
                  <a:pt x="88615" y="1565010"/>
                </a:moveTo>
                <a:cubicBezTo>
                  <a:pt x="94036" y="1565010"/>
                  <a:pt x="98431" y="1569405"/>
                  <a:pt x="98431" y="1574826"/>
                </a:cubicBezTo>
                <a:lnTo>
                  <a:pt x="98431" y="2000946"/>
                </a:lnTo>
                <a:lnTo>
                  <a:pt x="123108" y="2005928"/>
                </a:lnTo>
                <a:cubicBezTo>
                  <a:pt x="154913" y="2019380"/>
                  <a:pt x="177230" y="2050873"/>
                  <a:pt x="177230" y="2087579"/>
                </a:cubicBezTo>
                <a:lnTo>
                  <a:pt x="177230" y="2510024"/>
                </a:lnTo>
                <a:cubicBezTo>
                  <a:pt x="177230" y="2546730"/>
                  <a:pt x="154913" y="2578223"/>
                  <a:pt x="123108" y="2591675"/>
                </a:cubicBezTo>
                <a:lnTo>
                  <a:pt x="98431" y="2596658"/>
                </a:lnTo>
                <a:lnTo>
                  <a:pt x="98431" y="2863965"/>
                </a:lnTo>
                <a:cubicBezTo>
                  <a:pt x="98431" y="2869386"/>
                  <a:pt x="94036" y="2873781"/>
                  <a:pt x="88615" y="2873781"/>
                </a:cubicBezTo>
                <a:cubicBezTo>
                  <a:pt x="83194" y="2873781"/>
                  <a:pt x="78799" y="2869386"/>
                  <a:pt x="78799" y="2863965"/>
                </a:cubicBezTo>
                <a:lnTo>
                  <a:pt x="78799" y="2596658"/>
                </a:lnTo>
                <a:lnTo>
                  <a:pt x="54122" y="2591675"/>
                </a:lnTo>
                <a:cubicBezTo>
                  <a:pt x="22316" y="2578223"/>
                  <a:pt x="0" y="2546730"/>
                  <a:pt x="0" y="2510024"/>
                </a:cubicBezTo>
                <a:lnTo>
                  <a:pt x="0" y="2087579"/>
                </a:lnTo>
                <a:cubicBezTo>
                  <a:pt x="0" y="2050873"/>
                  <a:pt x="22316" y="2019380"/>
                  <a:pt x="54122" y="2005928"/>
                </a:cubicBezTo>
                <a:lnTo>
                  <a:pt x="78799" y="2000946"/>
                </a:lnTo>
                <a:lnTo>
                  <a:pt x="78799" y="1574826"/>
                </a:lnTo>
                <a:cubicBezTo>
                  <a:pt x="78799" y="1569405"/>
                  <a:pt x="83194" y="1565010"/>
                  <a:pt x="88615" y="1565010"/>
                </a:cubicBezTo>
                <a:close/>
                <a:moveTo>
                  <a:pt x="1586411" y="1177255"/>
                </a:moveTo>
                <a:cubicBezTo>
                  <a:pt x="1591832" y="1177255"/>
                  <a:pt x="1596227" y="1181650"/>
                  <a:pt x="1596227" y="1187071"/>
                </a:cubicBezTo>
                <a:lnTo>
                  <a:pt x="1596227" y="1351438"/>
                </a:lnTo>
                <a:lnTo>
                  <a:pt x="1620904" y="1356420"/>
                </a:lnTo>
                <a:cubicBezTo>
                  <a:pt x="1652709" y="1369872"/>
                  <a:pt x="1675026" y="1401365"/>
                  <a:pt x="1675026" y="1438071"/>
                </a:cubicBezTo>
                <a:lnTo>
                  <a:pt x="1675026" y="1701703"/>
                </a:lnTo>
                <a:cubicBezTo>
                  <a:pt x="1675026" y="1738409"/>
                  <a:pt x="1652709" y="1769902"/>
                  <a:pt x="1620904" y="1783354"/>
                </a:cubicBezTo>
                <a:lnTo>
                  <a:pt x="1596227" y="1788336"/>
                </a:lnTo>
                <a:lnTo>
                  <a:pt x="1596227" y="1952702"/>
                </a:lnTo>
                <a:cubicBezTo>
                  <a:pt x="1596227" y="1958123"/>
                  <a:pt x="1591832" y="1962518"/>
                  <a:pt x="1586411" y="1962518"/>
                </a:cubicBezTo>
                <a:cubicBezTo>
                  <a:pt x="1580990" y="1962518"/>
                  <a:pt x="1576595" y="1958123"/>
                  <a:pt x="1576595" y="1952702"/>
                </a:cubicBezTo>
                <a:lnTo>
                  <a:pt x="1576595" y="1788336"/>
                </a:lnTo>
                <a:lnTo>
                  <a:pt x="1551918" y="1783354"/>
                </a:lnTo>
                <a:cubicBezTo>
                  <a:pt x="1520113" y="1769902"/>
                  <a:pt x="1497796" y="1738409"/>
                  <a:pt x="1497796" y="1701703"/>
                </a:cubicBezTo>
                <a:lnTo>
                  <a:pt x="1497796" y="1438071"/>
                </a:lnTo>
                <a:cubicBezTo>
                  <a:pt x="1497796" y="1401365"/>
                  <a:pt x="1520113" y="1369872"/>
                  <a:pt x="1551918" y="1356420"/>
                </a:cubicBezTo>
                <a:lnTo>
                  <a:pt x="1576595" y="1351438"/>
                </a:lnTo>
                <a:lnTo>
                  <a:pt x="1576595" y="1187071"/>
                </a:lnTo>
                <a:cubicBezTo>
                  <a:pt x="1576595" y="1181650"/>
                  <a:pt x="1580990" y="1177255"/>
                  <a:pt x="1586411" y="1177255"/>
                </a:cubicBezTo>
                <a:close/>
                <a:moveTo>
                  <a:pt x="2426794" y="488999"/>
                </a:moveTo>
                <a:cubicBezTo>
                  <a:pt x="2432215" y="488999"/>
                  <a:pt x="2436610" y="493394"/>
                  <a:pt x="2436610" y="498815"/>
                </a:cubicBezTo>
                <a:lnTo>
                  <a:pt x="2436610" y="589710"/>
                </a:lnTo>
                <a:lnTo>
                  <a:pt x="2465450" y="595532"/>
                </a:lnTo>
                <a:cubicBezTo>
                  <a:pt x="2494809" y="607950"/>
                  <a:pt x="2515409" y="637021"/>
                  <a:pt x="2515409" y="670903"/>
                </a:cubicBezTo>
                <a:lnTo>
                  <a:pt x="2515409" y="1726684"/>
                </a:lnTo>
                <a:cubicBezTo>
                  <a:pt x="2515409" y="1760566"/>
                  <a:pt x="2494809" y="1789637"/>
                  <a:pt x="2465450" y="1802055"/>
                </a:cubicBezTo>
                <a:lnTo>
                  <a:pt x="2436610" y="1807877"/>
                </a:lnTo>
                <a:lnTo>
                  <a:pt x="2436610" y="1984270"/>
                </a:lnTo>
                <a:cubicBezTo>
                  <a:pt x="2436610" y="1989691"/>
                  <a:pt x="2432215" y="1994086"/>
                  <a:pt x="2426794" y="1994086"/>
                </a:cubicBezTo>
                <a:cubicBezTo>
                  <a:pt x="2421373" y="1994086"/>
                  <a:pt x="2416978" y="1989691"/>
                  <a:pt x="2416978" y="1984270"/>
                </a:cubicBezTo>
                <a:lnTo>
                  <a:pt x="2416978" y="1807877"/>
                </a:lnTo>
                <a:lnTo>
                  <a:pt x="2388138" y="1802055"/>
                </a:lnTo>
                <a:cubicBezTo>
                  <a:pt x="2358779" y="1789637"/>
                  <a:pt x="2338179" y="1760566"/>
                  <a:pt x="2338179" y="1726684"/>
                </a:cubicBezTo>
                <a:lnTo>
                  <a:pt x="2338179" y="670903"/>
                </a:lnTo>
                <a:cubicBezTo>
                  <a:pt x="2338179" y="637021"/>
                  <a:pt x="2358779" y="607950"/>
                  <a:pt x="2388138" y="595532"/>
                </a:cubicBezTo>
                <a:lnTo>
                  <a:pt x="2416978" y="589710"/>
                </a:lnTo>
                <a:lnTo>
                  <a:pt x="2416978" y="498815"/>
                </a:lnTo>
                <a:cubicBezTo>
                  <a:pt x="2416978" y="493394"/>
                  <a:pt x="2421373" y="488999"/>
                  <a:pt x="2426794" y="488999"/>
                </a:cubicBezTo>
                <a:close/>
                <a:moveTo>
                  <a:pt x="3058591" y="20757"/>
                </a:moveTo>
                <a:cubicBezTo>
                  <a:pt x="3064012" y="20757"/>
                  <a:pt x="3068407" y="25152"/>
                  <a:pt x="3068407" y="30573"/>
                </a:cubicBezTo>
                <a:lnTo>
                  <a:pt x="3068407" y="236262"/>
                </a:lnTo>
                <a:lnTo>
                  <a:pt x="3093084" y="241244"/>
                </a:lnTo>
                <a:cubicBezTo>
                  <a:pt x="3124889" y="254696"/>
                  <a:pt x="3147206" y="286189"/>
                  <a:pt x="3147206" y="322895"/>
                </a:cubicBezTo>
                <a:lnTo>
                  <a:pt x="3147206" y="871974"/>
                </a:lnTo>
                <a:cubicBezTo>
                  <a:pt x="3147206" y="908680"/>
                  <a:pt x="3124889" y="940173"/>
                  <a:pt x="3093084" y="953625"/>
                </a:cubicBezTo>
                <a:lnTo>
                  <a:pt x="3068407" y="958607"/>
                </a:lnTo>
                <a:lnTo>
                  <a:pt x="3068407" y="1319712"/>
                </a:lnTo>
                <a:cubicBezTo>
                  <a:pt x="3068407" y="1325133"/>
                  <a:pt x="3064012" y="1329528"/>
                  <a:pt x="3058591" y="1329528"/>
                </a:cubicBezTo>
                <a:cubicBezTo>
                  <a:pt x="3053170" y="1329528"/>
                  <a:pt x="3048775" y="1325133"/>
                  <a:pt x="3048775" y="1319712"/>
                </a:cubicBezTo>
                <a:lnTo>
                  <a:pt x="3048775" y="958607"/>
                </a:lnTo>
                <a:lnTo>
                  <a:pt x="3024098" y="953625"/>
                </a:lnTo>
                <a:cubicBezTo>
                  <a:pt x="2992293" y="940173"/>
                  <a:pt x="2969976" y="908680"/>
                  <a:pt x="2969976" y="871974"/>
                </a:cubicBezTo>
                <a:lnTo>
                  <a:pt x="2969976" y="322895"/>
                </a:lnTo>
                <a:cubicBezTo>
                  <a:pt x="2969976" y="286189"/>
                  <a:pt x="2992293" y="254696"/>
                  <a:pt x="3024098" y="241244"/>
                </a:cubicBezTo>
                <a:lnTo>
                  <a:pt x="3048775" y="236262"/>
                </a:lnTo>
                <a:lnTo>
                  <a:pt x="3048775" y="30573"/>
                </a:lnTo>
                <a:cubicBezTo>
                  <a:pt x="3048775" y="25152"/>
                  <a:pt x="3053170" y="20757"/>
                  <a:pt x="3058591" y="20757"/>
                </a:cubicBezTo>
                <a:close/>
                <a:moveTo>
                  <a:pt x="3923389" y="0"/>
                </a:moveTo>
                <a:cubicBezTo>
                  <a:pt x="3928810" y="0"/>
                  <a:pt x="3933205" y="4395"/>
                  <a:pt x="3933205" y="9816"/>
                </a:cubicBezTo>
                <a:lnTo>
                  <a:pt x="3933205" y="58587"/>
                </a:lnTo>
                <a:lnTo>
                  <a:pt x="3957882" y="63569"/>
                </a:lnTo>
                <a:cubicBezTo>
                  <a:pt x="3989687" y="77021"/>
                  <a:pt x="4012004" y="108514"/>
                  <a:pt x="4012004" y="145220"/>
                </a:cubicBezTo>
                <a:lnTo>
                  <a:pt x="4012004" y="467633"/>
                </a:lnTo>
                <a:cubicBezTo>
                  <a:pt x="4012004" y="504339"/>
                  <a:pt x="3989687" y="535832"/>
                  <a:pt x="3957882" y="549284"/>
                </a:cubicBezTo>
                <a:lnTo>
                  <a:pt x="3933205" y="554266"/>
                </a:lnTo>
                <a:lnTo>
                  <a:pt x="3933205" y="775447"/>
                </a:lnTo>
                <a:cubicBezTo>
                  <a:pt x="3933205" y="780868"/>
                  <a:pt x="3928810" y="785263"/>
                  <a:pt x="3923389" y="785263"/>
                </a:cubicBezTo>
                <a:cubicBezTo>
                  <a:pt x="3917968" y="785263"/>
                  <a:pt x="3913573" y="780868"/>
                  <a:pt x="3913573" y="775447"/>
                </a:cubicBezTo>
                <a:lnTo>
                  <a:pt x="3913573" y="554266"/>
                </a:lnTo>
                <a:lnTo>
                  <a:pt x="3888896" y="549284"/>
                </a:lnTo>
                <a:cubicBezTo>
                  <a:pt x="3857091" y="535832"/>
                  <a:pt x="3834774" y="504339"/>
                  <a:pt x="3834774" y="467633"/>
                </a:cubicBezTo>
                <a:lnTo>
                  <a:pt x="3834774" y="145220"/>
                </a:lnTo>
                <a:cubicBezTo>
                  <a:pt x="3834774" y="108514"/>
                  <a:pt x="3857091" y="77021"/>
                  <a:pt x="3888896" y="63569"/>
                </a:cubicBezTo>
                <a:lnTo>
                  <a:pt x="3913573" y="58587"/>
                </a:lnTo>
                <a:lnTo>
                  <a:pt x="3913573" y="9816"/>
                </a:lnTo>
                <a:cubicBezTo>
                  <a:pt x="3913573" y="4395"/>
                  <a:pt x="3917968" y="0"/>
                  <a:pt x="3923389" y="0"/>
                </a:cubicBezTo>
                <a:close/>
              </a:path>
            </a:pathLst>
          </a:custGeom>
          <a:solidFill>
            <a:schemeClr val="accent6">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4"/>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ABSTRACT</a:t>
            </a:r>
            <a:endParaRPr/>
          </a:p>
        </p:txBody>
      </p:sp>
      <p:sp>
        <p:nvSpPr>
          <p:cNvPr id="291" name="Google Shape;291;p4"/>
          <p:cNvSpPr/>
          <p:nvPr/>
        </p:nvSpPr>
        <p:spPr>
          <a:xfrm>
            <a:off x="6402319" y="1117517"/>
            <a:ext cx="5062605" cy="3292445"/>
          </a:xfrm>
          <a:custGeom>
            <a:rect b="b" l="l" r="r" t="t"/>
            <a:pathLst>
              <a:path extrusionOk="0" h="3292445" w="5062605">
                <a:moveTo>
                  <a:pt x="88615" y="2479156"/>
                </a:moveTo>
                <a:cubicBezTo>
                  <a:pt x="94036" y="2479156"/>
                  <a:pt x="98431" y="2483551"/>
                  <a:pt x="98431" y="2488972"/>
                </a:cubicBezTo>
                <a:lnTo>
                  <a:pt x="98431" y="2537743"/>
                </a:lnTo>
                <a:lnTo>
                  <a:pt x="123108" y="2542725"/>
                </a:lnTo>
                <a:cubicBezTo>
                  <a:pt x="154913" y="2556177"/>
                  <a:pt x="177230" y="2587670"/>
                  <a:pt x="177230" y="2624376"/>
                </a:cubicBezTo>
                <a:lnTo>
                  <a:pt x="177230" y="2888009"/>
                </a:lnTo>
                <a:cubicBezTo>
                  <a:pt x="177230" y="2924715"/>
                  <a:pt x="154913" y="2956208"/>
                  <a:pt x="123108" y="2969660"/>
                </a:cubicBezTo>
                <a:lnTo>
                  <a:pt x="98431" y="2974643"/>
                </a:lnTo>
                <a:lnTo>
                  <a:pt x="98431" y="3254603"/>
                </a:lnTo>
                <a:cubicBezTo>
                  <a:pt x="98431" y="3260024"/>
                  <a:pt x="94036" y="3264419"/>
                  <a:pt x="88615" y="3264419"/>
                </a:cubicBezTo>
                <a:cubicBezTo>
                  <a:pt x="83194" y="3264419"/>
                  <a:pt x="78799" y="3260024"/>
                  <a:pt x="78799" y="3254603"/>
                </a:cubicBezTo>
                <a:lnTo>
                  <a:pt x="78799" y="2974643"/>
                </a:lnTo>
                <a:lnTo>
                  <a:pt x="54122" y="2969660"/>
                </a:lnTo>
                <a:cubicBezTo>
                  <a:pt x="22316" y="2956208"/>
                  <a:pt x="0" y="2924715"/>
                  <a:pt x="0" y="2888009"/>
                </a:cubicBezTo>
                <a:lnTo>
                  <a:pt x="0" y="2624376"/>
                </a:lnTo>
                <a:cubicBezTo>
                  <a:pt x="0" y="2587670"/>
                  <a:pt x="22316" y="2556177"/>
                  <a:pt x="54122" y="2542725"/>
                </a:cubicBezTo>
                <a:lnTo>
                  <a:pt x="78799" y="2537743"/>
                </a:lnTo>
                <a:lnTo>
                  <a:pt x="78799" y="2488972"/>
                </a:lnTo>
                <a:cubicBezTo>
                  <a:pt x="78799" y="2483551"/>
                  <a:pt x="83194" y="2479156"/>
                  <a:pt x="88615" y="2479156"/>
                </a:cubicBezTo>
                <a:close/>
                <a:moveTo>
                  <a:pt x="1346625" y="2407874"/>
                </a:moveTo>
                <a:cubicBezTo>
                  <a:pt x="1352046" y="2407874"/>
                  <a:pt x="1356441" y="2412269"/>
                  <a:pt x="1356441" y="2417690"/>
                </a:cubicBezTo>
                <a:lnTo>
                  <a:pt x="1356441" y="2582057"/>
                </a:lnTo>
                <a:lnTo>
                  <a:pt x="1381118" y="2587039"/>
                </a:lnTo>
                <a:cubicBezTo>
                  <a:pt x="1412923" y="2600491"/>
                  <a:pt x="1435240" y="2631984"/>
                  <a:pt x="1435240" y="2668690"/>
                </a:cubicBezTo>
                <a:lnTo>
                  <a:pt x="1435240" y="2932322"/>
                </a:lnTo>
                <a:cubicBezTo>
                  <a:pt x="1435240" y="2969028"/>
                  <a:pt x="1412923" y="3000521"/>
                  <a:pt x="1381118" y="3013974"/>
                </a:cubicBezTo>
                <a:lnTo>
                  <a:pt x="1356441" y="3018956"/>
                </a:lnTo>
                <a:lnTo>
                  <a:pt x="1356441" y="3183321"/>
                </a:lnTo>
                <a:cubicBezTo>
                  <a:pt x="1356441" y="3188742"/>
                  <a:pt x="1352046" y="3193137"/>
                  <a:pt x="1346625" y="3193137"/>
                </a:cubicBezTo>
                <a:cubicBezTo>
                  <a:pt x="1341204" y="3193137"/>
                  <a:pt x="1336809" y="3188742"/>
                  <a:pt x="1336809" y="3183321"/>
                </a:cubicBezTo>
                <a:lnTo>
                  <a:pt x="1336809" y="3018956"/>
                </a:lnTo>
                <a:lnTo>
                  <a:pt x="1312132" y="3013974"/>
                </a:lnTo>
                <a:cubicBezTo>
                  <a:pt x="1280326" y="3000521"/>
                  <a:pt x="1258010" y="2969028"/>
                  <a:pt x="1258010" y="2932322"/>
                </a:cubicBezTo>
                <a:lnTo>
                  <a:pt x="1258010" y="2668690"/>
                </a:lnTo>
                <a:cubicBezTo>
                  <a:pt x="1258010" y="2631984"/>
                  <a:pt x="1280326" y="2600491"/>
                  <a:pt x="1312132" y="2587039"/>
                </a:cubicBezTo>
                <a:lnTo>
                  <a:pt x="1336809" y="2582057"/>
                </a:lnTo>
                <a:lnTo>
                  <a:pt x="1336809" y="2417690"/>
                </a:lnTo>
                <a:cubicBezTo>
                  <a:pt x="1336809" y="2412269"/>
                  <a:pt x="1341204" y="2407874"/>
                  <a:pt x="1346625" y="2407874"/>
                </a:cubicBezTo>
                <a:close/>
                <a:moveTo>
                  <a:pt x="290638" y="2240460"/>
                </a:moveTo>
                <a:cubicBezTo>
                  <a:pt x="296059" y="2240460"/>
                  <a:pt x="300454" y="2244855"/>
                  <a:pt x="300454" y="2250276"/>
                </a:cubicBezTo>
                <a:lnTo>
                  <a:pt x="300454" y="2414643"/>
                </a:lnTo>
                <a:lnTo>
                  <a:pt x="325131" y="2419625"/>
                </a:lnTo>
                <a:cubicBezTo>
                  <a:pt x="356936" y="2433077"/>
                  <a:pt x="379253" y="2464570"/>
                  <a:pt x="379253" y="2501276"/>
                </a:cubicBezTo>
                <a:lnTo>
                  <a:pt x="379253" y="2764909"/>
                </a:lnTo>
                <a:cubicBezTo>
                  <a:pt x="379253" y="2801615"/>
                  <a:pt x="356936" y="2833108"/>
                  <a:pt x="325131" y="2846560"/>
                </a:cubicBezTo>
                <a:lnTo>
                  <a:pt x="300454" y="2851542"/>
                </a:lnTo>
                <a:lnTo>
                  <a:pt x="300454" y="3015907"/>
                </a:lnTo>
                <a:cubicBezTo>
                  <a:pt x="300454" y="3021328"/>
                  <a:pt x="296059" y="3025723"/>
                  <a:pt x="290638" y="3025723"/>
                </a:cubicBezTo>
                <a:cubicBezTo>
                  <a:pt x="285217" y="3025723"/>
                  <a:pt x="280822" y="3021328"/>
                  <a:pt x="280822" y="3015907"/>
                </a:cubicBezTo>
                <a:lnTo>
                  <a:pt x="280822" y="2851542"/>
                </a:lnTo>
                <a:lnTo>
                  <a:pt x="256145" y="2846560"/>
                </a:lnTo>
                <a:cubicBezTo>
                  <a:pt x="224339" y="2833108"/>
                  <a:pt x="202023" y="2801615"/>
                  <a:pt x="202023" y="2764909"/>
                </a:cubicBezTo>
                <a:lnTo>
                  <a:pt x="202023" y="2501276"/>
                </a:lnTo>
                <a:cubicBezTo>
                  <a:pt x="202023" y="2464570"/>
                  <a:pt x="224339" y="2433077"/>
                  <a:pt x="256145" y="2419625"/>
                </a:cubicBezTo>
                <a:lnTo>
                  <a:pt x="280822" y="2414643"/>
                </a:lnTo>
                <a:lnTo>
                  <a:pt x="280822" y="2250276"/>
                </a:lnTo>
                <a:cubicBezTo>
                  <a:pt x="280822" y="2244855"/>
                  <a:pt x="285217" y="2240460"/>
                  <a:pt x="290638" y="2240460"/>
                </a:cubicBezTo>
                <a:close/>
                <a:moveTo>
                  <a:pt x="1769409" y="2178932"/>
                </a:moveTo>
                <a:cubicBezTo>
                  <a:pt x="1774830" y="2178932"/>
                  <a:pt x="1779225" y="2183327"/>
                  <a:pt x="1779225" y="2188748"/>
                </a:cubicBezTo>
                <a:lnTo>
                  <a:pt x="1779225" y="2237519"/>
                </a:lnTo>
                <a:lnTo>
                  <a:pt x="1803902" y="2242501"/>
                </a:lnTo>
                <a:cubicBezTo>
                  <a:pt x="1835707" y="2255953"/>
                  <a:pt x="1858024" y="2287446"/>
                  <a:pt x="1858024" y="2324152"/>
                </a:cubicBezTo>
                <a:lnTo>
                  <a:pt x="1858024" y="2679454"/>
                </a:lnTo>
                <a:cubicBezTo>
                  <a:pt x="1858024" y="2716160"/>
                  <a:pt x="1835707" y="2747653"/>
                  <a:pt x="1803902" y="2761105"/>
                </a:cubicBezTo>
                <a:lnTo>
                  <a:pt x="1779225" y="2766087"/>
                </a:lnTo>
                <a:lnTo>
                  <a:pt x="1779225" y="2954379"/>
                </a:lnTo>
                <a:cubicBezTo>
                  <a:pt x="1779225" y="2959800"/>
                  <a:pt x="1774830" y="2964195"/>
                  <a:pt x="1769409" y="2964195"/>
                </a:cubicBezTo>
                <a:cubicBezTo>
                  <a:pt x="1763988" y="2964195"/>
                  <a:pt x="1759593" y="2959800"/>
                  <a:pt x="1759593" y="2954379"/>
                </a:cubicBezTo>
                <a:lnTo>
                  <a:pt x="1759593" y="2766087"/>
                </a:lnTo>
                <a:lnTo>
                  <a:pt x="1734916" y="2761105"/>
                </a:lnTo>
                <a:cubicBezTo>
                  <a:pt x="1703110" y="2747653"/>
                  <a:pt x="1680794" y="2716160"/>
                  <a:pt x="1680794" y="2679454"/>
                </a:cubicBezTo>
                <a:lnTo>
                  <a:pt x="1680794" y="2324152"/>
                </a:lnTo>
                <a:cubicBezTo>
                  <a:pt x="1680794" y="2287446"/>
                  <a:pt x="1703110" y="2255953"/>
                  <a:pt x="1734916" y="2242501"/>
                </a:cubicBezTo>
                <a:lnTo>
                  <a:pt x="1759593" y="2237519"/>
                </a:lnTo>
                <a:lnTo>
                  <a:pt x="1759593" y="2188748"/>
                </a:lnTo>
                <a:cubicBezTo>
                  <a:pt x="1759593" y="2183327"/>
                  <a:pt x="1763988" y="2178932"/>
                  <a:pt x="1769409" y="2178932"/>
                </a:cubicBezTo>
                <a:close/>
                <a:moveTo>
                  <a:pt x="1128304" y="1983674"/>
                </a:moveTo>
                <a:cubicBezTo>
                  <a:pt x="1133725" y="1983674"/>
                  <a:pt x="1138120" y="1988069"/>
                  <a:pt x="1138120" y="1993490"/>
                </a:cubicBezTo>
                <a:lnTo>
                  <a:pt x="1138120" y="2159159"/>
                </a:lnTo>
                <a:lnTo>
                  <a:pt x="1171295" y="2165857"/>
                </a:lnTo>
                <a:cubicBezTo>
                  <a:pt x="1203100" y="2179309"/>
                  <a:pt x="1225417" y="2210802"/>
                  <a:pt x="1225417" y="2247508"/>
                </a:cubicBezTo>
                <a:lnTo>
                  <a:pt x="1225417" y="2826481"/>
                </a:lnTo>
                <a:cubicBezTo>
                  <a:pt x="1225417" y="2863187"/>
                  <a:pt x="1203100" y="2894680"/>
                  <a:pt x="1171295" y="2908132"/>
                </a:cubicBezTo>
                <a:lnTo>
                  <a:pt x="1138120" y="2914830"/>
                </a:lnTo>
                <a:lnTo>
                  <a:pt x="1138120" y="3282629"/>
                </a:lnTo>
                <a:cubicBezTo>
                  <a:pt x="1138120" y="3288050"/>
                  <a:pt x="1133725" y="3292445"/>
                  <a:pt x="1128304" y="3292445"/>
                </a:cubicBezTo>
                <a:cubicBezTo>
                  <a:pt x="1122883" y="3292445"/>
                  <a:pt x="1118488" y="3288050"/>
                  <a:pt x="1118488" y="3282629"/>
                </a:cubicBezTo>
                <a:lnTo>
                  <a:pt x="1118488" y="2911399"/>
                </a:lnTo>
                <a:lnTo>
                  <a:pt x="1102309" y="2908132"/>
                </a:lnTo>
                <a:cubicBezTo>
                  <a:pt x="1070503" y="2894680"/>
                  <a:pt x="1048187" y="2863187"/>
                  <a:pt x="1048187" y="2826481"/>
                </a:cubicBezTo>
                <a:lnTo>
                  <a:pt x="1048187" y="2247508"/>
                </a:lnTo>
                <a:cubicBezTo>
                  <a:pt x="1048187" y="2210802"/>
                  <a:pt x="1070503" y="2179309"/>
                  <a:pt x="1102309" y="2165857"/>
                </a:cubicBezTo>
                <a:lnTo>
                  <a:pt x="1118488" y="2162590"/>
                </a:lnTo>
                <a:lnTo>
                  <a:pt x="1118488" y="1993490"/>
                </a:lnTo>
                <a:cubicBezTo>
                  <a:pt x="1118488" y="1988069"/>
                  <a:pt x="1122883" y="1983674"/>
                  <a:pt x="1128304" y="1983674"/>
                </a:cubicBezTo>
                <a:close/>
                <a:moveTo>
                  <a:pt x="909984" y="1982807"/>
                </a:moveTo>
                <a:cubicBezTo>
                  <a:pt x="915405" y="1982807"/>
                  <a:pt x="919800" y="1987202"/>
                  <a:pt x="919800" y="1992623"/>
                </a:cubicBezTo>
                <a:lnTo>
                  <a:pt x="919800" y="2156990"/>
                </a:lnTo>
                <a:lnTo>
                  <a:pt x="944477" y="2161972"/>
                </a:lnTo>
                <a:cubicBezTo>
                  <a:pt x="976282" y="2175424"/>
                  <a:pt x="998599" y="2206917"/>
                  <a:pt x="998599" y="2243623"/>
                </a:cubicBezTo>
                <a:lnTo>
                  <a:pt x="998599" y="2507255"/>
                </a:lnTo>
                <a:cubicBezTo>
                  <a:pt x="998599" y="2543961"/>
                  <a:pt x="976282" y="2575454"/>
                  <a:pt x="944477" y="2588906"/>
                </a:cubicBezTo>
                <a:lnTo>
                  <a:pt x="919800" y="2593888"/>
                </a:lnTo>
                <a:lnTo>
                  <a:pt x="919800" y="2758254"/>
                </a:lnTo>
                <a:cubicBezTo>
                  <a:pt x="919800" y="2763675"/>
                  <a:pt x="915405" y="2768070"/>
                  <a:pt x="909984" y="2768070"/>
                </a:cubicBezTo>
                <a:cubicBezTo>
                  <a:pt x="904563" y="2768070"/>
                  <a:pt x="900168" y="2763675"/>
                  <a:pt x="900168" y="2758254"/>
                </a:cubicBezTo>
                <a:lnTo>
                  <a:pt x="900168" y="2593888"/>
                </a:lnTo>
                <a:lnTo>
                  <a:pt x="875491" y="2588906"/>
                </a:lnTo>
                <a:cubicBezTo>
                  <a:pt x="843685" y="2575454"/>
                  <a:pt x="821369" y="2543961"/>
                  <a:pt x="821369" y="2507255"/>
                </a:cubicBezTo>
                <a:lnTo>
                  <a:pt x="821369" y="2243623"/>
                </a:lnTo>
                <a:cubicBezTo>
                  <a:pt x="821369" y="2206917"/>
                  <a:pt x="843685" y="2175424"/>
                  <a:pt x="875491" y="2161972"/>
                </a:cubicBezTo>
                <a:lnTo>
                  <a:pt x="900168" y="2156990"/>
                </a:lnTo>
                <a:lnTo>
                  <a:pt x="900168" y="1992623"/>
                </a:lnTo>
                <a:cubicBezTo>
                  <a:pt x="900168" y="1987202"/>
                  <a:pt x="904563" y="1982807"/>
                  <a:pt x="909984" y="1982807"/>
                </a:cubicBezTo>
                <a:close/>
                <a:moveTo>
                  <a:pt x="497087" y="1926567"/>
                </a:moveTo>
                <a:cubicBezTo>
                  <a:pt x="502508" y="1926567"/>
                  <a:pt x="506903" y="1930962"/>
                  <a:pt x="506903" y="1936383"/>
                </a:cubicBezTo>
                <a:lnTo>
                  <a:pt x="506903" y="2362503"/>
                </a:lnTo>
                <a:lnTo>
                  <a:pt x="531580" y="2367485"/>
                </a:lnTo>
                <a:cubicBezTo>
                  <a:pt x="563385" y="2380937"/>
                  <a:pt x="585702" y="2412430"/>
                  <a:pt x="585702" y="2449136"/>
                </a:cubicBezTo>
                <a:lnTo>
                  <a:pt x="585702" y="2815710"/>
                </a:lnTo>
                <a:cubicBezTo>
                  <a:pt x="585702" y="2852416"/>
                  <a:pt x="563385" y="2883909"/>
                  <a:pt x="531580" y="2897361"/>
                </a:cubicBezTo>
                <a:lnTo>
                  <a:pt x="506903" y="2902343"/>
                </a:lnTo>
                <a:lnTo>
                  <a:pt x="506903" y="3225522"/>
                </a:lnTo>
                <a:cubicBezTo>
                  <a:pt x="506903" y="3230943"/>
                  <a:pt x="502508" y="3235338"/>
                  <a:pt x="497087" y="3235338"/>
                </a:cubicBezTo>
                <a:cubicBezTo>
                  <a:pt x="491666" y="3235338"/>
                  <a:pt x="487271" y="3230943"/>
                  <a:pt x="487271" y="3225522"/>
                </a:cubicBezTo>
                <a:lnTo>
                  <a:pt x="487271" y="2902343"/>
                </a:lnTo>
                <a:lnTo>
                  <a:pt x="462594" y="2897361"/>
                </a:lnTo>
                <a:cubicBezTo>
                  <a:pt x="430788" y="2883909"/>
                  <a:pt x="408472" y="2852416"/>
                  <a:pt x="408472" y="2815710"/>
                </a:cubicBezTo>
                <a:lnTo>
                  <a:pt x="408472" y="2449136"/>
                </a:lnTo>
                <a:cubicBezTo>
                  <a:pt x="408472" y="2412430"/>
                  <a:pt x="430788" y="2380937"/>
                  <a:pt x="462594" y="2367485"/>
                </a:cubicBezTo>
                <a:lnTo>
                  <a:pt x="487271" y="2362503"/>
                </a:lnTo>
                <a:lnTo>
                  <a:pt x="487271" y="1936383"/>
                </a:lnTo>
                <a:cubicBezTo>
                  <a:pt x="487271" y="1930962"/>
                  <a:pt x="491666" y="1926567"/>
                  <a:pt x="497087" y="1926567"/>
                </a:cubicBezTo>
                <a:close/>
                <a:moveTo>
                  <a:pt x="2606562" y="1886068"/>
                </a:moveTo>
                <a:cubicBezTo>
                  <a:pt x="2611983" y="1886068"/>
                  <a:pt x="2616378" y="1890463"/>
                  <a:pt x="2616378" y="1895884"/>
                </a:cubicBezTo>
                <a:lnTo>
                  <a:pt x="2616378" y="2322005"/>
                </a:lnTo>
                <a:lnTo>
                  <a:pt x="2641055" y="2326987"/>
                </a:lnTo>
                <a:cubicBezTo>
                  <a:pt x="2672860" y="2340439"/>
                  <a:pt x="2695177" y="2371932"/>
                  <a:pt x="2695177" y="2408638"/>
                </a:cubicBezTo>
                <a:lnTo>
                  <a:pt x="2695177" y="2491460"/>
                </a:lnTo>
                <a:cubicBezTo>
                  <a:pt x="2695177" y="2528166"/>
                  <a:pt x="2672860" y="2559659"/>
                  <a:pt x="2641055" y="2573111"/>
                </a:cubicBezTo>
                <a:lnTo>
                  <a:pt x="2616378" y="2578093"/>
                </a:lnTo>
                <a:lnTo>
                  <a:pt x="2616378" y="3185023"/>
                </a:lnTo>
                <a:cubicBezTo>
                  <a:pt x="2616378" y="3190444"/>
                  <a:pt x="2611983" y="3194839"/>
                  <a:pt x="2606562" y="3194839"/>
                </a:cubicBezTo>
                <a:cubicBezTo>
                  <a:pt x="2601141" y="3194839"/>
                  <a:pt x="2596746" y="3190444"/>
                  <a:pt x="2596746" y="3185023"/>
                </a:cubicBezTo>
                <a:lnTo>
                  <a:pt x="2596746" y="2578093"/>
                </a:lnTo>
                <a:lnTo>
                  <a:pt x="2572069" y="2573111"/>
                </a:lnTo>
                <a:cubicBezTo>
                  <a:pt x="2540264" y="2559659"/>
                  <a:pt x="2517947" y="2528166"/>
                  <a:pt x="2517947" y="2491460"/>
                </a:cubicBezTo>
                <a:lnTo>
                  <a:pt x="2517947" y="2408638"/>
                </a:lnTo>
                <a:cubicBezTo>
                  <a:pt x="2517947" y="2371932"/>
                  <a:pt x="2540264" y="2340439"/>
                  <a:pt x="2572069" y="2326987"/>
                </a:cubicBezTo>
                <a:lnTo>
                  <a:pt x="2596746" y="2322005"/>
                </a:lnTo>
                <a:lnTo>
                  <a:pt x="2596746" y="1895884"/>
                </a:lnTo>
                <a:cubicBezTo>
                  <a:pt x="2596746" y="1890463"/>
                  <a:pt x="2601141" y="1886068"/>
                  <a:pt x="2606562" y="1886068"/>
                </a:cubicBezTo>
                <a:close/>
                <a:moveTo>
                  <a:pt x="2840476" y="1806142"/>
                </a:moveTo>
                <a:cubicBezTo>
                  <a:pt x="2845897" y="1806142"/>
                  <a:pt x="2850292" y="1810537"/>
                  <a:pt x="2850292" y="1815958"/>
                </a:cubicBezTo>
                <a:lnTo>
                  <a:pt x="2850292" y="1980325"/>
                </a:lnTo>
                <a:lnTo>
                  <a:pt x="2874969" y="1985307"/>
                </a:lnTo>
                <a:cubicBezTo>
                  <a:pt x="2906774" y="1998759"/>
                  <a:pt x="2929091" y="2030252"/>
                  <a:pt x="2929091" y="2066958"/>
                </a:cubicBezTo>
                <a:lnTo>
                  <a:pt x="2929091" y="2173279"/>
                </a:lnTo>
                <a:cubicBezTo>
                  <a:pt x="2929091" y="2209985"/>
                  <a:pt x="2906774" y="2241478"/>
                  <a:pt x="2874969" y="2254930"/>
                </a:cubicBezTo>
                <a:lnTo>
                  <a:pt x="2850292" y="2259912"/>
                </a:lnTo>
                <a:lnTo>
                  <a:pt x="2850292" y="2581589"/>
                </a:lnTo>
                <a:cubicBezTo>
                  <a:pt x="2850292" y="2587010"/>
                  <a:pt x="2845897" y="2591405"/>
                  <a:pt x="2840476" y="2591405"/>
                </a:cubicBezTo>
                <a:cubicBezTo>
                  <a:pt x="2835055" y="2591405"/>
                  <a:pt x="2830660" y="2587010"/>
                  <a:pt x="2830660" y="2581589"/>
                </a:cubicBezTo>
                <a:lnTo>
                  <a:pt x="2830660" y="2259912"/>
                </a:lnTo>
                <a:lnTo>
                  <a:pt x="2805983" y="2254930"/>
                </a:lnTo>
                <a:cubicBezTo>
                  <a:pt x="2774178" y="2241478"/>
                  <a:pt x="2751861" y="2209985"/>
                  <a:pt x="2751861" y="2173279"/>
                </a:cubicBezTo>
                <a:lnTo>
                  <a:pt x="2751861" y="2066958"/>
                </a:lnTo>
                <a:cubicBezTo>
                  <a:pt x="2751861" y="2030252"/>
                  <a:pt x="2774178" y="1998759"/>
                  <a:pt x="2805983" y="1985307"/>
                </a:cubicBezTo>
                <a:lnTo>
                  <a:pt x="2830660" y="1980325"/>
                </a:lnTo>
                <a:lnTo>
                  <a:pt x="2830660" y="1815958"/>
                </a:lnTo>
                <a:cubicBezTo>
                  <a:pt x="2830660" y="1810537"/>
                  <a:pt x="2835055" y="1806142"/>
                  <a:pt x="2840476" y="1806142"/>
                </a:cubicBezTo>
                <a:close/>
                <a:moveTo>
                  <a:pt x="1992724" y="1794812"/>
                </a:moveTo>
                <a:cubicBezTo>
                  <a:pt x="1998145" y="1794812"/>
                  <a:pt x="2002540" y="1799207"/>
                  <a:pt x="2002540" y="1804628"/>
                </a:cubicBezTo>
                <a:lnTo>
                  <a:pt x="2002540" y="1853399"/>
                </a:lnTo>
                <a:lnTo>
                  <a:pt x="2027217" y="1858381"/>
                </a:lnTo>
                <a:cubicBezTo>
                  <a:pt x="2059022" y="1871833"/>
                  <a:pt x="2081339" y="1903326"/>
                  <a:pt x="2081339" y="1940032"/>
                </a:cubicBezTo>
                <a:lnTo>
                  <a:pt x="2081339" y="2324137"/>
                </a:lnTo>
                <a:cubicBezTo>
                  <a:pt x="2081339" y="2360843"/>
                  <a:pt x="2059022" y="2392336"/>
                  <a:pt x="2027217" y="2405788"/>
                </a:cubicBezTo>
                <a:lnTo>
                  <a:pt x="2002540" y="2410770"/>
                </a:lnTo>
                <a:lnTo>
                  <a:pt x="2002540" y="2570259"/>
                </a:lnTo>
                <a:cubicBezTo>
                  <a:pt x="2002540" y="2575680"/>
                  <a:pt x="1998145" y="2580075"/>
                  <a:pt x="1992724" y="2580075"/>
                </a:cubicBezTo>
                <a:cubicBezTo>
                  <a:pt x="1987303" y="2580075"/>
                  <a:pt x="1982908" y="2575680"/>
                  <a:pt x="1982908" y="2570259"/>
                </a:cubicBezTo>
                <a:lnTo>
                  <a:pt x="1982908" y="2410770"/>
                </a:lnTo>
                <a:lnTo>
                  <a:pt x="1958231" y="2405788"/>
                </a:lnTo>
                <a:cubicBezTo>
                  <a:pt x="1926425" y="2392336"/>
                  <a:pt x="1904109" y="2360843"/>
                  <a:pt x="1904109" y="2324137"/>
                </a:cubicBezTo>
                <a:lnTo>
                  <a:pt x="1904109" y="1940032"/>
                </a:lnTo>
                <a:cubicBezTo>
                  <a:pt x="1904109" y="1903326"/>
                  <a:pt x="1926425" y="1871833"/>
                  <a:pt x="1958231" y="1858381"/>
                </a:cubicBezTo>
                <a:lnTo>
                  <a:pt x="1982908" y="1853399"/>
                </a:lnTo>
                <a:lnTo>
                  <a:pt x="1982908" y="1804628"/>
                </a:lnTo>
                <a:cubicBezTo>
                  <a:pt x="1982908" y="1799207"/>
                  <a:pt x="1987303" y="1794812"/>
                  <a:pt x="1992724" y="1794812"/>
                </a:cubicBezTo>
                <a:close/>
                <a:moveTo>
                  <a:pt x="2403979" y="1390802"/>
                </a:moveTo>
                <a:cubicBezTo>
                  <a:pt x="2409400" y="1390802"/>
                  <a:pt x="2413795" y="1395197"/>
                  <a:pt x="2413795" y="1400618"/>
                </a:cubicBezTo>
                <a:lnTo>
                  <a:pt x="2413795" y="1851600"/>
                </a:lnTo>
                <a:lnTo>
                  <a:pt x="2438472" y="1856582"/>
                </a:lnTo>
                <a:cubicBezTo>
                  <a:pt x="2470277" y="1870034"/>
                  <a:pt x="2492594" y="1901527"/>
                  <a:pt x="2492594" y="1938233"/>
                </a:cubicBezTo>
                <a:lnTo>
                  <a:pt x="2492594" y="2495078"/>
                </a:lnTo>
                <a:cubicBezTo>
                  <a:pt x="2492594" y="2531784"/>
                  <a:pt x="2470277" y="2563277"/>
                  <a:pt x="2438472" y="2576729"/>
                </a:cubicBezTo>
                <a:lnTo>
                  <a:pt x="2413795" y="2581711"/>
                </a:lnTo>
                <a:lnTo>
                  <a:pt x="2413795" y="2764739"/>
                </a:lnTo>
                <a:cubicBezTo>
                  <a:pt x="2413795" y="2770160"/>
                  <a:pt x="2409400" y="2774555"/>
                  <a:pt x="2403979" y="2774555"/>
                </a:cubicBezTo>
                <a:cubicBezTo>
                  <a:pt x="2398558" y="2774555"/>
                  <a:pt x="2394163" y="2770160"/>
                  <a:pt x="2394163" y="2764739"/>
                </a:cubicBezTo>
                <a:lnTo>
                  <a:pt x="2394163" y="2581711"/>
                </a:lnTo>
                <a:lnTo>
                  <a:pt x="2369486" y="2576729"/>
                </a:lnTo>
                <a:cubicBezTo>
                  <a:pt x="2337681" y="2563277"/>
                  <a:pt x="2315364" y="2531784"/>
                  <a:pt x="2315364" y="2495078"/>
                </a:cubicBezTo>
                <a:lnTo>
                  <a:pt x="2315364" y="1938233"/>
                </a:lnTo>
                <a:cubicBezTo>
                  <a:pt x="2315364" y="1901527"/>
                  <a:pt x="2337681" y="1870034"/>
                  <a:pt x="2369486" y="1856582"/>
                </a:cubicBezTo>
                <a:lnTo>
                  <a:pt x="2394163" y="1851600"/>
                </a:lnTo>
                <a:lnTo>
                  <a:pt x="2394163" y="1400618"/>
                </a:lnTo>
                <a:cubicBezTo>
                  <a:pt x="2394163" y="1395197"/>
                  <a:pt x="2398558" y="1390802"/>
                  <a:pt x="2403979" y="1390802"/>
                </a:cubicBezTo>
                <a:close/>
                <a:moveTo>
                  <a:pt x="3254626" y="660517"/>
                </a:moveTo>
                <a:cubicBezTo>
                  <a:pt x="3260047" y="660517"/>
                  <a:pt x="3264442" y="664912"/>
                  <a:pt x="3264442" y="670333"/>
                </a:cubicBezTo>
                <a:lnTo>
                  <a:pt x="3264442" y="834700"/>
                </a:lnTo>
                <a:lnTo>
                  <a:pt x="3289119" y="839682"/>
                </a:lnTo>
                <a:cubicBezTo>
                  <a:pt x="3320924" y="853134"/>
                  <a:pt x="3343241" y="884627"/>
                  <a:pt x="3343241" y="921333"/>
                </a:cubicBezTo>
                <a:lnTo>
                  <a:pt x="3343241" y="1022759"/>
                </a:lnTo>
                <a:cubicBezTo>
                  <a:pt x="3343241" y="1059465"/>
                  <a:pt x="3320924" y="1090958"/>
                  <a:pt x="3289119" y="1104410"/>
                </a:cubicBezTo>
                <a:lnTo>
                  <a:pt x="3264442" y="1109392"/>
                </a:lnTo>
                <a:lnTo>
                  <a:pt x="3264442" y="1435964"/>
                </a:lnTo>
                <a:cubicBezTo>
                  <a:pt x="3264442" y="1441385"/>
                  <a:pt x="3260047" y="1445780"/>
                  <a:pt x="3254626" y="1445780"/>
                </a:cubicBezTo>
                <a:cubicBezTo>
                  <a:pt x="3249205" y="1445780"/>
                  <a:pt x="3244810" y="1441385"/>
                  <a:pt x="3244810" y="1435964"/>
                </a:cubicBezTo>
                <a:lnTo>
                  <a:pt x="3244810" y="1109392"/>
                </a:lnTo>
                <a:lnTo>
                  <a:pt x="3220133" y="1104410"/>
                </a:lnTo>
                <a:cubicBezTo>
                  <a:pt x="3188328" y="1090958"/>
                  <a:pt x="3166011" y="1059465"/>
                  <a:pt x="3166011" y="1022759"/>
                </a:cubicBezTo>
                <a:lnTo>
                  <a:pt x="3166011" y="921333"/>
                </a:lnTo>
                <a:cubicBezTo>
                  <a:pt x="3166011" y="884627"/>
                  <a:pt x="3188328" y="853134"/>
                  <a:pt x="3220133" y="839682"/>
                </a:cubicBezTo>
                <a:lnTo>
                  <a:pt x="3244810" y="834700"/>
                </a:lnTo>
                <a:lnTo>
                  <a:pt x="3244810" y="670333"/>
                </a:lnTo>
                <a:cubicBezTo>
                  <a:pt x="3244810" y="664912"/>
                  <a:pt x="3249205" y="660517"/>
                  <a:pt x="3254626" y="660517"/>
                </a:cubicBezTo>
                <a:close/>
                <a:moveTo>
                  <a:pt x="3458276" y="571537"/>
                </a:moveTo>
                <a:cubicBezTo>
                  <a:pt x="3463697" y="571537"/>
                  <a:pt x="3468092" y="575932"/>
                  <a:pt x="3468092" y="581353"/>
                </a:cubicBezTo>
                <a:lnTo>
                  <a:pt x="3468092" y="1007473"/>
                </a:lnTo>
                <a:lnTo>
                  <a:pt x="3492769" y="1012455"/>
                </a:lnTo>
                <a:cubicBezTo>
                  <a:pt x="3524574" y="1025907"/>
                  <a:pt x="3546891" y="1057400"/>
                  <a:pt x="3546891" y="1094106"/>
                </a:cubicBezTo>
                <a:lnTo>
                  <a:pt x="3546891" y="1357738"/>
                </a:lnTo>
                <a:cubicBezTo>
                  <a:pt x="3546891" y="1394444"/>
                  <a:pt x="3524574" y="1425937"/>
                  <a:pt x="3492769" y="1439389"/>
                </a:cubicBezTo>
                <a:lnTo>
                  <a:pt x="3468092" y="1444371"/>
                </a:lnTo>
                <a:lnTo>
                  <a:pt x="3468092" y="1870492"/>
                </a:lnTo>
                <a:cubicBezTo>
                  <a:pt x="3468092" y="1875913"/>
                  <a:pt x="3463697" y="1880308"/>
                  <a:pt x="3458276" y="1880308"/>
                </a:cubicBezTo>
                <a:cubicBezTo>
                  <a:pt x="3452855" y="1880308"/>
                  <a:pt x="3448460" y="1875913"/>
                  <a:pt x="3448460" y="1870492"/>
                </a:cubicBezTo>
                <a:lnTo>
                  <a:pt x="3448460" y="1444371"/>
                </a:lnTo>
                <a:lnTo>
                  <a:pt x="3423783" y="1439389"/>
                </a:lnTo>
                <a:cubicBezTo>
                  <a:pt x="3391978" y="1425937"/>
                  <a:pt x="3369661" y="1394444"/>
                  <a:pt x="3369661" y="1357738"/>
                </a:cubicBezTo>
                <a:lnTo>
                  <a:pt x="3369661" y="1094106"/>
                </a:lnTo>
                <a:cubicBezTo>
                  <a:pt x="3369661" y="1057400"/>
                  <a:pt x="3391978" y="1025907"/>
                  <a:pt x="3423783" y="1012455"/>
                </a:cubicBezTo>
                <a:lnTo>
                  <a:pt x="3448460" y="1007473"/>
                </a:lnTo>
                <a:lnTo>
                  <a:pt x="3448460" y="581353"/>
                </a:lnTo>
                <a:cubicBezTo>
                  <a:pt x="3448460" y="575932"/>
                  <a:pt x="3452855" y="571537"/>
                  <a:pt x="3458276" y="571537"/>
                </a:cubicBezTo>
                <a:close/>
                <a:moveTo>
                  <a:pt x="4109645" y="336530"/>
                </a:moveTo>
                <a:cubicBezTo>
                  <a:pt x="4115066" y="336530"/>
                  <a:pt x="4119461" y="340925"/>
                  <a:pt x="4119461" y="346346"/>
                </a:cubicBezTo>
                <a:lnTo>
                  <a:pt x="4119461" y="395117"/>
                </a:lnTo>
                <a:lnTo>
                  <a:pt x="4144138" y="400099"/>
                </a:lnTo>
                <a:cubicBezTo>
                  <a:pt x="4175943" y="413551"/>
                  <a:pt x="4198260" y="445044"/>
                  <a:pt x="4198260" y="481750"/>
                </a:cubicBezTo>
                <a:lnTo>
                  <a:pt x="4198260" y="745382"/>
                </a:lnTo>
                <a:cubicBezTo>
                  <a:pt x="4198260" y="782088"/>
                  <a:pt x="4175943" y="813581"/>
                  <a:pt x="4144138" y="827033"/>
                </a:cubicBezTo>
                <a:lnTo>
                  <a:pt x="4119461" y="832015"/>
                </a:lnTo>
                <a:lnTo>
                  <a:pt x="4119461" y="1111977"/>
                </a:lnTo>
                <a:cubicBezTo>
                  <a:pt x="4119461" y="1117398"/>
                  <a:pt x="4115066" y="1121793"/>
                  <a:pt x="4109645" y="1121793"/>
                </a:cubicBezTo>
                <a:cubicBezTo>
                  <a:pt x="4104224" y="1121793"/>
                  <a:pt x="4099829" y="1117398"/>
                  <a:pt x="4099829" y="1111977"/>
                </a:cubicBezTo>
                <a:lnTo>
                  <a:pt x="4099829" y="832015"/>
                </a:lnTo>
                <a:lnTo>
                  <a:pt x="4075152" y="827033"/>
                </a:lnTo>
                <a:cubicBezTo>
                  <a:pt x="4043347" y="813581"/>
                  <a:pt x="4021030" y="782088"/>
                  <a:pt x="4021030" y="745382"/>
                </a:cubicBezTo>
                <a:lnTo>
                  <a:pt x="4021030" y="481750"/>
                </a:lnTo>
                <a:cubicBezTo>
                  <a:pt x="4021030" y="445044"/>
                  <a:pt x="4043347" y="413551"/>
                  <a:pt x="4075152" y="400099"/>
                </a:cubicBezTo>
                <a:lnTo>
                  <a:pt x="4099829" y="395117"/>
                </a:lnTo>
                <a:lnTo>
                  <a:pt x="4099829" y="346346"/>
                </a:lnTo>
                <a:cubicBezTo>
                  <a:pt x="4099829" y="340925"/>
                  <a:pt x="4104224" y="336530"/>
                  <a:pt x="4109645" y="336530"/>
                </a:cubicBezTo>
                <a:close/>
                <a:moveTo>
                  <a:pt x="4332492" y="75971"/>
                </a:moveTo>
                <a:cubicBezTo>
                  <a:pt x="4337913" y="75971"/>
                  <a:pt x="4342308" y="80366"/>
                  <a:pt x="4342308" y="85787"/>
                </a:cubicBezTo>
                <a:lnTo>
                  <a:pt x="4342308" y="536770"/>
                </a:lnTo>
                <a:lnTo>
                  <a:pt x="4366985" y="541752"/>
                </a:lnTo>
                <a:cubicBezTo>
                  <a:pt x="4398790" y="555204"/>
                  <a:pt x="4421107" y="586697"/>
                  <a:pt x="4421107" y="623403"/>
                </a:cubicBezTo>
                <a:lnTo>
                  <a:pt x="4421107" y="881423"/>
                </a:lnTo>
                <a:cubicBezTo>
                  <a:pt x="4421107" y="918129"/>
                  <a:pt x="4398790" y="949622"/>
                  <a:pt x="4366985" y="963074"/>
                </a:cubicBezTo>
                <a:lnTo>
                  <a:pt x="4342308" y="968056"/>
                </a:lnTo>
                <a:lnTo>
                  <a:pt x="4342308" y="1449908"/>
                </a:lnTo>
                <a:cubicBezTo>
                  <a:pt x="4342308" y="1455329"/>
                  <a:pt x="4337913" y="1459724"/>
                  <a:pt x="4332492" y="1459724"/>
                </a:cubicBezTo>
                <a:cubicBezTo>
                  <a:pt x="4327071" y="1459724"/>
                  <a:pt x="4322676" y="1455329"/>
                  <a:pt x="4322676" y="1449908"/>
                </a:cubicBezTo>
                <a:lnTo>
                  <a:pt x="4322676" y="968056"/>
                </a:lnTo>
                <a:lnTo>
                  <a:pt x="4297999" y="963074"/>
                </a:lnTo>
                <a:cubicBezTo>
                  <a:pt x="4266194" y="949622"/>
                  <a:pt x="4243877" y="918129"/>
                  <a:pt x="4243877" y="881423"/>
                </a:cubicBezTo>
                <a:lnTo>
                  <a:pt x="4243877" y="623403"/>
                </a:lnTo>
                <a:cubicBezTo>
                  <a:pt x="4243877" y="586697"/>
                  <a:pt x="4266194" y="555204"/>
                  <a:pt x="4297999" y="541752"/>
                </a:cubicBezTo>
                <a:lnTo>
                  <a:pt x="4322676" y="536770"/>
                </a:lnTo>
                <a:lnTo>
                  <a:pt x="4322676" y="85787"/>
                </a:lnTo>
                <a:cubicBezTo>
                  <a:pt x="4322676" y="80366"/>
                  <a:pt x="4327071" y="75971"/>
                  <a:pt x="4332492" y="75971"/>
                </a:cubicBezTo>
                <a:close/>
                <a:moveTo>
                  <a:pt x="4747323" y="75282"/>
                </a:moveTo>
                <a:cubicBezTo>
                  <a:pt x="4752744" y="75282"/>
                  <a:pt x="4757139" y="79677"/>
                  <a:pt x="4757139" y="85098"/>
                </a:cubicBezTo>
                <a:lnTo>
                  <a:pt x="4757139" y="133870"/>
                </a:lnTo>
                <a:lnTo>
                  <a:pt x="4781816" y="138852"/>
                </a:lnTo>
                <a:cubicBezTo>
                  <a:pt x="4813621" y="152304"/>
                  <a:pt x="4835938" y="183797"/>
                  <a:pt x="4835938" y="220503"/>
                </a:cubicBezTo>
                <a:lnTo>
                  <a:pt x="4835938" y="634233"/>
                </a:lnTo>
                <a:cubicBezTo>
                  <a:pt x="4835938" y="670939"/>
                  <a:pt x="4813621" y="702432"/>
                  <a:pt x="4781816" y="715884"/>
                </a:cubicBezTo>
                <a:lnTo>
                  <a:pt x="4757139" y="720866"/>
                </a:lnTo>
                <a:lnTo>
                  <a:pt x="4757139" y="850729"/>
                </a:lnTo>
                <a:cubicBezTo>
                  <a:pt x="4757139" y="856150"/>
                  <a:pt x="4752744" y="860545"/>
                  <a:pt x="4747323" y="860545"/>
                </a:cubicBezTo>
                <a:cubicBezTo>
                  <a:pt x="4741902" y="860545"/>
                  <a:pt x="4737507" y="856150"/>
                  <a:pt x="4737507" y="850729"/>
                </a:cubicBezTo>
                <a:lnTo>
                  <a:pt x="4737507" y="720866"/>
                </a:lnTo>
                <a:lnTo>
                  <a:pt x="4712830" y="715884"/>
                </a:lnTo>
                <a:cubicBezTo>
                  <a:pt x="4681025" y="702432"/>
                  <a:pt x="4658708" y="670939"/>
                  <a:pt x="4658708" y="634233"/>
                </a:cubicBezTo>
                <a:lnTo>
                  <a:pt x="4658708" y="220503"/>
                </a:lnTo>
                <a:cubicBezTo>
                  <a:pt x="4658708" y="183797"/>
                  <a:pt x="4681025" y="152304"/>
                  <a:pt x="4712830" y="138852"/>
                </a:cubicBezTo>
                <a:lnTo>
                  <a:pt x="4737507" y="133870"/>
                </a:lnTo>
                <a:lnTo>
                  <a:pt x="4737507" y="85098"/>
                </a:lnTo>
                <a:cubicBezTo>
                  <a:pt x="4737507" y="79677"/>
                  <a:pt x="4741902" y="75282"/>
                  <a:pt x="4747323" y="75282"/>
                </a:cubicBezTo>
                <a:close/>
                <a:moveTo>
                  <a:pt x="3905560" y="53233"/>
                </a:moveTo>
                <a:cubicBezTo>
                  <a:pt x="3910981" y="53233"/>
                  <a:pt x="3915376" y="57628"/>
                  <a:pt x="3915376" y="63049"/>
                </a:cubicBezTo>
                <a:lnTo>
                  <a:pt x="3915376" y="489169"/>
                </a:lnTo>
                <a:lnTo>
                  <a:pt x="3940053" y="494151"/>
                </a:lnTo>
                <a:cubicBezTo>
                  <a:pt x="3971858" y="507603"/>
                  <a:pt x="3994175" y="539096"/>
                  <a:pt x="3994175" y="575802"/>
                </a:cubicBezTo>
                <a:lnTo>
                  <a:pt x="3994175" y="839434"/>
                </a:lnTo>
                <a:cubicBezTo>
                  <a:pt x="3994175" y="876140"/>
                  <a:pt x="3971858" y="907633"/>
                  <a:pt x="3940053" y="921085"/>
                </a:cubicBezTo>
                <a:lnTo>
                  <a:pt x="3915376" y="926067"/>
                </a:lnTo>
                <a:lnTo>
                  <a:pt x="3915376" y="1352188"/>
                </a:lnTo>
                <a:cubicBezTo>
                  <a:pt x="3915376" y="1357609"/>
                  <a:pt x="3910981" y="1362004"/>
                  <a:pt x="3905560" y="1362004"/>
                </a:cubicBezTo>
                <a:cubicBezTo>
                  <a:pt x="3900139" y="1362004"/>
                  <a:pt x="3895744" y="1357609"/>
                  <a:pt x="3895744" y="1352188"/>
                </a:cubicBezTo>
                <a:lnTo>
                  <a:pt x="3895744" y="926067"/>
                </a:lnTo>
                <a:lnTo>
                  <a:pt x="3871067" y="921085"/>
                </a:lnTo>
                <a:cubicBezTo>
                  <a:pt x="3839262" y="907633"/>
                  <a:pt x="3816945" y="876140"/>
                  <a:pt x="3816945" y="839434"/>
                </a:cubicBezTo>
                <a:lnTo>
                  <a:pt x="3816945" y="575802"/>
                </a:lnTo>
                <a:cubicBezTo>
                  <a:pt x="3816945" y="539096"/>
                  <a:pt x="3839262" y="507603"/>
                  <a:pt x="3871067" y="494151"/>
                </a:cubicBezTo>
                <a:lnTo>
                  <a:pt x="3895744" y="489169"/>
                </a:lnTo>
                <a:lnTo>
                  <a:pt x="3895744" y="63049"/>
                </a:lnTo>
                <a:cubicBezTo>
                  <a:pt x="3895744" y="57628"/>
                  <a:pt x="3900139" y="53233"/>
                  <a:pt x="3905560" y="53233"/>
                </a:cubicBezTo>
                <a:close/>
                <a:moveTo>
                  <a:pt x="4973990" y="0"/>
                </a:moveTo>
                <a:cubicBezTo>
                  <a:pt x="4979411" y="0"/>
                  <a:pt x="4983806" y="4395"/>
                  <a:pt x="4983806" y="9816"/>
                </a:cubicBezTo>
                <a:lnTo>
                  <a:pt x="4983806" y="58588"/>
                </a:lnTo>
                <a:lnTo>
                  <a:pt x="5008483" y="63570"/>
                </a:lnTo>
                <a:cubicBezTo>
                  <a:pt x="5040288" y="77022"/>
                  <a:pt x="5062605" y="108515"/>
                  <a:pt x="5062605" y="145221"/>
                </a:cubicBezTo>
                <a:lnTo>
                  <a:pt x="5062605" y="408854"/>
                </a:lnTo>
                <a:cubicBezTo>
                  <a:pt x="5062605" y="445560"/>
                  <a:pt x="5040288" y="477053"/>
                  <a:pt x="5008483" y="490505"/>
                </a:cubicBezTo>
                <a:lnTo>
                  <a:pt x="4983806" y="495487"/>
                </a:lnTo>
                <a:lnTo>
                  <a:pt x="4983806" y="775447"/>
                </a:lnTo>
                <a:cubicBezTo>
                  <a:pt x="4983806" y="780868"/>
                  <a:pt x="4979411" y="785263"/>
                  <a:pt x="4973990" y="785263"/>
                </a:cubicBezTo>
                <a:cubicBezTo>
                  <a:pt x="4968569" y="785263"/>
                  <a:pt x="4964174" y="780868"/>
                  <a:pt x="4964174" y="775447"/>
                </a:cubicBezTo>
                <a:lnTo>
                  <a:pt x="4964174" y="495487"/>
                </a:lnTo>
                <a:lnTo>
                  <a:pt x="4939497" y="490505"/>
                </a:lnTo>
                <a:cubicBezTo>
                  <a:pt x="4907692" y="477053"/>
                  <a:pt x="4885375" y="445560"/>
                  <a:pt x="4885375" y="408854"/>
                </a:cubicBezTo>
                <a:lnTo>
                  <a:pt x="4885375" y="145221"/>
                </a:lnTo>
                <a:cubicBezTo>
                  <a:pt x="4885375" y="108515"/>
                  <a:pt x="4907692" y="77022"/>
                  <a:pt x="4939497" y="63570"/>
                </a:cubicBezTo>
                <a:lnTo>
                  <a:pt x="4964174" y="58588"/>
                </a:lnTo>
                <a:lnTo>
                  <a:pt x="4964174" y="9816"/>
                </a:lnTo>
                <a:cubicBezTo>
                  <a:pt x="4964174" y="4395"/>
                  <a:pt x="4968569" y="0"/>
                  <a:pt x="4973990" y="0"/>
                </a:cubicBezTo>
                <a:close/>
              </a:path>
            </a:pathLst>
          </a:custGeom>
          <a:solidFill>
            <a:schemeClr val="accent5">
              <a:alpha val="4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92" name="Google Shape;292;p4"/>
          <p:cNvGrpSpPr/>
          <p:nvPr/>
        </p:nvGrpSpPr>
        <p:grpSpPr>
          <a:xfrm>
            <a:off x="7116212" y="393271"/>
            <a:ext cx="5970535" cy="6388973"/>
            <a:chOff x="-173118" y="1563701"/>
            <a:chExt cx="5118328" cy="5477041"/>
          </a:xfrm>
        </p:grpSpPr>
        <p:grpSp>
          <p:nvGrpSpPr>
            <p:cNvPr id="293" name="Google Shape;293;p4"/>
            <p:cNvGrpSpPr/>
            <p:nvPr/>
          </p:nvGrpSpPr>
          <p:grpSpPr>
            <a:xfrm>
              <a:off x="605168" y="2390472"/>
              <a:ext cx="2470023" cy="2468880"/>
              <a:chOff x="605168" y="2390472"/>
              <a:chExt cx="2470023" cy="2468880"/>
            </a:xfrm>
          </p:grpSpPr>
          <p:sp>
            <p:nvSpPr>
              <p:cNvPr id="294" name="Google Shape;294;p4"/>
              <p:cNvSpPr/>
              <p:nvPr/>
            </p:nvSpPr>
            <p:spPr>
              <a:xfrm>
                <a:off x="605168" y="2390472"/>
                <a:ext cx="2470023" cy="2468880"/>
              </a:xfrm>
              <a:prstGeom prst="ellipse">
                <a:avLst/>
              </a:prstGeom>
              <a:gradFill>
                <a:gsLst>
                  <a:gs pos="0">
                    <a:schemeClr val="accent1"/>
                  </a:gs>
                  <a:gs pos="100000">
                    <a:schemeClr val="lt1"/>
                  </a:gs>
                </a:gsLst>
                <a:lin ang="8100000" scaled="0"/>
              </a:gradFill>
              <a:ln cap="flat" cmpd="sng" w="9525">
                <a:solidFill>
                  <a:schemeClr val="lt1"/>
                </a:solidFill>
                <a:prstDash val="solid"/>
                <a:round/>
                <a:headEnd len="sm" w="sm" type="none"/>
                <a:tailEnd len="sm" w="sm" type="none"/>
              </a:ln>
              <a:effectLst>
                <a:outerShdw blurRad="50800" rotWithShape="0" algn="ctr" dir="5400000" dist="50800">
                  <a:srgbClr val="000000">
                    <a:alpha val="3490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nvGrpSpPr>
              <p:cNvPr id="295" name="Google Shape;295;p4"/>
              <p:cNvGrpSpPr/>
              <p:nvPr/>
            </p:nvGrpSpPr>
            <p:grpSpPr>
              <a:xfrm>
                <a:off x="2156436" y="2516511"/>
                <a:ext cx="188449" cy="1471350"/>
                <a:chOff x="10641180" y="438150"/>
                <a:chExt cx="247650" cy="1828800"/>
              </a:xfrm>
            </p:grpSpPr>
            <p:sp>
              <p:nvSpPr>
                <p:cNvPr id="296" name="Google Shape;296;p4"/>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7" name="Google Shape;297;p4"/>
                <p:cNvSpPr/>
                <p:nvPr/>
              </p:nvSpPr>
              <p:spPr>
                <a:xfrm>
                  <a:off x="10641180" y="1044532"/>
                  <a:ext cx="247650" cy="97017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8" name="Google Shape;298;p4"/>
              <p:cNvGrpSpPr/>
              <p:nvPr/>
            </p:nvGrpSpPr>
            <p:grpSpPr>
              <a:xfrm>
                <a:off x="2836648" y="2729428"/>
                <a:ext cx="188449" cy="868539"/>
                <a:chOff x="10641180" y="362514"/>
                <a:chExt cx="247650" cy="1989158"/>
              </a:xfrm>
            </p:grpSpPr>
            <p:sp>
              <p:nvSpPr>
                <p:cNvPr id="299" name="Google Shape;299;p4"/>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4"/>
                <p:cNvSpPr/>
                <p:nvPr/>
              </p:nvSpPr>
              <p:spPr>
                <a:xfrm>
                  <a:off x="10641180" y="494815"/>
                  <a:ext cx="247650" cy="1611559"/>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1" name="Google Shape;301;p4"/>
              <p:cNvGrpSpPr/>
              <p:nvPr/>
            </p:nvGrpSpPr>
            <p:grpSpPr>
              <a:xfrm>
                <a:off x="1264785" y="3442745"/>
                <a:ext cx="188449" cy="1391622"/>
                <a:chOff x="10630391" y="1182550"/>
                <a:chExt cx="247650" cy="1828800"/>
              </a:xfrm>
            </p:grpSpPr>
            <p:sp>
              <p:nvSpPr>
                <p:cNvPr id="302" name="Google Shape;302;p4"/>
                <p:cNvSpPr/>
                <p:nvPr/>
              </p:nvSpPr>
              <p:spPr>
                <a:xfrm>
                  <a:off x="10722133" y="11825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3" name="Google Shape;303;p4"/>
                <p:cNvSpPr/>
                <p:nvPr/>
              </p:nvSpPr>
              <p:spPr>
                <a:xfrm>
                  <a:off x="10630391" y="1455616"/>
                  <a:ext cx="247650" cy="72424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4" name="Google Shape;304;p4"/>
              <p:cNvGrpSpPr/>
              <p:nvPr/>
            </p:nvGrpSpPr>
            <p:grpSpPr>
              <a:xfrm>
                <a:off x="809042" y="3146914"/>
                <a:ext cx="188449" cy="1391622"/>
                <a:chOff x="10653055" y="438150"/>
                <a:chExt cx="247650" cy="1828800"/>
              </a:xfrm>
            </p:grpSpPr>
            <p:sp>
              <p:nvSpPr>
                <p:cNvPr id="305" name="Google Shape;305;p4"/>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4"/>
                <p:cNvSpPr/>
                <p:nvPr/>
              </p:nvSpPr>
              <p:spPr>
                <a:xfrm>
                  <a:off x="10653055" y="682991"/>
                  <a:ext cx="247650" cy="1056674"/>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7" name="Google Shape;307;p4"/>
              <p:cNvGrpSpPr/>
              <p:nvPr/>
            </p:nvGrpSpPr>
            <p:grpSpPr>
              <a:xfrm>
                <a:off x="1032147" y="3597967"/>
                <a:ext cx="188449" cy="834973"/>
                <a:chOff x="10641180" y="500718"/>
                <a:chExt cx="247650" cy="1097280"/>
              </a:xfrm>
            </p:grpSpPr>
            <p:sp>
              <p:nvSpPr>
                <p:cNvPr id="308" name="Google Shape;308;p4"/>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9" name="Google Shape;309;p4"/>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10" name="Google Shape;310;p4"/>
              <p:cNvGrpSpPr/>
              <p:nvPr/>
            </p:nvGrpSpPr>
            <p:grpSpPr>
              <a:xfrm>
                <a:off x="1481695" y="3354533"/>
                <a:ext cx="188449" cy="834973"/>
                <a:chOff x="10641180" y="500718"/>
                <a:chExt cx="247650" cy="1097280"/>
              </a:xfrm>
            </p:grpSpPr>
            <p:sp>
              <p:nvSpPr>
                <p:cNvPr id="311" name="Google Shape;311;p4"/>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4"/>
                <p:cNvSpPr/>
                <p:nvPr/>
              </p:nvSpPr>
              <p:spPr>
                <a:xfrm>
                  <a:off x="10641180" y="579815"/>
                  <a:ext cx="247650" cy="744129"/>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13" name="Google Shape;313;p4"/>
              <p:cNvGrpSpPr/>
              <p:nvPr/>
            </p:nvGrpSpPr>
            <p:grpSpPr>
              <a:xfrm>
                <a:off x="1719147" y="2946096"/>
                <a:ext cx="188449" cy="834973"/>
                <a:chOff x="10641180" y="500718"/>
                <a:chExt cx="247650" cy="1097280"/>
              </a:xfrm>
            </p:grpSpPr>
            <p:sp>
              <p:nvSpPr>
                <p:cNvPr id="314" name="Google Shape;314;p4"/>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4"/>
                <p:cNvSpPr/>
                <p:nvPr/>
              </p:nvSpPr>
              <p:spPr>
                <a:xfrm>
                  <a:off x="10641180" y="579815"/>
                  <a:ext cx="247650" cy="78437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16" name="Google Shape;316;p4"/>
              <p:cNvGrpSpPr/>
              <p:nvPr/>
            </p:nvGrpSpPr>
            <p:grpSpPr>
              <a:xfrm>
                <a:off x="1943065" y="2729428"/>
                <a:ext cx="188449" cy="834973"/>
                <a:chOff x="10641180" y="500718"/>
                <a:chExt cx="247650" cy="1097280"/>
              </a:xfrm>
            </p:grpSpPr>
            <p:sp>
              <p:nvSpPr>
                <p:cNvPr id="317" name="Google Shape;317;p4"/>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8" name="Google Shape;318;p4"/>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19" name="Google Shape;319;p4"/>
              <p:cNvGrpSpPr/>
              <p:nvPr/>
            </p:nvGrpSpPr>
            <p:grpSpPr>
              <a:xfrm>
                <a:off x="2620565" y="2958143"/>
                <a:ext cx="188449" cy="834973"/>
                <a:chOff x="10641180" y="500718"/>
                <a:chExt cx="247650" cy="1097280"/>
              </a:xfrm>
            </p:grpSpPr>
            <p:sp>
              <p:nvSpPr>
                <p:cNvPr id="320" name="Google Shape;320;p4"/>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1" name="Google Shape;321;p4"/>
                <p:cNvSpPr/>
                <p:nvPr/>
              </p:nvSpPr>
              <p:spPr>
                <a:xfrm>
                  <a:off x="10641180" y="741341"/>
                  <a:ext cx="247650" cy="39621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22" name="Google Shape;322;p4"/>
              <p:cNvGrpSpPr/>
              <p:nvPr/>
            </p:nvGrpSpPr>
            <p:grpSpPr>
              <a:xfrm>
                <a:off x="2371844" y="3043129"/>
                <a:ext cx="188449" cy="1391622"/>
                <a:chOff x="10641180" y="438150"/>
                <a:chExt cx="247650" cy="1828800"/>
              </a:xfrm>
            </p:grpSpPr>
            <p:sp>
              <p:nvSpPr>
                <p:cNvPr id="323" name="Google Shape;323;p4"/>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24" name="Google Shape;324;p4"/>
                <p:cNvSpPr/>
                <p:nvPr/>
              </p:nvSpPr>
              <p:spPr>
                <a:xfrm>
                  <a:off x="10641180" y="1044533"/>
                  <a:ext cx="247650" cy="36338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325" name="Google Shape;325;p4"/>
            <p:cNvSpPr/>
            <p:nvPr/>
          </p:nvSpPr>
          <p:spPr>
            <a:xfrm rot="8594075">
              <a:off x="936260" y="1966954"/>
              <a:ext cx="2899571" cy="4670534"/>
            </a:xfrm>
            <a:custGeom>
              <a:rect b="b" l="l" r="r" t="t"/>
              <a:pathLst>
                <a:path extrusionOk="0" h="4523596" w="2808349">
                  <a:moveTo>
                    <a:pt x="567373" y="3851649"/>
                  </a:moveTo>
                  <a:cubicBezTo>
                    <a:pt x="971771" y="4313801"/>
                    <a:pt x="1674249" y="4360621"/>
                    <a:pt x="2136401" y="3956223"/>
                  </a:cubicBezTo>
                  <a:cubicBezTo>
                    <a:pt x="2598554" y="3551825"/>
                    <a:pt x="2645373" y="2849347"/>
                    <a:pt x="2240976" y="2387195"/>
                  </a:cubicBezTo>
                  <a:cubicBezTo>
                    <a:pt x="1836578" y="1925042"/>
                    <a:pt x="1134100" y="1878223"/>
                    <a:pt x="671947" y="2282621"/>
                  </a:cubicBezTo>
                  <a:cubicBezTo>
                    <a:pt x="209795" y="2687018"/>
                    <a:pt x="162975" y="3389496"/>
                    <a:pt x="567373" y="3851649"/>
                  </a:cubicBezTo>
                  <a:close/>
                  <a:moveTo>
                    <a:pt x="347455" y="4044083"/>
                  </a:moveTo>
                  <a:cubicBezTo>
                    <a:pt x="-163221" y="3460474"/>
                    <a:pt x="-104097" y="2573380"/>
                    <a:pt x="479512" y="2062703"/>
                  </a:cubicBezTo>
                  <a:cubicBezTo>
                    <a:pt x="688143" y="1880145"/>
                    <a:pt x="935556" y="1770404"/>
                    <a:pt x="1190892" y="1732712"/>
                  </a:cubicBezTo>
                  <a:lnTo>
                    <a:pt x="1190892" y="228600"/>
                  </a:lnTo>
                  <a:cubicBezTo>
                    <a:pt x="1190892" y="102348"/>
                    <a:pt x="1293240" y="0"/>
                    <a:pt x="1419492" y="0"/>
                  </a:cubicBezTo>
                  <a:cubicBezTo>
                    <a:pt x="1545744" y="0"/>
                    <a:pt x="1648092" y="102348"/>
                    <a:pt x="1648092" y="228600"/>
                  </a:cubicBezTo>
                  <a:lnTo>
                    <a:pt x="1648092" y="1737288"/>
                  </a:lnTo>
                  <a:cubicBezTo>
                    <a:pt x="1952641" y="1790115"/>
                    <a:pt x="2241503" y="1944038"/>
                    <a:pt x="2460893" y="2194760"/>
                  </a:cubicBezTo>
                  <a:cubicBezTo>
                    <a:pt x="2971570" y="2778370"/>
                    <a:pt x="2912446" y="3665464"/>
                    <a:pt x="2328836" y="4176140"/>
                  </a:cubicBezTo>
                  <a:cubicBezTo>
                    <a:pt x="1745226" y="4686817"/>
                    <a:pt x="858132" y="4627693"/>
                    <a:pt x="347455" y="4044083"/>
                  </a:cubicBezTo>
                  <a:close/>
                </a:path>
              </a:pathLst>
            </a:custGeom>
            <a:gradFill>
              <a:gsLst>
                <a:gs pos="0">
                  <a:srgbClr val="BFBFBF"/>
                </a:gs>
                <a:gs pos="100000">
                  <a:srgbClr val="F2F2F2"/>
                </a:gs>
              </a:gsLst>
              <a:lin ang="18900000" scaled="0"/>
            </a:gradFill>
            <a:ln cap="flat" cmpd="sng" w="9525">
              <a:solidFill>
                <a:schemeClr val="lt1"/>
              </a:solidFill>
              <a:prstDash val="solid"/>
              <a:round/>
              <a:headEnd len="sm" w="sm" type="none"/>
              <a:tailEnd len="sm" w="sm" type="none"/>
            </a:ln>
            <a:effectLst>
              <a:outerShdw blurRad="127000" rotWithShape="0" algn="tr" dir="8100000" dist="127000">
                <a:srgbClr val="000000">
                  <a:alpha val="32941"/>
                </a:srgbClr>
              </a:outerShdw>
            </a:effectLst>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1">
                <a:solidFill>
                  <a:schemeClr val="dk1"/>
                </a:solidFill>
                <a:latin typeface="Arial"/>
                <a:ea typeface="Arial"/>
                <a:cs typeface="Arial"/>
                <a:sym typeface="Arial"/>
              </a:endParaRPr>
            </a:p>
          </p:txBody>
        </p:sp>
      </p:grpSp>
      <p:sp>
        <p:nvSpPr>
          <p:cNvPr id="326" name="Google Shape;326;p4"/>
          <p:cNvSpPr txBox="1"/>
          <p:nvPr/>
        </p:nvSpPr>
        <p:spPr>
          <a:xfrm>
            <a:off x="809537" y="1469188"/>
            <a:ext cx="5402662" cy="369332"/>
          </a:xfrm>
          <a:prstGeom prst="rect">
            <a:avLst/>
          </a:prstGeom>
          <a:noFill/>
          <a:ln>
            <a:noFill/>
          </a:ln>
        </p:spPr>
        <p:txBody>
          <a:bodyPr anchorCtr="0" anchor="t" bIns="0" lIns="36000" spcFirstLastPara="1" rIns="36000" wrap="square" tIns="0">
            <a:spAutoFit/>
          </a:bodyPr>
          <a:lstStyle/>
          <a:p>
            <a:pPr indent="0" lvl="0" marL="0" marR="0" rtl="0" algn="l">
              <a:spcBef>
                <a:spcPts val="0"/>
              </a:spcBef>
              <a:spcAft>
                <a:spcPts val="0"/>
              </a:spcAft>
              <a:buNone/>
            </a:pPr>
            <a:r>
              <a:rPr b="1" lang="en-US" sz="2400">
                <a:solidFill>
                  <a:schemeClr val="accent2"/>
                </a:solidFill>
                <a:latin typeface="Arial"/>
                <a:ea typeface="Arial"/>
                <a:cs typeface="Arial"/>
                <a:sym typeface="Arial"/>
              </a:rPr>
              <a:t>STOCK MARKETS</a:t>
            </a:r>
            <a:endParaRPr b="1" sz="2400">
              <a:solidFill>
                <a:schemeClr val="accent2"/>
              </a:solidFill>
              <a:latin typeface="Arial"/>
              <a:ea typeface="Arial"/>
              <a:cs typeface="Arial"/>
              <a:sym typeface="Arial"/>
            </a:endParaRPr>
          </a:p>
        </p:txBody>
      </p:sp>
      <p:sp>
        <p:nvSpPr>
          <p:cNvPr id="327" name="Google Shape;327;p4"/>
          <p:cNvSpPr txBox="1"/>
          <p:nvPr/>
        </p:nvSpPr>
        <p:spPr>
          <a:xfrm>
            <a:off x="809537" y="1899778"/>
            <a:ext cx="493018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A stock market, equity market or share market is the aggregation of buyers and sellers of stocks (also called shares), which represent ownership claims on businesses; these may include securities listed on a public stock exchange, as well as stock that is only traded privately, such as shares of private companies which are sold to investors through equity crowdfunding platforms.</a:t>
            </a:r>
            <a:endParaRPr/>
          </a:p>
        </p:txBody>
      </p:sp>
      <p:sp>
        <p:nvSpPr>
          <p:cNvPr id="328" name="Google Shape;328;p4"/>
          <p:cNvSpPr txBox="1"/>
          <p:nvPr/>
        </p:nvSpPr>
        <p:spPr>
          <a:xfrm>
            <a:off x="3664284" y="4840164"/>
            <a:ext cx="88586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accent1"/>
                </a:solidFill>
                <a:latin typeface="Arial"/>
                <a:ea typeface="Arial"/>
                <a:cs typeface="Arial"/>
                <a:sym typeface="Arial"/>
              </a:rPr>
              <a:t>13%</a:t>
            </a:r>
            <a:endParaRPr b="1" sz="2400">
              <a:solidFill>
                <a:schemeClr val="accent1"/>
              </a:solidFill>
              <a:latin typeface="Arial"/>
              <a:ea typeface="Arial"/>
              <a:cs typeface="Arial"/>
              <a:sym typeface="Arial"/>
            </a:endParaRPr>
          </a:p>
        </p:txBody>
      </p:sp>
      <p:grpSp>
        <p:nvGrpSpPr>
          <p:cNvPr id="329" name="Google Shape;329;p4"/>
          <p:cNvGrpSpPr/>
          <p:nvPr/>
        </p:nvGrpSpPr>
        <p:grpSpPr>
          <a:xfrm>
            <a:off x="3664284" y="5259529"/>
            <a:ext cx="2531919" cy="760839"/>
            <a:chOff x="6565695" y="2005884"/>
            <a:chExt cx="2055606" cy="760839"/>
          </a:xfrm>
        </p:grpSpPr>
        <p:sp>
          <p:nvSpPr>
            <p:cNvPr id="330" name="Google Shape;330;p4"/>
            <p:cNvSpPr txBox="1"/>
            <p:nvPr/>
          </p:nvSpPr>
          <p:spPr>
            <a:xfrm>
              <a:off x="6565695" y="2305058"/>
              <a:ext cx="2037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Stock trading rate is increasing rapidly over the years</a:t>
              </a:r>
              <a:endParaRPr/>
            </a:p>
          </p:txBody>
        </p:sp>
        <p:sp>
          <p:nvSpPr>
            <p:cNvPr id="331" name="Google Shape;331;p4"/>
            <p:cNvSpPr txBox="1"/>
            <p:nvPr/>
          </p:nvSpPr>
          <p:spPr>
            <a:xfrm>
              <a:off x="6583306" y="2005884"/>
              <a:ext cx="203799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TRADING RATE</a:t>
              </a:r>
              <a:endParaRPr b="1" sz="1200">
                <a:solidFill>
                  <a:srgbClr val="3F3F3F"/>
                </a:solidFill>
                <a:latin typeface="Arial"/>
                <a:ea typeface="Arial"/>
                <a:cs typeface="Arial"/>
                <a:sym typeface="Arial"/>
              </a:endParaRPr>
            </a:p>
          </p:txBody>
        </p:sp>
      </p:grpSp>
      <p:sp>
        <p:nvSpPr>
          <p:cNvPr id="332" name="Google Shape;332;p4"/>
          <p:cNvSpPr txBox="1"/>
          <p:nvPr/>
        </p:nvSpPr>
        <p:spPr>
          <a:xfrm>
            <a:off x="787845" y="4843747"/>
            <a:ext cx="88586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accent2"/>
                </a:solidFill>
                <a:latin typeface="Arial"/>
                <a:ea typeface="Arial"/>
                <a:cs typeface="Arial"/>
                <a:sym typeface="Arial"/>
              </a:rPr>
              <a:t>34%</a:t>
            </a:r>
            <a:endParaRPr b="1" sz="2400">
              <a:solidFill>
                <a:schemeClr val="accent2"/>
              </a:solidFill>
              <a:latin typeface="Arial"/>
              <a:ea typeface="Arial"/>
              <a:cs typeface="Arial"/>
              <a:sym typeface="Arial"/>
            </a:endParaRPr>
          </a:p>
        </p:txBody>
      </p:sp>
      <p:grpSp>
        <p:nvGrpSpPr>
          <p:cNvPr id="333" name="Google Shape;333;p4"/>
          <p:cNvGrpSpPr/>
          <p:nvPr/>
        </p:nvGrpSpPr>
        <p:grpSpPr>
          <a:xfrm>
            <a:off x="787846" y="5263113"/>
            <a:ext cx="2531919" cy="760839"/>
            <a:chOff x="6565695" y="2005884"/>
            <a:chExt cx="2055606" cy="760839"/>
          </a:xfrm>
        </p:grpSpPr>
        <p:sp>
          <p:nvSpPr>
            <p:cNvPr id="334" name="Google Shape;334;p4"/>
            <p:cNvSpPr txBox="1"/>
            <p:nvPr/>
          </p:nvSpPr>
          <p:spPr>
            <a:xfrm>
              <a:off x="6565695" y="2305058"/>
              <a:ext cx="20379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Largest stock market was the United States</a:t>
              </a:r>
              <a:endParaRPr/>
            </a:p>
          </p:txBody>
        </p:sp>
        <p:sp>
          <p:nvSpPr>
            <p:cNvPr id="335" name="Google Shape;335;p4"/>
            <p:cNvSpPr txBox="1"/>
            <p:nvPr/>
          </p:nvSpPr>
          <p:spPr>
            <a:xfrm>
              <a:off x="6583306" y="2005884"/>
              <a:ext cx="203799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STOCK HOLDINGS</a:t>
              </a:r>
              <a:endParaRPr b="1" sz="1200">
                <a:solidFill>
                  <a:srgbClr val="3F3F3F"/>
                </a:solidFill>
                <a:latin typeface="Arial"/>
                <a:ea typeface="Arial"/>
                <a:cs typeface="Arial"/>
                <a:sym typeface="Arial"/>
              </a:endParaRPr>
            </a:p>
          </p:txBody>
        </p:sp>
      </p:grpSp>
      <p:sp>
        <p:nvSpPr>
          <p:cNvPr id="336" name="Google Shape;336;p4"/>
          <p:cNvSpPr txBox="1"/>
          <p:nvPr/>
        </p:nvSpPr>
        <p:spPr>
          <a:xfrm>
            <a:off x="6540723" y="4849834"/>
            <a:ext cx="885866" cy="46166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400">
                <a:solidFill>
                  <a:schemeClr val="accent3"/>
                </a:solidFill>
                <a:latin typeface="Arial"/>
                <a:ea typeface="Arial"/>
                <a:cs typeface="Arial"/>
                <a:sym typeface="Arial"/>
              </a:rPr>
              <a:t>75%</a:t>
            </a:r>
            <a:endParaRPr b="1" sz="2400">
              <a:solidFill>
                <a:schemeClr val="accent3"/>
              </a:solidFill>
              <a:latin typeface="Arial"/>
              <a:ea typeface="Arial"/>
              <a:cs typeface="Arial"/>
              <a:sym typeface="Arial"/>
            </a:endParaRPr>
          </a:p>
        </p:txBody>
      </p:sp>
      <p:grpSp>
        <p:nvGrpSpPr>
          <p:cNvPr id="337" name="Google Shape;337;p4"/>
          <p:cNvGrpSpPr/>
          <p:nvPr/>
        </p:nvGrpSpPr>
        <p:grpSpPr>
          <a:xfrm>
            <a:off x="6540723" y="5269199"/>
            <a:ext cx="2531919" cy="945505"/>
            <a:chOff x="6565695" y="2005884"/>
            <a:chExt cx="2055606" cy="945505"/>
          </a:xfrm>
        </p:grpSpPr>
        <p:sp>
          <p:nvSpPr>
            <p:cNvPr id="338" name="Google Shape;338;p4"/>
            <p:cNvSpPr txBox="1"/>
            <p:nvPr/>
          </p:nvSpPr>
          <p:spPr>
            <a:xfrm>
              <a:off x="6565695" y="2305058"/>
              <a:ext cx="203799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Almost 75% of business background class people invest in the markets</a:t>
              </a:r>
              <a:endParaRPr/>
            </a:p>
          </p:txBody>
        </p:sp>
        <p:sp>
          <p:nvSpPr>
            <p:cNvPr id="339" name="Google Shape;339;p4"/>
            <p:cNvSpPr txBox="1"/>
            <p:nvPr/>
          </p:nvSpPr>
          <p:spPr>
            <a:xfrm>
              <a:off x="6583306" y="2005884"/>
              <a:ext cx="2037995"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rgbClr val="3F3F3F"/>
                  </a:solidFill>
                  <a:latin typeface="Arial"/>
                  <a:ea typeface="Arial"/>
                  <a:cs typeface="Arial"/>
                  <a:sym typeface="Arial"/>
                </a:rPr>
                <a:t>PARTICIPATION</a:t>
              </a:r>
              <a:endParaRPr b="1" sz="1200">
                <a:solidFill>
                  <a:srgbClr val="3F3F3F"/>
                </a:solidFill>
                <a:latin typeface="Arial"/>
                <a:ea typeface="Arial"/>
                <a:cs typeface="Arial"/>
                <a:sym typeface="Arial"/>
              </a:endParaRPr>
            </a:p>
          </p:txBody>
        </p:sp>
      </p:grpSp>
      <p:sp>
        <p:nvSpPr>
          <p:cNvPr id="340" name="Google Shape;340;p4"/>
          <p:cNvSpPr/>
          <p:nvPr/>
        </p:nvSpPr>
        <p:spPr>
          <a:xfrm>
            <a:off x="811717" y="3145650"/>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 stock market simulator is a program or application that attempts to reproduce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the features of a live stock market on a computer so that the user can get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trading stocks without financial risk. It replicates a live stock data and allows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users to create virtual trading platform. This application is designed for</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 user interface using JavaFX and graph building to represent the </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stock market.</a:t>
            </a:r>
            <a:endParaRPr sz="12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grpSp>
        <p:nvGrpSpPr>
          <p:cNvPr id="345" name="Google Shape;345;p5"/>
          <p:cNvGrpSpPr/>
          <p:nvPr/>
        </p:nvGrpSpPr>
        <p:grpSpPr>
          <a:xfrm>
            <a:off x="3916452" y="2158264"/>
            <a:ext cx="4359097" cy="2395029"/>
            <a:chOff x="-548507" y="477868"/>
            <a:chExt cx="11570449" cy="6357177"/>
          </a:xfrm>
        </p:grpSpPr>
        <p:sp>
          <p:nvSpPr>
            <p:cNvPr id="346" name="Google Shape;346;p5"/>
            <p:cNvSpPr/>
            <p:nvPr/>
          </p:nvSpPr>
          <p:spPr>
            <a:xfrm>
              <a:off x="-482765" y="6440599"/>
              <a:ext cx="11438966" cy="394446"/>
            </a:xfrm>
            <a:custGeom>
              <a:rect b="b" l="l" r="r" t="t"/>
              <a:pathLst>
                <a:path extrusionOk="0" h="57150" w="16573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7" name="Google Shape;347;p5"/>
            <p:cNvSpPr/>
            <p:nvPr/>
          </p:nvSpPr>
          <p:spPr>
            <a:xfrm>
              <a:off x="700575" y="477868"/>
              <a:ext cx="9072285" cy="5916709"/>
            </a:xfrm>
            <a:custGeom>
              <a:rect b="b" l="l" r="r" t="t"/>
              <a:pathLst>
                <a:path extrusionOk="0" h="857250" w="13144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8" name="Google Shape;348;p5"/>
            <p:cNvSpPr/>
            <p:nvPr/>
          </p:nvSpPr>
          <p:spPr>
            <a:xfrm>
              <a:off x="1088451" y="839448"/>
              <a:ext cx="8283390" cy="5062073"/>
            </a:xfrm>
            <a:custGeom>
              <a:rect b="b" l="l" r="r" t="t"/>
              <a:pathLst>
                <a:path extrusionOk="0" h="733425" w="1200150">
                  <a:moveTo>
                    <a:pt x="7144" y="7144"/>
                  </a:moveTo>
                  <a:lnTo>
                    <a:pt x="1196816" y="7144"/>
                  </a:lnTo>
                  <a:lnTo>
                    <a:pt x="1196816" y="730091"/>
                  </a:lnTo>
                  <a:lnTo>
                    <a:pt x="7144" y="730091"/>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9" name="Google Shape;349;p5"/>
            <p:cNvSpPr/>
            <p:nvPr/>
          </p:nvSpPr>
          <p:spPr>
            <a:xfrm>
              <a:off x="-548507" y="6164484"/>
              <a:ext cx="11570449" cy="460188"/>
            </a:xfrm>
            <a:custGeom>
              <a:rect b="b" l="l" r="r" t="t"/>
              <a:pathLst>
                <a:path extrusionOk="0" h="66675" w="1676400">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50" name="Google Shape;350;p5"/>
            <p:cNvSpPr/>
            <p:nvPr/>
          </p:nvSpPr>
          <p:spPr>
            <a:xfrm>
              <a:off x="4438629" y="6215033"/>
              <a:ext cx="1618413" cy="184076"/>
            </a:xfrm>
            <a:custGeom>
              <a:rect b="b" l="l" r="r" t="t"/>
              <a:pathLst>
                <a:path extrusionOk="0" h="184076" w="1618413">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51" name="Google Shape;351;p5"/>
            <p:cNvGrpSpPr/>
            <p:nvPr/>
          </p:nvGrpSpPr>
          <p:grpSpPr>
            <a:xfrm>
              <a:off x="1606" y="6382978"/>
              <a:ext cx="413937" cy="115242"/>
              <a:chOff x="5955" y="6353672"/>
              <a:chExt cx="413937" cy="115242"/>
            </a:xfrm>
          </p:grpSpPr>
          <p:sp>
            <p:nvSpPr>
              <p:cNvPr id="352" name="Google Shape;352;p5"/>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3" name="Google Shape;353;p5"/>
              <p:cNvSpPr/>
              <p:nvPr/>
            </p:nvSpPr>
            <p:spPr>
              <a:xfrm>
                <a:off x="99417" y="6382279"/>
                <a:ext cx="227012"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54" name="Google Shape;354;p5"/>
            <p:cNvGrpSpPr/>
            <p:nvPr/>
          </p:nvGrpSpPr>
          <p:grpSpPr>
            <a:xfrm>
              <a:off x="9855291" y="6381600"/>
              <a:ext cx="885989" cy="115242"/>
              <a:chOff x="5955" y="6353672"/>
              <a:chExt cx="413937" cy="115242"/>
            </a:xfrm>
          </p:grpSpPr>
          <p:sp>
            <p:nvSpPr>
              <p:cNvPr id="355" name="Google Shape;355;p5"/>
              <p:cNvSpPr/>
              <p:nvPr/>
            </p:nvSpPr>
            <p:spPr>
              <a:xfrm>
                <a:off x="5955" y="6353672"/>
                <a:ext cx="413937" cy="115242"/>
              </a:xfrm>
              <a:prstGeom prst="roundRect">
                <a:avLst>
                  <a:gd fmla="val 28154" name="adj"/>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56" name="Google Shape;356;p5"/>
              <p:cNvSpPr/>
              <p:nvPr/>
            </p:nvSpPr>
            <p:spPr>
              <a:xfrm>
                <a:off x="84761" y="6382279"/>
                <a:ext cx="256326" cy="55272"/>
              </a:xfrm>
              <a:prstGeom prst="roundRect">
                <a:avLst>
                  <a:gd fmla="val 28154" name="adj"/>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57" name="Google Shape;357;p5"/>
            <p:cNvSpPr/>
            <p:nvPr/>
          </p:nvSpPr>
          <p:spPr>
            <a:xfrm>
              <a:off x="3892805" y="496953"/>
              <a:ext cx="5479036" cy="5431217"/>
            </a:xfrm>
            <a:custGeom>
              <a:rect b="b" l="l" r="r" t="t"/>
              <a:pathLst>
                <a:path extrusionOk="0" h="4035268" w="3976489">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58" name="Google Shape;358;p5"/>
          <p:cNvGrpSpPr/>
          <p:nvPr/>
        </p:nvGrpSpPr>
        <p:grpSpPr>
          <a:xfrm>
            <a:off x="456279" y="852284"/>
            <a:ext cx="11287817" cy="3840157"/>
            <a:chOff x="464523" y="713136"/>
            <a:chExt cx="11287817" cy="3840157"/>
          </a:xfrm>
        </p:grpSpPr>
        <p:grpSp>
          <p:nvGrpSpPr>
            <p:cNvPr id="359" name="Google Shape;359;p5"/>
            <p:cNvGrpSpPr/>
            <p:nvPr/>
          </p:nvGrpSpPr>
          <p:grpSpPr>
            <a:xfrm flipH="1" rot="10800000">
              <a:off x="6264482" y="713136"/>
              <a:ext cx="5487858" cy="3073695"/>
              <a:chOff x="9058763" y="1564839"/>
              <a:chExt cx="5487858" cy="3073695"/>
            </a:xfrm>
          </p:grpSpPr>
          <p:sp>
            <p:nvSpPr>
              <p:cNvPr id="360" name="Google Shape;360;p5"/>
              <p:cNvSpPr/>
              <p:nvPr/>
            </p:nvSpPr>
            <p:spPr>
              <a:xfrm flipH="1">
                <a:off x="9075844" y="1564839"/>
                <a:ext cx="5470777" cy="2381594"/>
              </a:xfrm>
              <a:custGeom>
                <a:rect b="b" l="l" r="r" t="t"/>
                <a:pathLst>
                  <a:path extrusionOk="0" h="3129771" w="7189422">
                    <a:moveTo>
                      <a:pt x="0" y="3081008"/>
                    </a:moveTo>
                    <a:cubicBezTo>
                      <a:pt x="461246" y="2654828"/>
                      <a:pt x="1043872" y="1896873"/>
                      <a:pt x="1456566" y="1875295"/>
                    </a:cubicBezTo>
                    <a:cubicBezTo>
                      <a:pt x="1842287" y="1888782"/>
                      <a:pt x="1936693" y="3148442"/>
                      <a:pt x="2152481" y="3129561"/>
                    </a:cubicBezTo>
                    <a:cubicBezTo>
                      <a:pt x="2379057" y="3129561"/>
                      <a:pt x="2743200" y="1397866"/>
                      <a:pt x="3002145" y="1381681"/>
                    </a:cubicBezTo>
                    <a:cubicBezTo>
                      <a:pt x="3201749" y="1362799"/>
                      <a:pt x="3457996" y="2565815"/>
                      <a:pt x="3625232" y="2563118"/>
                    </a:cubicBezTo>
                    <a:cubicBezTo>
                      <a:pt x="3795165" y="2549631"/>
                      <a:pt x="4138153" y="411502"/>
                      <a:pt x="4461834" y="414199"/>
                    </a:cubicBezTo>
                    <a:cubicBezTo>
                      <a:pt x="4753148" y="422291"/>
                      <a:pt x="4853375" y="2187402"/>
                      <a:pt x="5055676" y="2187402"/>
                    </a:cubicBezTo>
                    <a:cubicBezTo>
                      <a:pt x="5268766" y="2171218"/>
                      <a:pt x="5568890" y="486359"/>
                      <a:pt x="5765796" y="478267"/>
                    </a:cubicBezTo>
                    <a:cubicBezTo>
                      <a:pt x="5989675" y="478267"/>
                      <a:pt x="5954742" y="1645674"/>
                      <a:pt x="6219081" y="1661858"/>
                    </a:cubicBezTo>
                    <a:cubicBezTo>
                      <a:pt x="6475328" y="1637582"/>
                      <a:pt x="6973634" y="631179"/>
                      <a:pt x="7189422" y="0"/>
                    </a:cubicBez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61" name="Google Shape;361;p5"/>
              <p:cNvGrpSpPr/>
              <p:nvPr/>
            </p:nvGrpSpPr>
            <p:grpSpPr>
              <a:xfrm flipH="1">
                <a:off x="11831112" y="2269727"/>
                <a:ext cx="188449" cy="1471350"/>
                <a:chOff x="10641180" y="438150"/>
                <a:chExt cx="247650" cy="1828800"/>
              </a:xfrm>
            </p:grpSpPr>
            <p:sp>
              <p:nvSpPr>
                <p:cNvPr id="362" name="Google Shape;362;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3" name="Google Shape;363;p5"/>
                <p:cNvSpPr/>
                <p:nvPr/>
              </p:nvSpPr>
              <p:spPr>
                <a:xfrm>
                  <a:off x="10641180" y="1044532"/>
                  <a:ext cx="247650" cy="97017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4" name="Google Shape;364;p5"/>
              <p:cNvGrpSpPr/>
              <p:nvPr/>
            </p:nvGrpSpPr>
            <p:grpSpPr>
              <a:xfrm flipH="1">
                <a:off x="13858717" y="3246912"/>
                <a:ext cx="188449" cy="1391622"/>
                <a:chOff x="10641180" y="438150"/>
                <a:chExt cx="247650" cy="1828800"/>
              </a:xfrm>
            </p:grpSpPr>
            <p:sp>
              <p:nvSpPr>
                <p:cNvPr id="365" name="Google Shape;365;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6" name="Google Shape;366;p5"/>
                <p:cNvSpPr/>
                <p:nvPr/>
              </p:nvSpPr>
              <p:spPr>
                <a:xfrm>
                  <a:off x="10641180" y="1044532"/>
                  <a:ext cx="247650" cy="7598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67" name="Google Shape;367;p5"/>
              <p:cNvGrpSpPr/>
              <p:nvPr/>
            </p:nvGrpSpPr>
            <p:grpSpPr>
              <a:xfrm flipH="1">
                <a:off x="11150899" y="1750818"/>
                <a:ext cx="188449" cy="1600365"/>
                <a:chOff x="10641180" y="362514"/>
                <a:chExt cx="247650" cy="1989158"/>
              </a:xfrm>
            </p:grpSpPr>
            <p:sp>
              <p:nvSpPr>
                <p:cNvPr id="368" name="Google Shape;368;p5"/>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5"/>
                <p:cNvSpPr/>
                <p:nvPr/>
              </p:nvSpPr>
              <p:spPr>
                <a:xfrm>
                  <a:off x="10641180" y="494815"/>
                  <a:ext cx="247650" cy="1611559"/>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70" name="Google Shape;370;p5"/>
              <p:cNvGrpSpPr/>
              <p:nvPr/>
            </p:nvGrpSpPr>
            <p:grpSpPr>
              <a:xfrm flipH="1">
                <a:off x="10439463" y="2023827"/>
                <a:ext cx="188449" cy="1600365"/>
                <a:chOff x="10641180" y="362514"/>
                <a:chExt cx="247650" cy="1989158"/>
              </a:xfrm>
            </p:grpSpPr>
            <p:sp>
              <p:nvSpPr>
                <p:cNvPr id="371" name="Google Shape;371;p5"/>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5"/>
                <p:cNvSpPr/>
                <p:nvPr/>
              </p:nvSpPr>
              <p:spPr>
                <a:xfrm>
                  <a:off x="10641180" y="820641"/>
                  <a:ext cx="247650" cy="959907"/>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73" name="Google Shape;373;p5"/>
              <p:cNvGrpSpPr/>
              <p:nvPr/>
            </p:nvGrpSpPr>
            <p:grpSpPr>
              <a:xfrm flipH="1">
                <a:off x="13419682" y="2899208"/>
                <a:ext cx="188449" cy="834973"/>
                <a:chOff x="10641180" y="500718"/>
                <a:chExt cx="247650" cy="1097280"/>
              </a:xfrm>
            </p:grpSpPr>
            <p:sp>
              <p:nvSpPr>
                <p:cNvPr id="374" name="Google Shape;374;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5" name="Google Shape;375;p5"/>
                <p:cNvSpPr/>
                <p:nvPr/>
              </p:nvSpPr>
              <p:spPr>
                <a:xfrm>
                  <a:off x="10641180" y="741341"/>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76" name="Google Shape;376;p5"/>
              <p:cNvGrpSpPr/>
              <p:nvPr/>
            </p:nvGrpSpPr>
            <p:grpSpPr>
              <a:xfrm flipH="1">
                <a:off x="12722763" y="3195961"/>
                <a:ext cx="188449" cy="1391622"/>
                <a:chOff x="10630391" y="1182550"/>
                <a:chExt cx="247650" cy="1828800"/>
              </a:xfrm>
            </p:grpSpPr>
            <p:sp>
              <p:nvSpPr>
                <p:cNvPr id="377" name="Google Shape;377;p5"/>
                <p:cNvSpPr/>
                <p:nvPr/>
              </p:nvSpPr>
              <p:spPr>
                <a:xfrm>
                  <a:off x="10722133" y="11825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8" name="Google Shape;378;p5"/>
                <p:cNvSpPr/>
                <p:nvPr/>
              </p:nvSpPr>
              <p:spPr>
                <a:xfrm>
                  <a:off x="10630391" y="1455616"/>
                  <a:ext cx="247650" cy="72424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79" name="Google Shape;379;p5"/>
              <p:cNvGrpSpPr/>
              <p:nvPr/>
            </p:nvGrpSpPr>
            <p:grpSpPr>
              <a:xfrm flipH="1">
                <a:off x="10439463" y="2147907"/>
                <a:ext cx="188449" cy="1391622"/>
                <a:chOff x="10662618" y="438150"/>
                <a:chExt cx="247650" cy="1828800"/>
              </a:xfrm>
            </p:grpSpPr>
            <p:sp>
              <p:nvSpPr>
                <p:cNvPr id="380" name="Google Shape;380;p5"/>
                <p:cNvSpPr/>
                <p:nvPr/>
              </p:nvSpPr>
              <p:spPr>
                <a:xfrm>
                  <a:off x="10772727"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1" name="Google Shape;381;p5"/>
                <p:cNvSpPr/>
                <p:nvPr/>
              </p:nvSpPr>
              <p:spPr>
                <a:xfrm>
                  <a:off x="10662618" y="736515"/>
                  <a:ext cx="247650" cy="101490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82" name="Google Shape;382;p5"/>
              <p:cNvGrpSpPr/>
              <p:nvPr/>
            </p:nvGrpSpPr>
            <p:grpSpPr>
              <a:xfrm flipH="1">
                <a:off x="10886970" y="2388183"/>
                <a:ext cx="188449" cy="834973"/>
                <a:chOff x="10641180" y="500718"/>
                <a:chExt cx="247650" cy="1097280"/>
              </a:xfrm>
            </p:grpSpPr>
            <p:sp>
              <p:nvSpPr>
                <p:cNvPr id="383" name="Google Shape;383;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4" name="Google Shape;384;p5"/>
                <p:cNvSpPr/>
                <p:nvPr/>
              </p:nvSpPr>
              <p:spPr>
                <a:xfrm>
                  <a:off x="10641180" y="741341"/>
                  <a:ext cx="247650" cy="38937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85" name="Google Shape;385;p5"/>
              <p:cNvGrpSpPr/>
              <p:nvPr/>
            </p:nvGrpSpPr>
            <p:grpSpPr>
              <a:xfrm flipH="1">
                <a:off x="10670428" y="2293571"/>
                <a:ext cx="188449" cy="1391622"/>
                <a:chOff x="10641180" y="438150"/>
                <a:chExt cx="247650" cy="1828800"/>
              </a:xfrm>
            </p:grpSpPr>
            <p:sp>
              <p:nvSpPr>
                <p:cNvPr id="386" name="Google Shape;386;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7" name="Google Shape;387;p5"/>
                <p:cNvSpPr/>
                <p:nvPr/>
              </p:nvSpPr>
              <p:spPr>
                <a:xfrm>
                  <a:off x="10641180" y="1044532"/>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88" name="Google Shape;388;p5"/>
              <p:cNvGrpSpPr/>
              <p:nvPr/>
            </p:nvGrpSpPr>
            <p:grpSpPr>
              <a:xfrm flipH="1">
                <a:off x="13178505" y="2900130"/>
                <a:ext cx="188449" cy="1391622"/>
                <a:chOff x="10653055" y="438150"/>
                <a:chExt cx="247650" cy="1828800"/>
              </a:xfrm>
            </p:grpSpPr>
            <p:sp>
              <p:nvSpPr>
                <p:cNvPr id="389" name="Google Shape;389;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5"/>
                <p:cNvSpPr/>
                <p:nvPr/>
              </p:nvSpPr>
              <p:spPr>
                <a:xfrm>
                  <a:off x="10653055" y="682991"/>
                  <a:ext cx="247650" cy="1056674"/>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1" name="Google Shape;391;p5"/>
              <p:cNvGrpSpPr/>
              <p:nvPr/>
            </p:nvGrpSpPr>
            <p:grpSpPr>
              <a:xfrm flipH="1">
                <a:off x="12955400" y="3351183"/>
                <a:ext cx="188449" cy="834973"/>
                <a:chOff x="10641180" y="500718"/>
                <a:chExt cx="247650" cy="1097280"/>
              </a:xfrm>
            </p:grpSpPr>
            <p:sp>
              <p:nvSpPr>
                <p:cNvPr id="392" name="Google Shape;392;p5"/>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5"/>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4" name="Google Shape;394;p5"/>
              <p:cNvGrpSpPr/>
              <p:nvPr/>
            </p:nvGrpSpPr>
            <p:grpSpPr>
              <a:xfrm flipH="1">
                <a:off x="14078235" y="3342135"/>
                <a:ext cx="188449" cy="834973"/>
                <a:chOff x="10641180" y="500718"/>
                <a:chExt cx="247650" cy="1097280"/>
              </a:xfrm>
            </p:grpSpPr>
            <p:sp>
              <p:nvSpPr>
                <p:cNvPr id="395" name="Google Shape;395;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6" name="Google Shape;396;p5"/>
                <p:cNvSpPr/>
                <p:nvPr/>
              </p:nvSpPr>
              <p:spPr>
                <a:xfrm>
                  <a:off x="10641180" y="741341"/>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7" name="Google Shape;397;p5"/>
              <p:cNvGrpSpPr/>
              <p:nvPr/>
            </p:nvGrpSpPr>
            <p:grpSpPr>
              <a:xfrm flipH="1">
                <a:off x="14293047" y="3595941"/>
                <a:ext cx="188449" cy="834973"/>
                <a:chOff x="10641180" y="500718"/>
                <a:chExt cx="247650" cy="1097280"/>
              </a:xfrm>
            </p:grpSpPr>
            <p:sp>
              <p:nvSpPr>
                <p:cNvPr id="398" name="Google Shape;398;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9" name="Google Shape;399;p5"/>
                <p:cNvSpPr/>
                <p:nvPr/>
              </p:nvSpPr>
              <p:spPr>
                <a:xfrm>
                  <a:off x="10641180" y="579815"/>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0" name="Google Shape;400;p5"/>
              <p:cNvGrpSpPr/>
              <p:nvPr/>
            </p:nvGrpSpPr>
            <p:grpSpPr>
              <a:xfrm flipH="1">
                <a:off x="9058763" y="1606341"/>
                <a:ext cx="188449" cy="834973"/>
                <a:chOff x="10641180" y="500718"/>
                <a:chExt cx="247650" cy="1097280"/>
              </a:xfrm>
            </p:grpSpPr>
            <p:sp>
              <p:nvSpPr>
                <p:cNvPr id="401" name="Google Shape;401;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2" name="Google Shape;402;p5"/>
                <p:cNvSpPr/>
                <p:nvPr/>
              </p:nvSpPr>
              <p:spPr>
                <a:xfrm>
                  <a:off x="10641180" y="579815"/>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3" name="Google Shape;403;p5"/>
              <p:cNvGrpSpPr/>
              <p:nvPr/>
            </p:nvGrpSpPr>
            <p:grpSpPr>
              <a:xfrm flipH="1">
                <a:off x="9740871" y="1766633"/>
                <a:ext cx="188449" cy="1471350"/>
                <a:chOff x="10641180" y="438150"/>
                <a:chExt cx="247650" cy="1828800"/>
              </a:xfrm>
            </p:grpSpPr>
            <p:sp>
              <p:nvSpPr>
                <p:cNvPr id="404" name="Google Shape;404;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5" name="Google Shape;405;p5"/>
                <p:cNvSpPr/>
                <p:nvPr/>
              </p:nvSpPr>
              <p:spPr>
                <a:xfrm>
                  <a:off x="10641180" y="1044533"/>
                  <a:ext cx="247650" cy="575236"/>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6" name="Google Shape;406;p5"/>
              <p:cNvGrpSpPr/>
              <p:nvPr/>
            </p:nvGrpSpPr>
            <p:grpSpPr>
              <a:xfrm flipH="1">
                <a:off x="9977825" y="2043687"/>
                <a:ext cx="188449" cy="834973"/>
                <a:chOff x="10641180" y="500718"/>
                <a:chExt cx="247650" cy="1097280"/>
              </a:xfrm>
            </p:grpSpPr>
            <p:sp>
              <p:nvSpPr>
                <p:cNvPr id="407" name="Google Shape;407;p5"/>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5"/>
                <p:cNvSpPr/>
                <p:nvPr/>
              </p:nvSpPr>
              <p:spPr>
                <a:xfrm>
                  <a:off x="10641180" y="579815"/>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9" name="Google Shape;409;p5"/>
              <p:cNvGrpSpPr/>
              <p:nvPr/>
            </p:nvGrpSpPr>
            <p:grpSpPr>
              <a:xfrm flipH="1">
                <a:off x="9519920" y="2125836"/>
                <a:ext cx="188449" cy="834973"/>
                <a:chOff x="10641180" y="500718"/>
                <a:chExt cx="247650" cy="1097280"/>
              </a:xfrm>
            </p:grpSpPr>
            <p:sp>
              <p:nvSpPr>
                <p:cNvPr id="410" name="Google Shape;410;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5"/>
                <p:cNvSpPr/>
                <p:nvPr/>
              </p:nvSpPr>
              <p:spPr>
                <a:xfrm>
                  <a:off x="10641180" y="579815"/>
                  <a:ext cx="247650" cy="698171"/>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2" name="Google Shape;412;p5"/>
              <p:cNvGrpSpPr/>
              <p:nvPr/>
            </p:nvGrpSpPr>
            <p:grpSpPr>
              <a:xfrm flipH="1">
                <a:off x="10194829" y="1742456"/>
                <a:ext cx="188449" cy="1391622"/>
                <a:chOff x="10641180" y="438150"/>
                <a:chExt cx="247650" cy="1828800"/>
              </a:xfrm>
            </p:grpSpPr>
            <p:sp>
              <p:nvSpPr>
                <p:cNvPr id="413" name="Google Shape;413;p5"/>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5"/>
                <p:cNvSpPr/>
                <p:nvPr/>
              </p:nvSpPr>
              <p:spPr>
                <a:xfrm>
                  <a:off x="10641180" y="1044532"/>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5" name="Google Shape;415;p5"/>
              <p:cNvGrpSpPr/>
              <p:nvPr/>
            </p:nvGrpSpPr>
            <p:grpSpPr>
              <a:xfrm flipH="1">
                <a:off x="13637095" y="2894945"/>
                <a:ext cx="188449" cy="1391622"/>
                <a:chOff x="10641180" y="438150"/>
                <a:chExt cx="247650" cy="1828800"/>
              </a:xfrm>
            </p:grpSpPr>
            <p:sp>
              <p:nvSpPr>
                <p:cNvPr id="416" name="Google Shape;416;p5"/>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5"/>
                <p:cNvSpPr/>
                <p:nvPr/>
              </p:nvSpPr>
              <p:spPr>
                <a:xfrm>
                  <a:off x="10641180" y="1044532"/>
                  <a:ext cx="247650" cy="837951"/>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8" name="Google Shape;418;p5"/>
              <p:cNvGrpSpPr/>
              <p:nvPr/>
            </p:nvGrpSpPr>
            <p:grpSpPr>
              <a:xfrm flipH="1">
                <a:off x="12505852" y="3107749"/>
                <a:ext cx="188449" cy="834973"/>
                <a:chOff x="10641180" y="500718"/>
                <a:chExt cx="247650" cy="1097280"/>
              </a:xfrm>
            </p:grpSpPr>
            <p:sp>
              <p:nvSpPr>
                <p:cNvPr id="419" name="Google Shape;419;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0" name="Google Shape;420;p5"/>
                <p:cNvSpPr/>
                <p:nvPr/>
              </p:nvSpPr>
              <p:spPr>
                <a:xfrm>
                  <a:off x="10641180" y="579815"/>
                  <a:ext cx="247650" cy="744129"/>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1" name="Google Shape;421;p5"/>
              <p:cNvGrpSpPr/>
              <p:nvPr/>
            </p:nvGrpSpPr>
            <p:grpSpPr>
              <a:xfrm flipH="1">
                <a:off x="12268400" y="2699312"/>
                <a:ext cx="188449" cy="834973"/>
                <a:chOff x="10641180" y="500718"/>
                <a:chExt cx="247650" cy="1097280"/>
              </a:xfrm>
            </p:grpSpPr>
            <p:sp>
              <p:nvSpPr>
                <p:cNvPr id="422" name="Google Shape;422;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3" name="Google Shape;423;p5"/>
                <p:cNvSpPr/>
                <p:nvPr/>
              </p:nvSpPr>
              <p:spPr>
                <a:xfrm>
                  <a:off x="10641180" y="579815"/>
                  <a:ext cx="247650" cy="78437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4" name="Google Shape;424;p5"/>
              <p:cNvGrpSpPr/>
              <p:nvPr/>
            </p:nvGrpSpPr>
            <p:grpSpPr>
              <a:xfrm flipH="1">
                <a:off x="12044482" y="2482644"/>
                <a:ext cx="188449" cy="834973"/>
                <a:chOff x="10641180" y="500718"/>
                <a:chExt cx="247650" cy="1097280"/>
              </a:xfrm>
            </p:grpSpPr>
            <p:sp>
              <p:nvSpPr>
                <p:cNvPr id="425" name="Google Shape;425;p5"/>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6" name="Google Shape;426;p5"/>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27" name="Google Shape;427;p5"/>
              <p:cNvGrpSpPr/>
              <p:nvPr/>
            </p:nvGrpSpPr>
            <p:grpSpPr>
              <a:xfrm flipH="1">
                <a:off x="11366982" y="2711359"/>
                <a:ext cx="188449" cy="834973"/>
                <a:chOff x="10641180" y="500718"/>
                <a:chExt cx="247650" cy="1097280"/>
              </a:xfrm>
            </p:grpSpPr>
            <p:sp>
              <p:nvSpPr>
                <p:cNvPr id="428" name="Google Shape;428;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29" name="Google Shape;429;p5"/>
                <p:cNvSpPr/>
                <p:nvPr/>
              </p:nvSpPr>
              <p:spPr>
                <a:xfrm>
                  <a:off x="10641180" y="741341"/>
                  <a:ext cx="247650" cy="39621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30" name="Google Shape;430;p5"/>
              <p:cNvGrpSpPr/>
              <p:nvPr/>
            </p:nvGrpSpPr>
            <p:grpSpPr>
              <a:xfrm flipH="1">
                <a:off x="11615703" y="2796345"/>
                <a:ext cx="188449" cy="1391622"/>
                <a:chOff x="10641180" y="438150"/>
                <a:chExt cx="247650" cy="1828800"/>
              </a:xfrm>
            </p:grpSpPr>
            <p:sp>
              <p:nvSpPr>
                <p:cNvPr id="431" name="Google Shape;431;p5"/>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5"/>
                <p:cNvSpPr/>
                <p:nvPr/>
              </p:nvSpPr>
              <p:spPr>
                <a:xfrm>
                  <a:off x="10641180" y="1044533"/>
                  <a:ext cx="247650" cy="36338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33" name="Google Shape;433;p5"/>
              <p:cNvGrpSpPr/>
              <p:nvPr/>
            </p:nvGrpSpPr>
            <p:grpSpPr>
              <a:xfrm flipH="1">
                <a:off x="9299779" y="1686389"/>
                <a:ext cx="188449" cy="834973"/>
                <a:chOff x="10641180" y="500718"/>
                <a:chExt cx="247650" cy="1097280"/>
              </a:xfrm>
            </p:grpSpPr>
            <p:sp>
              <p:nvSpPr>
                <p:cNvPr id="434" name="Google Shape;434;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5"/>
                <p:cNvSpPr/>
                <p:nvPr/>
              </p:nvSpPr>
              <p:spPr>
                <a:xfrm>
                  <a:off x="10641180" y="579815"/>
                  <a:ext cx="247650" cy="82577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36" name="Google Shape;436;p5"/>
            <p:cNvGrpSpPr/>
            <p:nvPr/>
          </p:nvGrpSpPr>
          <p:grpSpPr>
            <a:xfrm>
              <a:off x="464523" y="865778"/>
              <a:ext cx="5909519" cy="3687515"/>
              <a:chOff x="464523" y="865778"/>
              <a:chExt cx="5909519" cy="3687515"/>
            </a:xfrm>
          </p:grpSpPr>
          <p:sp>
            <p:nvSpPr>
              <p:cNvPr id="437" name="Google Shape;437;p5"/>
              <p:cNvSpPr/>
              <p:nvPr/>
            </p:nvSpPr>
            <p:spPr>
              <a:xfrm flipH="1" rot="10800000">
                <a:off x="464523" y="1506912"/>
                <a:ext cx="5909519" cy="2471304"/>
              </a:xfrm>
              <a:custGeom>
                <a:rect b="b" l="l" r="r" t="t"/>
                <a:pathLst>
                  <a:path extrusionOk="0" h="3247663" w="7765995">
                    <a:moveTo>
                      <a:pt x="0" y="860872"/>
                    </a:moveTo>
                    <a:cubicBezTo>
                      <a:pt x="252262" y="1218381"/>
                      <a:pt x="769581" y="2132299"/>
                      <a:pt x="1182275" y="2110721"/>
                    </a:cubicBezTo>
                    <a:cubicBezTo>
                      <a:pt x="1567996" y="2124208"/>
                      <a:pt x="1897509" y="3266313"/>
                      <a:pt x="2113297" y="3247432"/>
                    </a:cubicBezTo>
                    <a:cubicBezTo>
                      <a:pt x="2339873" y="3247432"/>
                      <a:pt x="2704016" y="1515737"/>
                      <a:pt x="2962961" y="1499552"/>
                    </a:cubicBezTo>
                    <a:cubicBezTo>
                      <a:pt x="3162565" y="1480670"/>
                      <a:pt x="3418812" y="2683686"/>
                      <a:pt x="3586048" y="2680989"/>
                    </a:cubicBezTo>
                    <a:cubicBezTo>
                      <a:pt x="3755981" y="2667502"/>
                      <a:pt x="4098969" y="529373"/>
                      <a:pt x="4422650" y="532070"/>
                    </a:cubicBezTo>
                    <a:cubicBezTo>
                      <a:pt x="4713964" y="540162"/>
                      <a:pt x="4814191" y="2305273"/>
                      <a:pt x="5016492" y="2305273"/>
                    </a:cubicBezTo>
                    <a:cubicBezTo>
                      <a:pt x="5229582" y="2289089"/>
                      <a:pt x="5529706" y="604230"/>
                      <a:pt x="5726612" y="596138"/>
                    </a:cubicBezTo>
                    <a:cubicBezTo>
                      <a:pt x="5950491" y="596138"/>
                      <a:pt x="5980866" y="1750484"/>
                      <a:pt x="6245205" y="1766668"/>
                    </a:cubicBezTo>
                    <a:cubicBezTo>
                      <a:pt x="6501452" y="1742392"/>
                      <a:pt x="6960575" y="17602"/>
                      <a:pt x="7346162" y="317"/>
                    </a:cubicBezTo>
                    <a:cubicBezTo>
                      <a:pt x="7523434" y="-14215"/>
                      <a:pt x="7762886" y="476298"/>
                      <a:pt x="7765995" y="477816"/>
                    </a:cubicBezTo>
                  </a:path>
                </a:pathLst>
              </a:custGeom>
              <a:no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38" name="Google Shape;438;p5"/>
              <p:cNvGrpSpPr/>
              <p:nvPr/>
            </p:nvGrpSpPr>
            <p:grpSpPr>
              <a:xfrm flipH="1" rot="10800000">
                <a:off x="2961767" y="1712284"/>
                <a:ext cx="188449" cy="1471350"/>
                <a:chOff x="10641180" y="438150"/>
                <a:chExt cx="247650" cy="1828800"/>
              </a:xfrm>
            </p:grpSpPr>
            <p:sp>
              <p:nvSpPr>
                <p:cNvPr id="439" name="Google Shape;439;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0" name="Google Shape;440;p5"/>
                <p:cNvSpPr/>
                <p:nvPr/>
              </p:nvSpPr>
              <p:spPr>
                <a:xfrm>
                  <a:off x="10641180" y="1044532"/>
                  <a:ext cx="247650" cy="97017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1" name="Google Shape;441;p5"/>
              <p:cNvGrpSpPr/>
              <p:nvPr/>
            </p:nvGrpSpPr>
            <p:grpSpPr>
              <a:xfrm flipH="1" rot="10800000">
                <a:off x="934162" y="1908128"/>
                <a:ext cx="188449" cy="1391622"/>
                <a:chOff x="10641180" y="438150"/>
                <a:chExt cx="247650" cy="1828800"/>
              </a:xfrm>
            </p:grpSpPr>
            <p:sp>
              <p:nvSpPr>
                <p:cNvPr id="442" name="Google Shape;442;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3" name="Google Shape;443;p5"/>
                <p:cNvSpPr/>
                <p:nvPr/>
              </p:nvSpPr>
              <p:spPr>
                <a:xfrm>
                  <a:off x="10641180" y="1044532"/>
                  <a:ext cx="247650" cy="7598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4" name="Google Shape;444;p5"/>
              <p:cNvGrpSpPr/>
              <p:nvPr/>
            </p:nvGrpSpPr>
            <p:grpSpPr>
              <a:xfrm flipH="1" rot="10800000">
                <a:off x="3641980" y="2102178"/>
                <a:ext cx="188449" cy="1600365"/>
                <a:chOff x="10641180" y="362514"/>
                <a:chExt cx="247650" cy="1989158"/>
              </a:xfrm>
            </p:grpSpPr>
            <p:sp>
              <p:nvSpPr>
                <p:cNvPr id="445" name="Google Shape;445;p5"/>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6" name="Google Shape;446;p5"/>
                <p:cNvSpPr/>
                <p:nvPr/>
              </p:nvSpPr>
              <p:spPr>
                <a:xfrm>
                  <a:off x="10641180" y="494815"/>
                  <a:ext cx="247650" cy="1611559"/>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47" name="Google Shape;447;p5"/>
              <p:cNvGrpSpPr/>
              <p:nvPr/>
            </p:nvGrpSpPr>
            <p:grpSpPr>
              <a:xfrm flipH="1" rot="10800000">
                <a:off x="4353416" y="1829169"/>
                <a:ext cx="188449" cy="1600365"/>
                <a:chOff x="10641180" y="362514"/>
                <a:chExt cx="247650" cy="1989158"/>
              </a:xfrm>
            </p:grpSpPr>
            <p:sp>
              <p:nvSpPr>
                <p:cNvPr id="448" name="Google Shape;448;p5"/>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49" name="Google Shape;449;p5"/>
                <p:cNvSpPr/>
                <p:nvPr/>
              </p:nvSpPr>
              <p:spPr>
                <a:xfrm>
                  <a:off x="10641180" y="820641"/>
                  <a:ext cx="247650" cy="959907"/>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0" name="Google Shape;450;p5"/>
              <p:cNvGrpSpPr/>
              <p:nvPr/>
            </p:nvGrpSpPr>
            <p:grpSpPr>
              <a:xfrm flipH="1" rot="10800000">
                <a:off x="1373197" y="1947778"/>
                <a:ext cx="188449" cy="834973"/>
                <a:chOff x="10641180" y="500718"/>
                <a:chExt cx="247650" cy="1097280"/>
              </a:xfrm>
            </p:grpSpPr>
            <p:sp>
              <p:nvSpPr>
                <p:cNvPr id="451" name="Google Shape;451;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2" name="Google Shape;452;p5"/>
                <p:cNvSpPr/>
                <p:nvPr/>
              </p:nvSpPr>
              <p:spPr>
                <a:xfrm>
                  <a:off x="10641180" y="741341"/>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3" name="Google Shape;453;p5"/>
              <p:cNvGrpSpPr/>
              <p:nvPr/>
            </p:nvGrpSpPr>
            <p:grpSpPr>
              <a:xfrm flipH="1" rot="10800000">
                <a:off x="2070116" y="865778"/>
                <a:ext cx="188449" cy="1391622"/>
                <a:chOff x="10630391" y="1182550"/>
                <a:chExt cx="247650" cy="1828800"/>
              </a:xfrm>
            </p:grpSpPr>
            <p:sp>
              <p:nvSpPr>
                <p:cNvPr id="454" name="Google Shape;454;p5"/>
                <p:cNvSpPr/>
                <p:nvPr/>
              </p:nvSpPr>
              <p:spPr>
                <a:xfrm>
                  <a:off x="10722133" y="11825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5"/>
                <p:cNvSpPr/>
                <p:nvPr/>
              </p:nvSpPr>
              <p:spPr>
                <a:xfrm>
                  <a:off x="10630391" y="1455616"/>
                  <a:ext cx="247650" cy="72424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6" name="Google Shape;456;p5"/>
              <p:cNvGrpSpPr/>
              <p:nvPr/>
            </p:nvGrpSpPr>
            <p:grpSpPr>
              <a:xfrm flipH="1" rot="10800000">
                <a:off x="4353416" y="1913832"/>
                <a:ext cx="188449" cy="1391622"/>
                <a:chOff x="10662618" y="438150"/>
                <a:chExt cx="247650" cy="1828800"/>
              </a:xfrm>
            </p:grpSpPr>
            <p:sp>
              <p:nvSpPr>
                <p:cNvPr id="457" name="Google Shape;457;p5"/>
                <p:cNvSpPr/>
                <p:nvPr/>
              </p:nvSpPr>
              <p:spPr>
                <a:xfrm>
                  <a:off x="10772727"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8" name="Google Shape;458;p5"/>
                <p:cNvSpPr/>
                <p:nvPr/>
              </p:nvSpPr>
              <p:spPr>
                <a:xfrm>
                  <a:off x="10662618" y="736515"/>
                  <a:ext cx="247650" cy="101490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59" name="Google Shape;459;p5"/>
              <p:cNvGrpSpPr/>
              <p:nvPr/>
            </p:nvGrpSpPr>
            <p:grpSpPr>
              <a:xfrm flipH="1" rot="10800000">
                <a:off x="3905909" y="2230205"/>
                <a:ext cx="188449" cy="834973"/>
                <a:chOff x="10641180" y="500718"/>
                <a:chExt cx="247650" cy="1097280"/>
              </a:xfrm>
            </p:grpSpPr>
            <p:sp>
              <p:nvSpPr>
                <p:cNvPr id="460" name="Google Shape;460;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5"/>
                <p:cNvSpPr/>
                <p:nvPr/>
              </p:nvSpPr>
              <p:spPr>
                <a:xfrm>
                  <a:off x="10641180" y="741341"/>
                  <a:ext cx="247650" cy="38937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2" name="Google Shape;462;p5"/>
              <p:cNvGrpSpPr/>
              <p:nvPr/>
            </p:nvGrpSpPr>
            <p:grpSpPr>
              <a:xfrm flipH="1" rot="10800000">
                <a:off x="4122451" y="1768168"/>
                <a:ext cx="188449" cy="1391622"/>
                <a:chOff x="10641180" y="438150"/>
                <a:chExt cx="247650" cy="1828800"/>
              </a:xfrm>
            </p:grpSpPr>
            <p:sp>
              <p:nvSpPr>
                <p:cNvPr id="463" name="Google Shape;463;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4" name="Google Shape;464;p5"/>
                <p:cNvSpPr/>
                <p:nvPr/>
              </p:nvSpPr>
              <p:spPr>
                <a:xfrm>
                  <a:off x="10641180" y="1044532"/>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5" name="Google Shape;465;p5"/>
              <p:cNvGrpSpPr/>
              <p:nvPr/>
            </p:nvGrpSpPr>
            <p:grpSpPr>
              <a:xfrm flipH="1" rot="10800000">
                <a:off x="1614374" y="1161609"/>
                <a:ext cx="188449" cy="1391622"/>
                <a:chOff x="10653055" y="438150"/>
                <a:chExt cx="247650" cy="1828800"/>
              </a:xfrm>
            </p:grpSpPr>
            <p:sp>
              <p:nvSpPr>
                <p:cNvPr id="466" name="Google Shape;466;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7" name="Google Shape;467;p5"/>
                <p:cNvSpPr/>
                <p:nvPr/>
              </p:nvSpPr>
              <p:spPr>
                <a:xfrm>
                  <a:off x="10653055" y="682991"/>
                  <a:ext cx="247650" cy="1056674"/>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8" name="Google Shape;468;p5"/>
              <p:cNvGrpSpPr/>
              <p:nvPr/>
            </p:nvGrpSpPr>
            <p:grpSpPr>
              <a:xfrm flipH="1" rot="10800000">
                <a:off x="1837479" y="1267205"/>
                <a:ext cx="188449" cy="834973"/>
                <a:chOff x="10641180" y="500718"/>
                <a:chExt cx="247650" cy="1097280"/>
              </a:xfrm>
            </p:grpSpPr>
            <p:sp>
              <p:nvSpPr>
                <p:cNvPr id="469" name="Google Shape;469;p5"/>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0" name="Google Shape;470;p5"/>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71" name="Google Shape;471;p5"/>
              <p:cNvGrpSpPr/>
              <p:nvPr/>
            </p:nvGrpSpPr>
            <p:grpSpPr>
              <a:xfrm flipH="1" rot="10800000">
                <a:off x="714644" y="2459008"/>
                <a:ext cx="188449" cy="834973"/>
                <a:chOff x="10641180" y="500718"/>
                <a:chExt cx="247650" cy="1097280"/>
              </a:xfrm>
            </p:grpSpPr>
            <p:sp>
              <p:nvSpPr>
                <p:cNvPr id="472" name="Google Shape;472;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3" name="Google Shape;473;p5"/>
                <p:cNvSpPr/>
                <p:nvPr/>
              </p:nvSpPr>
              <p:spPr>
                <a:xfrm>
                  <a:off x="10641180" y="741341"/>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74" name="Google Shape;474;p5"/>
              <p:cNvGrpSpPr/>
              <p:nvPr/>
            </p:nvGrpSpPr>
            <p:grpSpPr>
              <a:xfrm flipH="1" rot="10800000">
                <a:off x="499832" y="2423859"/>
                <a:ext cx="188449" cy="834973"/>
                <a:chOff x="10641180" y="500718"/>
                <a:chExt cx="247650" cy="1097280"/>
              </a:xfrm>
            </p:grpSpPr>
            <p:sp>
              <p:nvSpPr>
                <p:cNvPr id="475" name="Google Shape;475;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5"/>
                <p:cNvSpPr/>
                <p:nvPr/>
              </p:nvSpPr>
              <p:spPr>
                <a:xfrm>
                  <a:off x="10641180" y="579815"/>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77" name="Google Shape;477;p5"/>
              <p:cNvGrpSpPr/>
              <p:nvPr/>
            </p:nvGrpSpPr>
            <p:grpSpPr>
              <a:xfrm flipH="1" rot="10800000">
                <a:off x="5734116" y="3012047"/>
                <a:ext cx="188449" cy="834973"/>
                <a:chOff x="10641180" y="500718"/>
                <a:chExt cx="247650" cy="1097280"/>
              </a:xfrm>
            </p:grpSpPr>
            <p:sp>
              <p:nvSpPr>
                <p:cNvPr id="478" name="Google Shape;478;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9" name="Google Shape;479;p5"/>
                <p:cNvSpPr/>
                <p:nvPr/>
              </p:nvSpPr>
              <p:spPr>
                <a:xfrm>
                  <a:off x="10641180" y="579815"/>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0" name="Google Shape;480;p5"/>
              <p:cNvGrpSpPr/>
              <p:nvPr/>
            </p:nvGrpSpPr>
            <p:grpSpPr>
              <a:xfrm flipH="1" rot="10800000">
                <a:off x="5052008" y="2215378"/>
                <a:ext cx="188449" cy="1471350"/>
                <a:chOff x="10641180" y="438150"/>
                <a:chExt cx="247650" cy="1828800"/>
              </a:xfrm>
            </p:grpSpPr>
            <p:sp>
              <p:nvSpPr>
                <p:cNvPr id="481" name="Google Shape;481;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2" name="Google Shape;482;p5"/>
                <p:cNvSpPr/>
                <p:nvPr/>
              </p:nvSpPr>
              <p:spPr>
                <a:xfrm>
                  <a:off x="10641180" y="1044533"/>
                  <a:ext cx="247650" cy="575236"/>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3" name="Google Shape;483;p5"/>
              <p:cNvGrpSpPr/>
              <p:nvPr/>
            </p:nvGrpSpPr>
            <p:grpSpPr>
              <a:xfrm flipH="1" rot="10800000">
                <a:off x="4815054" y="2574701"/>
                <a:ext cx="188449" cy="834973"/>
                <a:chOff x="10641180" y="500718"/>
                <a:chExt cx="247650" cy="1097280"/>
              </a:xfrm>
            </p:grpSpPr>
            <p:sp>
              <p:nvSpPr>
                <p:cNvPr id="484" name="Google Shape;484;p5"/>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5" name="Google Shape;485;p5"/>
                <p:cNvSpPr/>
                <p:nvPr/>
              </p:nvSpPr>
              <p:spPr>
                <a:xfrm>
                  <a:off x="10641180" y="579815"/>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6" name="Google Shape;486;p5"/>
              <p:cNvGrpSpPr/>
              <p:nvPr/>
            </p:nvGrpSpPr>
            <p:grpSpPr>
              <a:xfrm flipH="1" rot="10800000">
                <a:off x="5272959" y="2492552"/>
                <a:ext cx="188449" cy="834973"/>
                <a:chOff x="10641180" y="500718"/>
                <a:chExt cx="247650" cy="1097280"/>
              </a:xfrm>
            </p:grpSpPr>
            <p:sp>
              <p:nvSpPr>
                <p:cNvPr id="487" name="Google Shape;487;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8" name="Google Shape;488;p5"/>
                <p:cNvSpPr/>
                <p:nvPr/>
              </p:nvSpPr>
              <p:spPr>
                <a:xfrm>
                  <a:off x="10641180" y="579815"/>
                  <a:ext cx="247650" cy="698171"/>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9" name="Google Shape;489;p5"/>
              <p:cNvGrpSpPr/>
              <p:nvPr/>
            </p:nvGrpSpPr>
            <p:grpSpPr>
              <a:xfrm flipH="1" rot="10800000">
                <a:off x="4598050" y="2319283"/>
                <a:ext cx="188449" cy="1391622"/>
                <a:chOff x="10641180" y="438150"/>
                <a:chExt cx="247650" cy="1828800"/>
              </a:xfrm>
            </p:grpSpPr>
            <p:sp>
              <p:nvSpPr>
                <p:cNvPr id="490" name="Google Shape;490;p5"/>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1" name="Google Shape;491;p5"/>
                <p:cNvSpPr/>
                <p:nvPr/>
              </p:nvSpPr>
              <p:spPr>
                <a:xfrm>
                  <a:off x="10641180" y="1044532"/>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92" name="Google Shape;492;p5"/>
              <p:cNvGrpSpPr/>
              <p:nvPr/>
            </p:nvGrpSpPr>
            <p:grpSpPr>
              <a:xfrm flipH="1" rot="10800000">
                <a:off x="1155784" y="1574296"/>
                <a:ext cx="188449" cy="1391622"/>
                <a:chOff x="10641180" y="438150"/>
                <a:chExt cx="247650" cy="1828800"/>
              </a:xfrm>
            </p:grpSpPr>
            <p:sp>
              <p:nvSpPr>
                <p:cNvPr id="493" name="Google Shape;493;p5"/>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4" name="Google Shape;494;p5"/>
                <p:cNvSpPr/>
                <p:nvPr/>
              </p:nvSpPr>
              <p:spPr>
                <a:xfrm>
                  <a:off x="10641180" y="1044532"/>
                  <a:ext cx="247650" cy="837951"/>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95" name="Google Shape;495;p5"/>
              <p:cNvGrpSpPr/>
              <p:nvPr/>
            </p:nvGrpSpPr>
            <p:grpSpPr>
              <a:xfrm flipH="1" rot="10800000">
                <a:off x="2287027" y="1510639"/>
                <a:ext cx="188449" cy="834973"/>
                <a:chOff x="10641180" y="500718"/>
                <a:chExt cx="247650" cy="1097280"/>
              </a:xfrm>
            </p:grpSpPr>
            <p:sp>
              <p:nvSpPr>
                <p:cNvPr id="496" name="Google Shape;496;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7" name="Google Shape;497;p5"/>
                <p:cNvSpPr/>
                <p:nvPr/>
              </p:nvSpPr>
              <p:spPr>
                <a:xfrm>
                  <a:off x="10641180" y="579815"/>
                  <a:ext cx="247650" cy="744129"/>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98" name="Google Shape;498;p5"/>
              <p:cNvGrpSpPr/>
              <p:nvPr/>
            </p:nvGrpSpPr>
            <p:grpSpPr>
              <a:xfrm flipH="1" rot="10800000">
                <a:off x="2524479" y="1919076"/>
                <a:ext cx="188449" cy="834973"/>
                <a:chOff x="10641180" y="500718"/>
                <a:chExt cx="247650" cy="1097280"/>
              </a:xfrm>
            </p:grpSpPr>
            <p:sp>
              <p:nvSpPr>
                <p:cNvPr id="499" name="Google Shape;499;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0" name="Google Shape;500;p5"/>
                <p:cNvSpPr/>
                <p:nvPr/>
              </p:nvSpPr>
              <p:spPr>
                <a:xfrm>
                  <a:off x="10641180" y="579815"/>
                  <a:ext cx="247650" cy="78437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1" name="Google Shape;501;p5"/>
              <p:cNvGrpSpPr/>
              <p:nvPr/>
            </p:nvGrpSpPr>
            <p:grpSpPr>
              <a:xfrm flipH="1" rot="10800000">
                <a:off x="2748397" y="2135744"/>
                <a:ext cx="188449" cy="834973"/>
                <a:chOff x="10641180" y="500718"/>
                <a:chExt cx="247650" cy="1097280"/>
              </a:xfrm>
            </p:grpSpPr>
            <p:sp>
              <p:nvSpPr>
                <p:cNvPr id="502" name="Google Shape;502;p5"/>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3" name="Google Shape;503;p5"/>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4" name="Google Shape;504;p5"/>
              <p:cNvGrpSpPr/>
              <p:nvPr/>
            </p:nvGrpSpPr>
            <p:grpSpPr>
              <a:xfrm flipH="1" rot="10800000">
                <a:off x="3425897" y="1907029"/>
                <a:ext cx="188449" cy="834973"/>
                <a:chOff x="10641180" y="500718"/>
                <a:chExt cx="247650" cy="1097280"/>
              </a:xfrm>
            </p:grpSpPr>
            <p:sp>
              <p:nvSpPr>
                <p:cNvPr id="505" name="Google Shape;505;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6" name="Google Shape;506;p5"/>
                <p:cNvSpPr/>
                <p:nvPr/>
              </p:nvSpPr>
              <p:spPr>
                <a:xfrm>
                  <a:off x="10641180" y="741341"/>
                  <a:ext cx="247650" cy="39621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07" name="Google Shape;507;p5"/>
              <p:cNvGrpSpPr/>
              <p:nvPr/>
            </p:nvGrpSpPr>
            <p:grpSpPr>
              <a:xfrm flipH="1" rot="10800000">
                <a:off x="3177176" y="1265394"/>
                <a:ext cx="188449" cy="1391622"/>
                <a:chOff x="10641180" y="438150"/>
                <a:chExt cx="247650" cy="1828800"/>
              </a:xfrm>
            </p:grpSpPr>
            <p:sp>
              <p:nvSpPr>
                <p:cNvPr id="508" name="Google Shape;508;p5"/>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9" name="Google Shape;509;p5"/>
                <p:cNvSpPr/>
                <p:nvPr/>
              </p:nvSpPr>
              <p:spPr>
                <a:xfrm>
                  <a:off x="10641180" y="1044533"/>
                  <a:ext cx="247650" cy="36338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10" name="Google Shape;510;p5"/>
              <p:cNvGrpSpPr/>
              <p:nvPr/>
            </p:nvGrpSpPr>
            <p:grpSpPr>
              <a:xfrm flipH="1" rot="10800000">
                <a:off x="5493100" y="2931999"/>
                <a:ext cx="188449" cy="834973"/>
                <a:chOff x="10641180" y="500718"/>
                <a:chExt cx="247650" cy="1097280"/>
              </a:xfrm>
            </p:grpSpPr>
            <p:sp>
              <p:nvSpPr>
                <p:cNvPr id="511" name="Google Shape;511;p5"/>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2" name="Google Shape;512;p5"/>
                <p:cNvSpPr/>
                <p:nvPr/>
              </p:nvSpPr>
              <p:spPr>
                <a:xfrm>
                  <a:off x="10641180" y="579815"/>
                  <a:ext cx="247650" cy="82577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13" name="Google Shape;513;p5"/>
              <p:cNvGrpSpPr/>
              <p:nvPr/>
            </p:nvGrpSpPr>
            <p:grpSpPr>
              <a:xfrm flipH="1" rot="10800000">
                <a:off x="6013029" y="3081943"/>
                <a:ext cx="188449" cy="1471350"/>
                <a:chOff x="10641180" y="438150"/>
                <a:chExt cx="247650" cy="1828800"/>
              </a:xfrm>
            </p:grpSpPr>
            <p:sp>
              <p:nvSpPr>
                <p:cNvPr id="514" name="Google Shape;514;p5"/>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15" name="Google Shape;515;p5"/>
                <p:cNvSpPr/>
                <p:nvPr/>
              </p:nvSpPr>
              <p:spPr>
                <a:xfrm>
                  <a:off x="10641180" y="1044533"/>
                  <a:ext cx="247650" cy="575236"/>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sp>
        <p:nvSpPr>
          <p:cNvPr id="516" name="Google Shape;516;p5"/>
          <p:cNvSpPr txBox="1"/>
          <p:nvPr/>
        </p:nvSpPr>
        <p:spPr>
          <a:xfrm>
            <a:off x="3427190" y="5376543"/>
            <a:ext cx="7072925"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accent3"/>
                </a:solidFill>
                <a:latin typeface="Arial"/>
                <a:ea typeface="Arial"/>
                <a:cs typeface="Arial"/>
                <a:sym typeface="Arial"/>
              </a:rPr>
              <a:t>JavaFx Desktop Application which allows users to view up-to-date financial data and analyze it with the help of graphs.</a:t>
            </a:r>
            <a:endParaRPr sz="1600">
              <a:solidFill>
                <a:schemeClr val="accent3"/>
              </a:solidFill>
              <a:latin typeface="Arial"/>
              <a:ea typeface="Arial"/>
              <a:cs typeface="Arial"/>
              <a:sym typeface="Arial"/>
            </a:endParaRPr>
          </a:p>
        </p:txBody>
      </p:sp>
      <p:sp>
        <p:nvSpPr>
          <p:cNvPr id="517" name="Google Shape;517;p5"/>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1"/>
              </a:buClr>
              <a:buSzPts val="5400"/>
              <a:buNone/>
            </a:pPr>
            <a:r>
              <a:rPr lang="en-US"/>
              <a:t>PROBLEM STATEMENT</a:t>
            </a:r>
            <a:endParaRPr/>
          </a:p>
        </p:txBody>
      </p:sp>
      <p:grpSp>
        <p:nvGrpSpPr>
          <p:cNvPr id="518" name="Google Shape;518;p5"/>
          <p:cNvGrpSpPr/>
          <p:nvPr/>
        </p:nvGrpSpPr>
        <p:grpSpPr>
          <a:xfrm>
            <a:off x="5060664" y="1156378"/>
            <a:ext cx="2049231" cy="144016"/>
            <a:chOff x="2655206" y="4794870"/>
            <a:chExt cx="1679267" cy="144016"/>
          </a:xfrm>
        </p:grpSpPr>
        <p:sp>
          <p:nvSpPr>
            <p:cNvPr id="519" name="Google Shape;519;p5"/>
            <p:cNvSpPr/>
            <p:nvPr/>
          </p:nvSpPr>
          <p:spPr>
            <a:xfrm>
              <a:off x="2655206" y="4794870"/>
              <a:ext cx="281436" cy="144016"/>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0" name="Google Shape;520;p5"/>
            <p:cNvSpPr/>
            <p:nvPr/>
          </p:nvSpPr>
          <p:spPr>
            <a:xfrm>
              <a:off x="2932842" y="4794870"/>
              <a:ext cx="281436" cy="144016"/>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1" name="Google Shape;521;p5"/>
            <p:cNvSpPr/>
            <p:nvPr/>
          </p:nvSpPr>
          <p:spPr>
            <a:xfrm>
              <a:off x="3212627" y="4794870"/>
              <a:ext cx="281436" cy="144016"/>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2" name="Google Shape;522;p5"/>
            <p:cNvSpPr/>
            <p:nvPr/>
          </p:nvSpPr>
          <p:spPr>
            <a:xfrm>
              <a:off x="3494261" y="4794870"/>
              <a:ext cx="281436" cy="144016"/>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3" name="Google Shape;523;p5"/>
            <p:cNvSpPr/>
            <p:nvPr/>
          </p:nvSpPr>
          <p:spPr>
            <a:xfrm>
              <a:off x="3774045" y="4794870"/>
              <a:ext cx="281436" cy="144016"/>
            </a:xfrm>
            <a:prstGeom prst="rect">
              <a:avLst/>
            </a:prstGeom>
            <a:solidFill>
              <a:schemeClr val="accent3"/>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4" name="Google Shape;524;p5"/>
            <p:cNvSpPr/>
            <p:nvPr/>
          </p:nvSpPr>
          <p:spPr>
            <a:xfrm>
              <a:off x="4053037" y="4794870"/>
              <a:ext cx="281436" cy="144016"/>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25" name="Google Shape;525;p5"/>
          <p:cNvGrpSpPr/>
          <p:nvPr/>
        </p:nvGrpSpPr>
        <p:grpSpPr>
          <a:xfrm>
            <a:off x="2014536" y="5268546"/>
            <a:ext cx="819840" cy="742755"/>
            <a:chOff x="5568642" y="590386"/>
            <a:chExt cx="1119554" cy="1014288"/>
          </a:xfrm>
        </p:grpSpPr>
        <p:grpSp>
          <p:nvGrpSpPr>
            <p:cNvPr id="526" name="Google Shape;526;p5"/>
            <p:cNvGrpSpPr/>
            <p:nvPr/>
          </p:nvGrpSpPr>
          <p:grpSpPr>
            <a:xfrm>
              <a:off x="5568642" y="803828"/>
              <a:ext cx="1119554" cy="800846"/>
              <a:chOff x="3734285" y="3060373"/>
              <a:chExt cx="1119554" cy="800846"/>
            </a:xfrm>
          </p:grpSpPr>
          <p:sp>
            <p:nvSpPr>
              <p:cNvPr id="527" name="Google Shape;527;p5"/>
              <p:cNvSpPr/>
              <p:nvPr/>
            </p:nvSpPr>
            <p:spPr>
              <a:xfrm>
                <a:off x="3734285" y="3585834"/>
                <a:ext cx="158262" cy="27538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8" name="Google Shape;528;p5"/>
              <p:cNvSpPr/>
              <p:nvPr/>
            </p:nvSpPr>
            <p:spPr>
              <a:xfrm>
                <a:off x="3974608" y="3317251"/>
                <a:ext cx="158262" cy="54396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5"/>
              <p:cNvSpPr/>
              <p:nvPr/>
            </p:nvSpPr>
            <p:spPr>
              <a:xfrm>
                <a:off x="4214931" y="3455681"/>
                <a:ext cx="158262" cy="405538"/>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0" name="Google Shape;530;p5"/>
              <p:cNvSpPr/>
              <p:nvPr/>
            </p:nvSpPr>
            <p:spPr>
              <a:xfrm>
                <a:off x="4455254" y="3326642"/>
                <a:ext cx="158262" cy="53457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1" name="Google Shape;531;p5"/>
              <p:cNvSpPr/>
              <p:nvPr/>
            </p:nvSpPr>
            <p:spPr>
              <a:xfrm>
                <a:off x="4695577" y="3060373"/>
                <a:ext cx="158262" cy="800846"/>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32" name="Google Shape;532;p5"/>
            <p:cNvGrpSpPr/>
            <p:nvPr/>
          </p:nvGrpSpPr>
          <p:grpSpPr>
            <a:xfrm>
              <a:off x="5601500" y="590386"/>
              <a:ext cx="1053838" cy="635103"/>
              <a:chOff x="3767143" y="2846931"/>
              <a:chExt cx="1053838" cy="635103"/>
            </a:xfrm>
          </p:grpSpPr>
          <p:sp>
            <p:nvSpPr>
              <p:cNvPr id="533" name="Google Shape;533;p5"/>
              <p:cNvSpPr/>
              <p:nvPr/>
            </p:nvSpPr>
            <p:spPr>
              <a:xfrm>
                <a:off x="3813737" y="2889799"/>
                <a:ext cx="967795" cy="543968"/>
              </a:xfrm>
              <a:custGeom>
                <a:rect b="b" l="l" r="r" t="t"/>
                <a:pathLst>
                  <a:path extrusionOk="0" h="543968" w="967795">
                    <a:moveTo>
                      <a:pt x="0" y="543968"/>
                    </a:moveTo>
                    <a:lnTo>
                      <a:pt x="230044" y="233606"/>
                    </a:lnTo>
                    <a:lnTo>
                      <a:pt x="480336" y="430652"/>
                    </a:lnTo>
                    <a:lnTo>
                      <a:pt x="724178" y="280327"/>
                    </a:lnTo>
                    <a:lnTo>
                      <a:pt x="967795" y="0"/>
                    </a:lnTo>
                  </a:path>
                </a:pathLst>
              </a:cu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4" name="Google Shape;534;p5"/>
              <p:cNvSpPr/>
              <p:nvPr/>
            </p:nvSpPr>
            <p:spPr>
              <a:xfrm>
                <a:off x="3767143" y="3389488"/>
                <a:ext cx="92546" cy="92546"/>
              </a:xfrm>
              <a:prstGeom prst="ellipse">
                <a:avLst/>
              </a:prstGeom>
              <a:solidFill>
                <a:schemeClr val="accen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5" name="Google Shape;535;p5"/>
              <p:cNvSpPr/>
              <p:nvPr/>
            </p:nvSpPr>
            <p:spPr>
              <a:xfrm>
                <a:off x="4000642" y="3081351"/>
                <a:ext cx="92546" cy="92546"/>
              </a:xfrm>
              <a:prstGeom prst="ellipse">
                <a:avLst/>
              </a:prstGeom>
              <a:solidFill>
                <a:schemeClr val="accen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6" name="Google Shape;536;p5"/>
              <p:cNvSpPr/>
              <p:nvPr/>
            </p:nvSpPr>
            <p:spPr>
              <a:xfrm>
                <a:off x="4247789" y="3267775"/>
                <a:ext cx="92546" cy="92546"/>
              </a:xfrm>
              <a:prstGeom prst="ellipse">
                <a:avLst/>
              </a:prstGeom>
              <a:solidFill>
                <a:schemeClr val="accen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7" name="Google Shape;537;p5"/>
              <p:cNvSpPr/>
              <p:nvPr/>
            </p:nvSpPr>
            <p:spPr>
              <a:xfrm>
                <a:off x="4488112" y="3127624"/>
                <a:ext cx="92546" cy="92546"/>
              </a:xfrm>
              <a:prstGeom prst="ellipse">
                <a:avLst/>
              </a:prstGeom>
              <a:solidFill>
                <a:schemeClr val="accen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8" name="Google Shape;538;p5"/>
              <p:cNvSpPr/>
              <p:nvPr/>
            </p:nvSpPr>
            <p:spPr>
              <a:xfrm>
                <a:off x="4728435" y="2846931"/>
                <a:ext cx="92546" cy="92546"/>
              </a:xfrm>
              <a:prstGeom prst="ellipse">
                <a:avLst/>
              </a:prstGeom>
              <a:solidFill>
                <a:schemeClr val="accent1"/>
              </a:solid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rgbClr val="262626"/>
              </a:buClr>
              <a:buSzPct val="100000"/>
              <a:buNone/>
            </a:pPr>
            <a:r>
              <a:rPr lang="en-US"/>
              <a:t>INTROUDCTION AND OVERVIEW</a:t>
            </a:r>
            <a:endParaRPr/>
          </a:p>
        </p:txBody>
      </p:sp>
      <p:graphicFrame>
        <p:nvGraphicFramePr>
          <p:cNvPr id="544" name="Google Shape;544;p6"/>
          <p:cNvGraphicFramePr/>
          <p:nvPr/>
        </p:nvGraphicFramePr>
        <p:xfrm>
          <a:off x="5385919" y="1834186"/>
          <a:ext cx="5720144" cy="3178388"/>
        </p:xfrm>
        <a:graphic>
          <a:graphicData uri="http://schemas.openxmlformats.org/drawingml/2006/chart">
            <c:chart r:id="rId3"/>
          </a:graphicData>
        </a:graphic>
      </p:graphicFrame>
      <p:grpSp>
        <p:nvGrpSpPr>
          <p:cNvPr id="545" name="Google Shape;545;p6"/>
          <p:cNvGrpSpPr/>
          <p:nvPr/>
        </p:nvGrpSpPr>
        <p:grpSpPr>
          <a:xfrm>
            <a:off x="5263757" y="4835910"/>
            <a:ext cx="5999600" cy="222870"/>
            <a:chOff x="3881029" y="3284984"/>
            <a:chExt cx="6164578" cy="216024"/>
          </a:xfrm>
        </p:grpSpPr>
        <p:sp>
          <p:nvSpPr>
            <p:cNvPr id="546" name="Google Shape;546;p6"/>
            <p:cNvSpPr/>
            <p:nvPr/>
          </p:nvSpPr>
          <p:spPr>
            <a:xfrm>
              <a:off x="4025045" y="3284984"/>
              <a:ext cx="6020562" cy="216024"/>
            </a:xfrm>
            <a:prstGeom prst="rightArrow">
              <a:avLst>
                <a:gd fmla="val 45068" name="adj1"/>
                <a:gd fmla="val 66644" name="adj2"/>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47" name="Google Shape;547;p6"/>
            <p:cNvSpPr/>
            <p:nvPr/>
          </p:nvSpPr>
          <p:spPr>
            <a:xfrm>
              <a:off x="3881029" y="3284984"/>
              <a:ext cx="216024" cy="216024"/>
            </a:xfrm>
            <a:prstGeom prst="ellipse">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548" name="Google Shape;548;p6"/>
          <p:cNvSpPr txBox="1"/>
          <p:nvPr/>
        </p:nvSpPr>
        <p:spPr>
          <a:xfrm>
            <a:off x="5902815" y="5058782"/>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AMZN</a:t>
            </a:r>
            <a:endParaRPr b="1" sz="1400">
              <a:solidFill>
                <a:schemeClr val="accent1"/>
              </a:solidFill>
              <a:latin typeface="Arial"/>
              <a:ea typeface="Arial"/>
              <a:cs typeface="Arial"/>
              <a:sym typeface="Arial"/>
            </a:endParaRPr>
          </a:p>
        </p:txBody>
      </p:sp>
      <p:sp>
        <p:nvSpPr>
          <p:cNvPr id="549" name="Google Shape;549;p6"/>
          <p:cNvSpPr txBox="1"/>
          <p:nvPr/>
        </p:nvSpPr>
        <p:spPr>
          <a:xfrm>
            <a:off x="7724578" y="5058782"/>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AAPL</a:t>
            </a:r>
            <a:endParaRPr b="1" sz="1400">
              <a:solidFill>
                <a:schemeClr val="accent1"/>
              </a:solidFill>
              <a:latin typeface="Arial"/>
              <a:ea typeface="Arial"/>
              <a:cs typeface="Arial"/>
              <a:sym typeface="Arial"/>
            </a:endParaRPr>
          </a:p>
        </p:txBody>
      </p:sp>
      <p:sp>
        <p:nvSpPr>
          <p:cNvPr id="550" name="Google Shape;550;p6"/>
          <p:cNvSpPr txBox="1"/>
          <p:nvPr/>
        </p:nvSpPr>
        <p:spPr>
          <a:xfrm>
            <a:off x="9546341" y="5058782"/>
            <a:ext cx="1033611" cy="307777"/>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400">
                <a:solidFill>
                  <a:srgbClr val="262626"/>
                </a:solidFill>
                <a:latin typeface="Arial"/>
                <a:ea typeface="Arial"/>
                <a:cs typeface="Arial"/>
                <a:sym typeface="Arial"/>
              </a:rPr>
              <a:t>IBM</a:t>
            </a:r>
            <a:endParaRPr b="1" sz="1400">
              <a:solidFill>
                <a:schemeClr val="accent1"/>
              </a:solidFill>
              <a:latin typeface="Arial"/>
              <a:ea typeface="Arial"/>
              <a:cs typeface="Arial"/>
              <a:sym typeface="Arial"/>
            </a:endParaRPr>
          </a:p>
        </p:txBody>
      </p:sp>
      <p:sp>
        <p:nvSpPr>
          <p:cNvPr id="551" name="Google Shape;551;p6"/>
          <p:cNvSpPr/>
          <p:nvPr/>
        </p:nvSpPr>
        <p:spPr>
          <a:xfrm>
            <a:off x="5385920" y="5450510"/>
            <a:ext cx="5877438" cy="58096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2" name="Google Shape;552;p6"/>
          <p:cNvSpPr txBox="1"/>
          <p:nvPr/>
        </p:nvSpPr>
        <p:spPr>
          <a:xfrm>
            <a:off x="5678580" y="5450888"/>
            <a:ext cx="1482078"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accent1"/>
                </a:solidFill>
                <a:latin typeface="Arial"/>
                <a:ea typeface="Arial"/>
                <a:cs typeface="Arial"/>
                <a:sym typeface="Arial"/>
              </a:rPr>
              <a:t>$</a:t>
            </a:r>
            <a:r>
              <a:rPr b="1" lang="en-US" sz="3200">
                <a:solidFill>
                  <a:schemeClr val="accent1"/>
                </a:solidFill>
                <a:latin typeface="Arial"/>
                <a:ea typeface="Arial"/>
                <a:cs typeface="Arial"/>
                <a:sym typeface="Arial"/>
              </a:rPr>
              <a:t>120</a:t>
            </a:r>
            <a:endParaRPr b="1" sz="3200">
              <a:solidFill>
                <a:schemeClr val="accent1"/>
              </a:solidFill>
              <a:latin typeface="Arial"/>
              <a:ea typeface="Arial"/>
              <a:cs typeface="Arial"/>
              <a:sym typeface="Arial"/>
            </a:endParaRPr>
          </a:p>
        </p:txBody>
      </p:sp>
      <p:sp>
        <p:nvSpPr>
          <p:cNvPr id="553" name="Google Shape;553;p6"/>
          <p:cNvSpPr txBox="1"/>
          <p:nvPr/>
        </p:nvSpPr>
        <p:spPr>
          <a:xfrm>
            <a:off x="7500344" y="5450888"/>
            <a:ext cx="1482078"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accent2"/>
                </a:solidFill>
                <a:latin typeface="Arial"/>
                <a:ea typeface="Arial"/>
                <a:cs typeface="Arial"/>
                <a:sym typeface="Arial"/>
              </a:rPr>
              <a:t>$</a:t>
            </a:r>
            <a:r>
              <a:rPr b="1" lang="en-US" sz="3200">
                <a:solidFill>
                  <a:schemeClr val="accent2"/>
                </a:solidFill>
                <a:latin typeface="Arial"/>
                <a:ea typeface="Arial"/>
                <a:cs typeface="Arial"/>
                <a:sym typeface="Arial"/>
              </a:rPr>
              <a:t>90</a:t>
            </a:r>
            <a:endParaRPr b="1" sz="3200">
              <a:solidFill>
                <a:schemeClr val="accent2"/>
              </a:solidFill>
              <a:latin typeface="Arial"/>
              <a:ea typeface="Arial"/>
              <a:cs typeface="Arial"/>
              <a:sym typeface="Arial"/>
            </a:endParaRPr>
          </a:p>
        </p:txBody>
      </p:sp>
      <p:sp>
        <p:nvSpPr>
          <p:cNvPr id="554" name="Google Shape;554;p6"/>
          <p:cNvSpPr txBox="1"/>
          <p:nvPr/>
        </p:nvSpPr>
        <p:spPr>
          <a:xfrm>
            <a:off x="9322106" y="5450888"/>
            <a:ext cx="1482078" cy="584775"/>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2000">
                <a:solidFill>
                  <a:schemeClr val="accent3"/>
                </a:solidFill>
                <a:latin typeface="Arial"/>
                <a:ea typeface="Arial"/>
                <a:cs typeface="Arial"/>
                <a:sym typeface="Arial"/>
              </a:rPr>
              <a:t>$</a:t>
            </a:r>
            <a:r>
              <a:rPr b="1" lang="en-US" sz="3200">
                <a:solidFill>
                  <a:schemeClr val="accent3"/>
                </a:solidFill>
                <a:latin typeface="Arial"/>
                <a:ea typeface="Arial"/>
                <a:cs typeface="Arial"/>
                <a:sym typeface="Arial"/>
              </a:rPr>
              <a:t>210</a:t>
            </a:r>
            <a:endParaRPr b="1" sz="3200">
              <a:solidFill>
                <a:schemeClr val="accent3"/>
              </a:solidFill>
              <a:latin typeface="Arial"/>
              <a:ea typeface="Arial"/>
              <a:cs typeface="Arial"/>
              <a:sym typeface="Arial"/>
            </a:endParaRPr>
          </a:p>
        </p:txBody>
      </p:sp>
      <p:grpSp>
        <p:nvGrpSpPr>
          <p:cNvPr id="555" name="Google Shape;555;p6"/>
          <p:cNvGrpSpPr/>
          <p:nvPr/>
        </p:nvGrpSpPr>
        <p:grpSpPr>
          <a:xfrm>
            <a:off x="955586" y="1220111"/>
            <a:ext cx="206152" cy="206152"/>
            <a:chOff x="2411760" y="3708613"/>
            <a:chExt cx="206152" cy="206152"/>
          </a:xfrm>
        </p:grpSpPr>
        <p:sp>
          <p:nvSpPr>
            <p:cNvPr id="556" name="Google Shape;556;p6"/>
            <p:cNvSpPr/>
            <p:nvPr/>
          </p:nvSpPr>
          <p:spPr>
            <a:xfrm>
              <a:off x="2411760" y="3708613"/>
              <a:ext cx="206152" cy="20615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57" name="Google Shape;557;p6"/>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58" name="Google Shape;558;p6"/>
          <p:cNvGrpSpPr/>
          <p:nvPr/>
        </p:nvGrpSpPr>
        <p:grpSpPr>
          <a:xfrm>
            <a:off x="1283903" y="1149264"/>
            <a:ext cx="3886918" cy="1847561"/>
            <a:chOff x="1214921" y="2335710"/>
            <a:chExt cx="3886918" cy="1847561"/>
          </a:xfrm>
        </p:grpSpPr>
        <p:sp>
          <p:nvSpPr>
            <p:cNvPr id="559" name="Google Shape;559;p6"/>
            <p:cNvSpPr txBox="1"/>
            <p:nvPr/>
          </p:nvSpPr>
          <p:spPr>
            <a:xfrm>
              <a:off x="1214922" y="2335710"/>
              <a:ext cx="388691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1"/>
                  </a:solidFill>
                  <a:latin typeface="Arial"/>
                  <a:ea typeface="Arial"/>
                  <a:cs typeface="Arial"/>
                  <a:sym typeface="Arial"/>
                </a:rPr>
                <a:t>MAVEN</a:t>
              </a:r>
              <a:endParaRPr b="1" sz="1200">
                <a:solidFill>
                  <a:schemeClr val="accent1"/>
                </a:solidFill>
                <a:latin typeface="Arial"/>
                <a:ea typeface="Arial"/>
                <a:cs typeface="Arial"/>
                <a:sym typeface="Arial"/>
              </a:endParaRPr>
            </a:p>
          </p:txBody>
        </p:sp>
        <p:sp>
          <p:nvSpPr>
            <p:cNvPr id="560" name="Google Shape;560;p6"/>
            <p:cNvSpPr txBox="1"/>
            <p:nvPr/>
          </p:nvSpPr>
          <p:spPr>
            <a:xfrm>
              <a:off x="1214921" y="2613611"/>
              <a:ext cx="3886917"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3F3F3F"/>
                  </a:solidFill>
                  <a:latin typeface="Arial"/>
                  <a:ea typeface="Arial"/>
                  <a:cs typeface="Arial"/>
                  <a:sym typeface="Arial"/>
                </a:rPr>
                <a:t>In order to enable flexible way to configure XML configurations, manage Rest endpoints we</a:t>
              </a:r>
              <a:endParaRPr/>
            </a:p>
            <a:p>
              <a:pPr indent="0" lvl="0" marL="0" marR="0" rtl="0" algn="l">
                <a:spcBef>
                  <a:spcPts val="0"/>
                </a:spcBef>
                <a:spcAft>
                  <a:spcPts val="0"/>
                </a:spcAft>
                <a:buNone/>
              </a:pPr>
              <a:r>
                <a:rPr lang="en-US" sz="1200">
                  <a:solidFill>
                    <a:srgbClr val="3F3F3F"/>
                  </a:solidFill>
                  <a:latin typeface="Arial"/>
                  <a:ea typeface="Arial"/>
                  <a:cs typeface="Arial"/>
                  <a:sym typeface="Arial"/>
                </a:rPr>
                <a:t>created Maven dependency Project. Dependency management is a core feature of Maven.</a:t>
              </a:r>
              <a:endParaRPr/>
            </a:p>
            <a:p>
              <a:pPr indent="0" lvl="0" marL="0" marR="0" rtl="0" algn="l">
                <a:spcBef>
                  <a:spcPts val="0"/>
                </a:spcBef>
                <a:spcAft>
                  <a:spcPts val="0"/>
                </a:spcAft>
                <a:buNone/>
              </a:pPr>
              <a:r>
                <a:rPr lang="en-US" sz="1200">
                  <a:solidFill>
                    <a:srgbClr val="3F3F3F"/>
                  </a:solidFill>
                  <a:latin typeface="Arial"/>
                  <a:ea typeface="Arial"/>
                  <a:cs typeface="Arial"/>
                  <a:sym typeface="Arial"/>
                </a:rPr>
                <a:t>Managing dependencies for a single project is easy. Managing dependencies for multimodule projects and applications that consist of hundreds of modules is possible</a:t>
              </a:r>
              <a:endParaRPr sz="1200">
                <a:solidFill>
                  <a:srgbClr val="3F3F3F"/>
                </a:solidFill>
                <a:latin typeface="Arial"/>
                <a:ea typeface="Arial"/>
                <a:cs typeface="Arial"/>
                <a:sym typeface="Arial"/>
              </a:endParaRPr>
            </a:p>
          </p:txBody>
        </p:sp>
      </p:grpSp>
      <p:grpSp>
        <p:nvGrpSpPr>
          <p:cNvPr id="561" name="Google Shape;561;p6"/>
          <p:cNvGrpSpPr/>
          <p:nvPr/>
        </p:nvGrpSpPr>
        <p:grpSpPr>
          <a:xfrm>
            <a:off x="954553" y="3161500"/>
            <a:ext cx="206152" cy="206152"/>
            <a:chOff x="2411760" y="3708613"/>
            <a:chExt cx="206152" cy="206152"/>
          </a:xfrm>
        </p:grpSpPr>
        <p:sp>
          <p:nvSpPr>
            <p:cNvPr id="562" name="Google Shape;562;p6"/>
            <p:cNvSpPr/>
            <p:nvPr/>
          </p:nvSpPr>
          <p:spPr>
            <a:xfrm>
              <a:off x="2411760" y="3708613"/>
              <a:ext cx="206152" cy="20615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3" name="Google Shape;563;p6"/>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64" name="Google Shape;564;p6"/>
          <p:cNvGrpSpPr/>
          <p:nvPr/>
        </p:nvGrpSpPr>
        <p:grpSpPr>
          <a:xfrm>
            <a:off x="1214922" y="3126077"/>
            <a:ext cx="3886918" cy="924232"/>
            <a:chOff x="1214921" y="3415830"/>
            <a:chExt cx="3886918" cy="924232"/>
          </a:xfrm>
        </p:grpSpPr>
        <p:sp>
          <p:nvSpPr>
            <p:cNvPr id="565" name="Google Shape;565;p6"/>
            <p:cNvSpPr txBox="1"/>
            <p:nvPr/>
          </p:nvSpPr>
          <p:spPr>
            <a:xfrm>
              <a:off x="1214922" y="3415830"/>
              <a:ext cx="388691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2"/>
                  </a:solidFill>
                  <a:latin typeface="Arial"/>
                  <a:ea typeface="Arial"/>
                  <a:cs typeface="Arial"/>
                  <a:sym typeface="Arial"/>
                </a:rPr>
                <a:t>ADD DEPENDANCIES</a:t>
              </a:r>
              <a:endParaRPr b="1" sz="1200">
                <a:solidFill>
                  <a:schemeClr val="accent2"/>
                </a:solidFill>
                <a:latin typeface="Arial"/>
                <a:ea typeface="Arial"/>
                <a:cs typeface="Arial"/>
                <a:sym typeface="Arial"/>
              </a:endParaRPr>
            </a:p>
          </p:txBody>
        </p:sp>
        <p:sp>
          <p:nvSpPr>
            <p:cNvPr id="566" name="Google Shape;566;p6"/>
            <p:cNvSpPr txBox="1"/>
            <p:nvPr/>
          </p:nvSpPr>
          <p:spPr>
            <a:xfrm>
              <a:off x="1214921" y="3693731"/>
              <a:ext cx="38869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Maven helps a great deal in defining, creating, and maintaining reproducible builds with well-defined classpaths and library versions.</a:t>
              </a:r>
              <a:endParaRPr sz="1200">
                <a:solidFill>
                  <a:srgbClr val="3F3F3F"/>
                </a:solidFill>
                <a:latin typeface="Arial"/>
                <a:ea typeface="Arial"/>
                <a:cs typeface="Arial"/>
                <a:sym typeface="Arial"/>
              </a:endParaRPr>
            </a:p>
          </p:txBody>
        </p:sp>
      </p:grpSp>
      <p:grpSp>
        <p:nvGrpSpPr>
          <p:cNvPr id="567" name="Google Shape;567;p6"/>
          <p:cNvGrpSpPr/>
          <p:nvPr/>
        </p:nvGrpSpPr>
        <p:grpSpPr>
          <a:xfrm>
            <a:off x="955738" y="4297642"/>
            <a:ext cx="206152" cy="206152"/>
            <a:chOff x="2411760" y="3708613"/>
            <a:chExt cx="206152" cy="206152"/>
          </a:xfrm>
        </p:grpSpPr>
        <p:sp>
          <p:nvSpPr>
            <p:cNvPr id="568" name="Google Shape;568;p6"/>
            <p:cNvSpPr/>
            <p:nvPr/>
          </p:nvSpPr>
          <p:spPr>
            <a:xfrm>
              <a:off x="2411760" y="3708613"/>
              <a:ext cx="206152" cy="20615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69" name="Google Shape;569;p6"/>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570" name="Google Shape;570;p6"/>
          <p:cNvGrpSpPr/>
          <p:nvPr/>
        </p:nvGrpSpPr>
        <p:grpSpPr>
          <a:xfrm>
            <a:off x="1214922" y="4272443"/>
            <a:ext cx="3886917" cy="1094116"/>
            <a:chOff x="1214922" y="4495949"/>
            <a:chExt cx="3886917" cy="1094116"/>
          </a:xfrm>
        </p:grpSpPr>
        <p:sp>
          <p:nvSpPr>
            <p:cNvPr id="571" name="Google Shape;571;p6"/>
            <p:cNvSpPr txBox="1"/>
            <p:nvPr/>
          </p:nvSpPr>
          <p:spPr>
            <a:xfrm>
              <a:off x="1214922" y="4495949"/>
              <a:ext cx="388691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3"/>
                  </a:solidFill>
                  <a:latin typeface="Arial"/>
                  <a:ea typeface="Arial"/>
                  <a:cs typeface="Arial"/>
                  <a:sym typeface="Arial"/>
                </a:rPr>
                <a:t>SPRING BOOT</a:t>
              </a:r>
              <a:endParaRPr b="1" sz="1200">
                <a:solidFill>
                  <a:schemeClr val="accent3"/>
                </a:solidFill>
                <a:latin typeface="Arial"/>
                <a:ea typeface="Arial"/>
                <a:cs typeface="Arial"/>
                <a:sym typeface="Arial"/>
              </a:endParaRPr>
            </a:p>
          </p:txBody>
        </p:sp>
        <p:sp>
          <p:nvSpPr>
            <p:cNvPr id="572" name="Google Shape;572;p6"/>
            <p:cNvSpPr txBox="1"/>
            <p:nvPr/>
          </p:nvSpPr>
          <p:spPr>
            <a:xfrm>
              <a:off x="1214922" y="4759068"/>
              <a:ext cx="388691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After deciding the dependencies, we created a Spring Project using Spring Initializer. The Initializer offers a fast way to pull in all the dependencies you need for an application and does a lot of the setup for us.</a:t>
              </a:r>
              <a:endParaRPr sz="1200">
                <a:solidFill>
                  <a:srgbClr val="3F3F3F"/>
                </a:solidFill>
                <a:latin typeface="Arial"/>
                <a:ea typeface="Arial"/>
                <a:cs typeface="Arial"/>
                <a:sym typeface="Arial"/>
              </a:endParaRPr>
            </a:p>
          </p:txBody>
        </p:sp>
      </p:grpSp>
      <p:grpSp>
        <p:nvGrpSpPr>
          <p:cNvPr id="573" name="Google Shape;573;p6"/>
          <p:cNvGrpSpPr/>
          <p:nvPr/>
        </p:nvGrpSpPr>
        <p:grpSpPr>
          <a:xfrm>
            <a:off x="1214921" y="5462251"/>
            <a:ext cx="3886917" cy="1094116"/>
            <a:chOff x="1214922" y="4495949"/>
            <a:chExt cx="3886917" cy="1094116"/>
          </a:xfrm>
        </p:grpSpPr>
        <p:sp>
          <p:nvSpPr>
            <p:cNvPr id="574" name="Google Shape;574;p6"/>
            <p:cNvSpPr txBox="1"/>
            <p:nvPr/>
          </p:nvSpPr>
          <p:spPr>
            <a:xfrm>
              <a:off x="1214922" y="4495949"/>
              <a:ext cx="3886917" cy="276999"/>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200">
                  <a:solidFill>
                    <a:schemeClr val="accent3"/>
                  </a:solidFill>
                  <a:latin typeface="Arial"/>
                  <a:ea typeface="Arial"/>
                  <a:cs typeface="Arial"/>
                  <a:sym typeface="Arial"/>
                </a:rPr>
                <a:t>STOCK API</a:t>
              </a:r>
              <a:endParaRPr b="1" sz="1200">
                <a:solidFill>
                  <a:schemeClr val="accent3"/>
                </a:solidFill>
                <a:latin typeface="Arial"/>
                <a:ea typeface="Arial"/>
                <a:cs typeface="Arial"/>
                <a:sym typeface="Arial"/>
              </a:endParaRPr>
            </a:p>
          </p:txBody>
        </p:sp>
        <p:sp>
          <p:nvSpPr>
            <p:cNvPr id="575" name="Google Shape;575;p6"/>
            <p:cNvSpPr txBox="1"/>
            <p:nvPr/>
          </p:nvSpPr>
          <p:spPr>
            <a:xfrm>
              <a:off x="1214922" y="4759068"/>
              <a:ext cx="3886917"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The Real-time-stock-data is found using Alpha Vantage Financial Api provider. This suite of APIs provide realtime and historical global equity data in different temporal resolutions</a:t>
              </a:r>
              <a:endParaRPr sz="1200">
                <a:solidFill>
                  <a:srgbClr val="3F3F3F"/>
                </a:solidFill>
                <a:latin typeface="Arial"/>
                <a:ea typeface="Arial"/>
                <a:cs typeface="Arial"/>
                <a:sym typeface="Arial"/>
              </a:endParaRPr>
            </a:p>
          </p:txBody>
        </p:sp>
      </p:grpSp>
      <p:grpSp>
        <p:nvGrpSpPr>
          <p:cNvPr id="576" name="Google Shape;576;p6"/>
          <p:cNvGrpSpPr/>
          <p:nvPr/>
        </p:nvGrpSpPr>
        <p:grpSpPr>
          <a:xfrm>
            <a:off x="951916" y="5462251"/>
            <a:ext cx="206152" cy="206152"/>
            <a:chOff x="2411760" y="3708613"/>
            <a:chExt cx="206152" cy="206152"/>
          </a:xfrm>
        </p:grpSpPr>
        <p:sp>
          <p:nvSpPr>
            <p:cNvPr id="577" name="Google Shape;577;p6"/>
            <p:cNvSpPr/>
            <p:nvPr/>
          </p:nvSpPr>
          <p:spPr>
            <a:xfrm>
              <a:off x="2411760" y="3708613"/>
              <a:ext cx="206152" cy="20615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578" name="Google Shape;578;p6"/>
            <p:cNvSpPr/>
            <p:nvPr/>
          </p:nvSpPr>
          <p:spPr>
            <a:xfrm>
              <a:off x="2478836" y="3755880"/>
              <a:ext cx="72000" cy="108000"/>
            </a:xfrm>
            <a:prstGeom prst="chevron">
              <a:avLst>
                <a:gd fmla="val 65228"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grpSp>
        <p:nvGrpSpPr>
          <p:cNvPr id="583" name="Google Shape;583;p7"/>
          <p:cNvGrpSpPr/>
          <p:nvPr/>
        </p:nvGrpSpPr>
        <p:grpSpPr>
          <a:xfrm>
            <a:off x="1501348" y="3070168"/>
            <a:ext cx="3028217" cy="3026664"/>
            <a:chOff x="4574848" y="1897856"/>
            <a:chExt cx="3028217" cy="3026664"/>
          </a:xfrm>
        </p:grpSpPr>
        <p:sp>
          <p:nvSpPr>
            <p:cNvPr id="584" name="Google Shape;584;p7"/>
            <p:cNvSpPr/>
            <p:nvPr/>
          </p:nvSpPr>
          <p:spPr>
            <a:xfrm>
              <a:off x="4575624" y="1897856"/>
              <a:ext cx="3026664" cy="3026664"/>
            </a:xfrm>
            <a:custGeom>
              <a:rect b="b" l="l" r="r" t="t"/>
              <a:pathLst>
                <a:path extrusionOk="0" h="3057525" w="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rgbClr val="CFE3E4"/>
            </a:solidFill>
            <a:ln>
              <a:noFill/>
            </a:ln>
            <a:effectLst>
              <a:outerShdw blurRad="63500" sx="102000" rotWithShape="0" algn="ctr" sy="1020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585" name="Google Shape;585;p7"/>
            <p:cNvSpPr/>
            <p:nvPr/>
          </p:nvSpPr>
          <p:spPr>
            <a:xfrm>
              <a:off x="4574848" y="1907000"/>
              <a:ext cx="3028217" cy="2962327"/>
            </a:xfrm>
            <a:custGeom>
              <a:rect b="b" l="l" r="r" t="t"/>
              <a:pathLst>
                <a:path extrusionOk="0" h="2962327" w="302821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solidFill>
              <a:srgbClr val="E7F0F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586" name="Google Shape;586;p7"/>
          <p:cNvGrpSpPr/>
          <p:nvPr/>
        </p:nvGrpSpPr>
        <p:grpSpPr>
          <a:xfrm>
            <a:off x="391862" y="2662124"/>
            <a:ext cx="5383089" cy="3796702"/>
            <a:chOff x="1102808" y="1419517"/>
            <a:chExt cx="5383089" cy="3796702"/>
          </a:xfrm>
        </p:grpSpPr>
        <p:grpSp>
          <p:nvGrpSpPr>
            <p:cNvPr id="587" name="Google Shape;587;p7"/>
            <p:cNvGrpSpPr/>
            <p:nvPr/>
          </p:nvGrpSpPr>
          <p:grpSpPr>
            <a:xfrm>
              <a:off x="3564744" y="2898363"/>
              <a:ext cx="188449" cy="1471350"/>
              <a:chOff x="10641180" y="438150"/>
              <a:chExt cx="247650" cy="1828800"/>
            </a:xfrm>
          </p:grpSpPr>
          <p:sp>
            <p:nvSpPr>
              <p:cNvPr id="588" name="Google Shape;588;p7"/>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9" name="Google Shape;589;p7"/>
              <p:cNvSpPr/>
              <p:nvPr/>
            </p:nvSpPr>
            <p:spPr>
              <a:xfrm>
                <a:off x="10641180" y="1044532"/>
                <a:ext cx="247650" cy="97017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90" name="Google Shape;590;p7"/>
            <p:cNvGrpSpPr/>
            <p:nvPr/>
          </p:nvGrpSpPr>
          <p:grpSpPr>
            <a:xfrm>
              <a:off x="1537138" y="3468044"/>
              <a:ext cx="188449" cy="1391622"/>
              <a:chOff x="10641180" y="-97372"/>
              <a:chExt cx="247650" cy="1828800"/>
            </a:xfrm>
          </p:grpSpPr>
          <p:sp>
            <p:nvSpPr>
              <p:cNvPr id="591" name="Google Shape;591;p7"/>
              <p:cNvSpPr/>
              <p:nvPr/>
            </p:nvSpPr>
            <p:spPr>
              <a:xfrm>
                <a:off x="10751289" y="-97372"/>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2" name="Google Shape;592;p7"/>
              <p:cNvSpPr/>
              <p:nvPr/>
            </p:nvSpPr>
            <p:spPr>
              <a:xfrm>
                <a:off x="10641180" y="509010"/>
                <a:ext cx="247650" cy="7598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93" name="Google Shape;593;p7"/>
            <p:cNvGrpSpPr/>
            <p:nvPr/>
          </p:nvGrpSpPr>
          <p:grpSpPr>
            <a:xfrm>
              <a:off x="4244956" y="2379454"/>
              <a:ext cx="188449" cy="1600365"/>
              <a:chOff x="10641180" y="362514"/>
              <a:chExt cx="247650" cy="1989158"/>
            </a:xfrm>
          </p:grpSpPr>
          <p:sp>
            <p:nvSpPr>
              <p:cNvPr id="594" name="Google Shape;594;p7"/>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5" name="Google Shape;595;p7"/>
              <p:cNvSpPr/>
              <p:nvPr/>
            </p:nvSpPr>
            <p:spPr>
              <a:xfrm>
                <a:off x="10641180" y="494815"/>
                <a:ext cx="247650" cy="1611559"/>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96" name="Google Shape;596;p7"/>
            <p:cNvGrpSpPr/>
            <p:nvPr/>
          </p:nvGrpSpPr>
          <p:grpSpPr>
            <a:xfrm>
              <a:off x="4916748" y="1757491"/>
              <a:ext cx="188449" cy="1600365"/>
              <a:chOff x="10641180" y="362514"/>
              <a:chExt cx="247650" cy="1989158"/>
            </a:xfrm>
          </p:grpSpPr>
          <p:sp>
            <p:nvSpPr>
              <p:cNvPr id="597" name="Google Shape;597;p7"/>
              <p:cNvSpPr/>
              <p:nvPr/>
            </p:nvSpPr>
            <p:spPr>
              <a:xfrm>
                <a:off x="10751289" y="362514"/>
                <a:ext cx="27432" cy="1989158"/>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98" name="Google Shape;598;p7"/>
              <p:cNvSpPr/>
              <p:nvPr/>
            </p:nvSpPr>
            <p:spPr>
              <a:xfrm>
                <a:off x="10641180" y="820641"/>
                <a:ext cx="247650" cy="959907"/>
              </a:xfrm>
              <a:prstGeom prst="roundRect">
                <a:avLst>
                  <a:gd fmla="val 46154"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599" name="Google Shape;599;p7"/>
            <p:cNvGrpSpPr/>
            <p:nvPr/>
          </p:nvGrpSpPr>
          <p:grpSpPr>
            <a:xfrm>
              <a:off x="1976173" y="3527844"/>
              <a:ext cx="188449" cy="834973"/>
              <a:chOff x="10641180" y="500718"/>
              <a:chExt cx="247650" cy="1097280"/>
            </a:xfrm>
          </p:grpSpPr>
          <p:sp>
            <p:nvSpPr>
              <p:cNvPr id="600" name="Google Shape;600;p7"/>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1" name="Google Shape;601;p7"/>
              <p:cNvSpPr/>
              <p:nvPr/>
            </p:nvSpPr>
            <p:spPr>
              <a:xfrm>
                <a:off x="10641180" y="741341"/>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02" name="Google Shape;602;p7"/>
            <p:cNvGrpSpPr/>
            <p:nvPr/>
          </p:nvGrpSpPr>
          <p:grpSpPr>
            <a:xfrm>
              <a:off x="2673093" y="3824597"/>
              <a:ext cx="188449" cy="1391622"/>
              <a:chOff x="10630391" y="1182550"/>
              <a:chExt cx="247650" cy="1828800"/>
            </a:xfrm>
          </p:grpSpPr>
          <p:sp>
            <p:nvSpPr>
              <p:cNvPr id="603" name="Google Shape;603;p7"/>
              <p:cNvSpPr/>
              <p:nvPr/>
            </p:nvSpPr>
            <p:spPr>
              <a:xfrm>
                <a:off x="10722133" y="11825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4" name="Google Shape;604;p7"/>
              <p:cNvSpPr/>
              <p:nvPr/>
            </p:nvSpPr>
            <p:spPr>
              <a:xfrm>
                <a:off x="10630391" y="1455616"/>
                <a:ext cx="247650" cy="72424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05" name="Google Shape;605;p7"/>
            <p:cNvGrpSpPr/>
            <p:nvPr/>
          </p:nvGrpSpPr>
          <p:grpSpPr>
            <a:xfrm>
              <a:off x="4916748" y="1881571"/>
              <a:ext cx="188449" cy="1391622"/>
              <a:chOff x="10662618" y="438150"/>
              <a:chExt cx="247650" cy="1828800"/>
            </a:xfrm>
          </p:grpSpPr>
          <p:sp>
            <p:nvSpPr>
              <p:cNvPr id="606" name="Google Shape;606;p7"/>
              <p:cNvSpPr/>
              <p:nvPr/>
            </p:nvSpPr>
            <p:spPr>
              <a:xfrm>
                <a:off x="10772727"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07" name="Google Shape;607;p7"/>
              <p:cNvSpPr/>
              <p:nvPr/>
            </p:nvSpPr>
            <p:spPr>
              <a:xfrm>
                <a:off x="10662618" y="736515"/>
                <a:ext cx="247650" cy="101490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08" name="Google Shape;608;p7"/>
            <p:cNvGrpSpPr/>
            <p:nvPr/>
          </p:nvGrpSpPr>
          <p:grpSpPr>
            <a:xfrm>
              <a:off x="4469241" y="2121847"/>
              <a:ext cx="188449" cy="834973"/>
              <a:chOff x="10641180" y="500718"/>
              <a:chExt cx="247650" cy="1097280"/>
            </a:xfrm>
          </p:grpSpPr>
          <p:sp>
            <p:nvSpPr>
              <p:cNvPr id="609" name="Google Shape;609;p7"/>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0" name="Google Shape;610;p7"/>
              <p:cNvSpPr/>
              <p:nvPr/>
            </p:nvSpPr>
            <p:spPr>
              <a:xfrm>
                <a:off x="10641180" y="741341"/>
                <a:ext cx="247650" cy="38937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11" name="Google Shape;611;p7"/>
            <p:cNvGrpSpPr/>
            <p:nvPr/>
          </p:nvGrpSpPr>
          <p:grpSpPr>
            <a:xfrm>
              <a:off x="4685783" y="2027235"/>
              <a:ext cx="188449" cy="1391622"/>
              <a:chOff x="10641180" y="438150"/>
              <a:chExt cx="247650" cy="1828800"/>
            </a:xfrm>
          </p:grpSpPr>
          <p:sp>
            <p:nvSpPr>
              <p:cNvPr id="612" name="Google Shape;612;p7"/>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3" name="Google Shape;613;p7"/>
              <p:cNvSpPr/>
              <p:nvPr/>
            </p:nvSpPr>
            <p:spPr>
              <a:xfrm>
                <a:off x="10641180" y="1044532"/>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14" name="Google Shape;614;p7"/>
            <p:cNvGrpSpPr/>
            <p:nvPr/>
          </p:nvGrpSpPr>
          <p:grpSpPr>
            <a:xfrm>
              <a:off x="2217350" y="3528766"/>
              <a:ext cx="188449" cy="1391622"/>
              <a:chOff x="10653055" y="438150"/>
              <a:chExt cx="247650" cy="1828800"/>
            </a:xfrm>
          </p:grpSpPr>
          <p:sp>
            <p:nvSpPr>
              <p:cNvPr id="615" name="Google Shape;615;p7"/>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6" name="Google Shape;616;p7"/>
              <p:cNvSpPr/>
              <p:nvPr/>
            </p:nvSpPr>
            <p:spPr>
              <a:xfrm>
                <a:off x="10653055" y="682991"/>
                <a:ext cx="247650" cy="1056674"/>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17" name="Google Shape;617;p7"/>
            <p:cNvGrpSpPr/>
            <p:nvPr/>
          </p:nvGrpSpPr>
          <p:grpSpPr>
            <a:xfrm>
              <a:off x="2440455" y="3979819"/>
              <a:ext cx="188449" cy="834973"/>
              <a:chOff x="10641180" y="500718"/>
              <a:chExt cx="247650" cy="1097280"/>
            </a:xfrm>
          </p:grpSpPr>
          <p:sp>
            <p:nvSpPr>
              <p:cNvPr id="618" name="Google Shape;618;p7"/>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19" name="Google Shape;619;p7"/>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20" name="Google Shape;620;p7"/>
            <p:cNvGrpSpPr/>
            <p:nvPr/>
          </p:nvGrpSpPr>
          <p:grpSpPr>
            <a:xfrm>
              <a:off x="1317620" y="3801808"/>
              <a:ext cx="188449" cy="834973"/>
              <a:chOff x="10641180" y="278676"/>
              <a:chExt cx="247650" cy="1097280"/>
            </a:xfrm>
          </p:grpSpPr>
          <p:sp>
            <p:nvSpPr>
              <p:cNvPr id="621" name="Google Shape;621;p7"/>
              <p:cNvSpPr/>
              <p:nvPr/>
            </p:nvSpPr>
            <p:spPr>
              <a:xfrm>
                <a:off x="10751289" y="278676"/>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2" name="Google Shape;622;p7"/>
              <p:cNvSpPr/>
              <p:nvPr/>
            </p:nvSpPr>
            <p:spPr>
              <a:xfrm>
                <a:off x="10641180" y="519299"/>
                <a:ext cx="247650" cy="61603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23" name="Google Shape;623;p7"/>
            <p:cNvGrpSpPr/>
            <p:nvPr/>
          </p:nvGrpSpPr>
          <p:grpSpPr>
            <a:xfrm>
              <a:off x="1102808" y="4055614"/>
              <a:ext cx="188449" cy="834973"/>
              <a:chOff x="10641180" y="278676"/>
              <a:chExt cx="247650" cy="1097280"/>
            </a:xfrm>
          </p:grpSpPr>
          <p:sp>
            <p:nvSpPr>
              <p:cNvPr id="624" name="Google Shape;624;p7"/>
              <p:cNvSpPr/>
              <p:nvPr/>
            </p:nvSpPr>
            <p:spPr>
              <a:xfrm>
                <a:off x="10751289" y="278676"/>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5" name="Google Shape;625;p7"/>
              <p:cNvSpPr/>
              <p:nvPr/>
            </p:nvSpPr>
            <p:spPr>
              <a:xfrm>
                <a:off x="10641180" y="357773"/>
                <a:ext cx="247650" cy="61603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26" name="Google Shape;626;p7"/>
            <p:cNvGrpSpPr/>
            <p:nvPr/>
          </p:nvGrpSpPr>
          <p:grpSpPr>
            <a:xfrm>
              <a:off x="6297448" y="1419517"/>
              <a:ext cx="188449" cy="834973"/>
              <a:chOff x="10641180" y="605206"/>
              <a:chExt cx="247650" cy="1097280"/>
            </a:xfrm>
          </p:grpSpPr>
          <p:sp>
            <p:nvSpPr>
              <p:cNvPr id="627" name="Google Shape;627;p7"/>
              <p:cNvSpPr/>
              <p:nvPr/>
            </p:nvSpPr>
            <p:spPr>
              <a:xfrm>
                <a:off x="10751289" y="605206"/>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28" name="Google Shape;628;p7"/>
              <p:cNvSpPr/>
              <p:nvPr/>
            </p:nvSpPr>
            <p:spPr>
              <a:xfrm>
                <a:off x="10641180" y="684304"/>
                <a:ext cx="247650" cy="61603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29" name="Google Shape;629;p7"/>
            <p:cNvGrpSpPr/>
            <p:nvPr/>
          </p:nvGrpSpPr>
          <p:grpSpPr>
            <a:xfrm>
              <a:off x="5615340" y="1500297"/>
              <a:ext cx="188449" cy="1471350"/>
              <a:chOff x="10641180" y="438150"/>
              <a:chExt cx="247650" cy="1828800"/>
            </a:xfrm>
          </p:grpSpPr>
          <p:sp>
            <p:nvSpPr>
              <p:cNvPr id="630" name="Google Shape;630;p7"/>
              <p:cNvSpPr/>
              <p:nvPr/>
            </p:nvSpPr>
            <p:spPr>
              <a:xfrm>
                <a:off x="10751289" y="438150"/>
                <a:ext cx="27432" cy="182880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1" name="Google Shape;631;p7"/>
              <p:cNvSpPr/>
              <p:nvPr/>
            </p:nvSpPr>
            <p:spPr>
              <a:xfrm>
                <a:off x="10641180" y="1044533"/>
                <a:ext cx="247650" cy="575236"/>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32" name="Google Shape;632;p7"/>
            <p:cNvGrpSpPr/>
            <p:nvPr/>
          </p:nvGrpSpPr>
          <p:grpSpPr>
            <a:xfrm>
              <a:off x="5378386" y="1777351"/>
              <a:ext cx="188449" cy="834973"/>
              <a:chOff x="10641180" y="500718"/>
              <a:chExt cx="247650" cy="1097280"/>
            </a:xfrm>
          </p:grpSpPr>
          <p:sp>
            <p:nvSpPr>
              <p:cNvPr id="633" name="Google Shape;633;p7"/>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4" name="Google Shape;634;p7"/>
              <p:cNvSpPr/>
              <p:nvPr/>
            </p:nvSpPr>
            <p:spPr>
              <a:xfrm>
                <a:off x="10641180" y="579815"/>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35" name="Google Shape;635;p7"/>
            <p:cNvGrpSpPr/>
            <p:nvPr/>
          </p:nvGrpSpPr>
          <p:grpSpPr>
            <a:xfrm>
              <a:off x="5836292" y="1859500"/>
              <a:ext cx="188449" cy="834973"/>
              <a:chOff x="10641180" y="500718"/>
              <a:chExt cx="247650" cy="1097280"/>
            </a:xfrm>
          </p:grpSpPr>
          <p:sp>
            <p:nvSpPr>
              <p:cNvPr id="636" name="Google Shape;636;p7"/>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37" name="Google Shape;637;p7"/>
              <p:cNvSpPr/>
              <p:nvPr/>
            </p:nvSpPr>
            <p:spPr>
              <a:xfrm>
                <a:off x="10641180" y="579815"/>
                <a:ext cx="247650" cy="698171"/>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38" name="Google Shape;638;p7"/>
            <p:cNvGrpSpPr/>
            <p:nvPr/>
          </p:nvGrpSpPr>
          <p:grpSpPr>
            <a:xfrm>
              <a:off x="5161382" y="1476120"/>
              <a:ext cx="188449" cy="1391622"/>
              <a:chOff x="10641180" y="438150"/>
              <a:chExt cx="247650" cy="1828800"/>
            </a:xfrm>
          </p:grpSpPr>
          <p:sp>
            <p:nvSpPr>
              <p:cNvPr id="639" name="Google Shape;639;p7"/>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0" name="Google Shape;640;p7"/>
              <p:cNvSpPr/>
              <p:nvPr/>
            </p:nvSpPr>
            <p:spPr>
              <a:xfrm>
                <a:off x="10641180" y="1044532"/>
                <a:ext cx="247650" cy="616035"/>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41" name="Google Shape;641;p7"/>
            <p:cNvGrpSpPr/>
            <p:nvPr/>
          </p:nvGrpSpPr>
          <p:grpSpPr>
            <a:xfrm>
              <a:off x="1758760" y="3523581"/>
              <a:ext cx="188449" cy="1391622"/>
              <a:chOff x="10641180" y="438150"/>
              <a:chExt cx="247650" cy="1828800"/>
            </a:xfrm>
          </p:grpSpPr>
          <p:sp>
            <p:nvSpPr>
              <p:cNvPr id="642" name="Google Shape;642;p7"/>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3" name="Google Shape;643;p7"/>
              <p:cNvSpPr/>
              <p:nvPr/>
            </p:nvSpPr>
            <p:spPr>
              <a:xfrm>
                <a:off x="10641180" y="1044532"/>
                <a:ext cx="247650" cy="837951"/>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44" name="Google Shape;644;p7"/>
            <p:cNvGrpSpPr/>
            <p:nvPr/>
          </p:nvGrpSpPr>
          <p:grpSpPr>
            <a:xfrm>
              <a:off x="2890003" y="3736385"/>
              <a:ext cx="188449" cy="834973"/>
              <a:chOff x="10641180" y="500718"/>
              <a:chExt cx="247650" cy="1097280"/>
            </a:xfrm>
          </p:grpSpPr>
          <p:sp>
            <p:nvSpPr>
              <p:cNvPr id="645" name="Google Shape;645;p7"/>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6" name="Google Shape;646;p7"/>
              <p:cNvSpPr/>
              <p:nvPr/>
            </p:nvSpPr>
            <p:spPr>
              <a:xfrm>
                <a:off x="10641180" y="579815"/>
                <a:ext cx="247650" cy="744129"/>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47" name="Google Shape;647;p7"/>
            <p:cNvGrpSpPr/>
            <p:nvPr/>
          </p:nvGrpSpPr>
          <p:grpSpPr>
            <a:xfrm>
              <a:off x="3127455" y="3327948"/>
              <a:ext cx="188449" cy="834973"/>
              <a:chOff x="10641180" y="500718"/>
              <a:chExt cx="247650" cy="1097280"/>
            </a:xfrm>
          </p:grpSpPr>
          <p:sp>
            <p:nvSpPr>
              <p:cNvPr id="648" name="Google Shape;648;p7"/>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49" name="Google Shape;649;p7"/>
              <p:cNvSpPr/>
              <p:nvPr/>
            </p:nvSpPr>
            <p:spPr>
              <a:xfrm>
                <a:off x="10641180" y="579815"/>
                <a:ext cx="247650" cy="784376"/>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50" name="Google Shape;650;p7"/>
            <p:cNvGrpSpPr/>
            <p:nvPr/>
          </p:nvGrpSpPr>
          <p:grpSpPr>
            <a:xfrm>
              <a:off x="3351373" y="3111280"/>
              <a:ext cx="188449" cy="834973"/>
              <a:chOff x="10641180" y="500718"/>
              <a:chExt cx="247650" cy="1097280"/>
            </a:xfrm>
          </p:grpSpPr>
          <p:sp>
            <p:nvSpPr>
              <p:cNvPr id="651" name="Google Shape;651;p7"/>
              <p:cNvSpPr/>
              <p:nvPr/>
            </p:nvSpPr>
            <p:spPr>
              <a:xfrm>
                <a:off x="10751289" y="500718"/>
                <a:ext cx="27432" cy="1097280"/>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2" name="Google Shape;652;p7"/>
              <p:cNvSpPr/>
              <p:nvPr/>
            </p:nvSpPr>
            <p:spPr>
              <a:xfrm>
                <a:off x="10641180" y="741341"/>
                <a:ext cx="247650" cy="616035"/>
              </a:xfrm>
              <a:prstGeom prst="roundRect">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53" name="Google Shape;653;p7"/>
            <p:cNvGrpSpPr/>
            <p:nvPr/>
          </p:nvGrpSpPr>
          <p:grpSpPr>
            <a:xfrm>
              <a:off x="4028873" y="3339995"/>
              <a:ext cx="188449" cy="834973"/>
              <a:chOff x="10641180" y="500718"/>
              <a:chExt cx="247650" cy="1097280"/>
            </a:xfrm>
          </p:grpSpPr>
          <p:sp>
            <p:nvSpPr>
              <p:cNvPr id="654" name="Google Shape;654;p7"/>
              <p:cNvSpPr/>
              <p:nvPr/>
            </p:nvSpPr>
            <p:spPr>
              <a:xfrm>
                <a:off x="10751289" y="500718"/>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5" name="Google Shape;655;p7"/>
              <p:cNvSpPr/>
              <p:nvPr/>
            </p:nvSpPr>
            <p:spPr>
              <a:xfrm>
                <a:off x="10641180" y="741341"/>
                <a:ext cx="247650" cy="396217"/>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56" name="Google Shape;656;p7"/>
            <p:cNvGrpSpPr/>
            <p:nvPr/>
          </p:nvGrpSpPr>
          <p:grpSpPr>
            <a:xfrm>
              <a:off x="3780152" y="3424981"/>
              <a:ext cx="188449" cy="1391622"/>
              <a:chOff x="10641180" y="438150"/>
              <a:chExt cx="247650" cy="1828800"/>
            </a:xfrm>
          </p:grpSpPr>
          <p:sp>
            <p:nvSpPr>
              <p:cNvPr id="657" name="Google Shape;657;p7"/>
              <p:cNvSpPr/>
              <p:nvPr/>
            </p:nvSpPr>
            <p:spPr>
              <a:xfrm>
                <a:off x="10751289" y="438150"/>
                <a:ext cx="27432" cy="182880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58" name="Google Shape;658;p7"/>
              <p:cNvSpPr/>
              <p:nvPr/>
            </p:nvSpPr>
            <p:spPr>
              <a:xfrm>
                <a:off x="10641180" y="1044533"/>
                <a:ext cx="247650" cy="363382"/>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659" name="Google Shape;659;p7"/>
            <p:cNvGrpSpPr/>
            <p:nvPr/>
          </p:nvGrpSpPr>
          <p:grpSpPr>
            <a:xfrm>
              <a:off x="6056432" y="1499565"/>
              <a:ext cx="188449" cy="834973"/>
              <a:chOff x="10641180" y="605206"/>
              <a:chExt cx="247650" cy="1097280"/>
            </a:xfrm>
          </p:grpSpPr>
          <p:sp>
            <p:nvSpPr>
              <p:cNvPr id="660" name="Google Shape;660;p7"/>
              <p:cNvSpPr/>
              <p:nvPr/>
            </p:nvSpPr>
            <p:spPr>
              <a:xfrm>
                <a:off x="10751289" y="605206"/>
                <a:ext cx="27432" cy="1097280"/>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1" name="Google Shape;661;p7"/>
              <p:cNvSpPr/>
              <p:nvPr/>
            </p:nvSpPr>
            <p:spPr>
              <a:xfrm>
                <a:off x="10641180" y="684304"/>
                <a:ext cx="247650" cy="825773"/>
              </a:xfrm>
              <a:prstGeom prst="roundRect">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sp>
        <p:nvSpPr>
          <p:cNvPr id="662" name="Google Shape;662;p7"/>
          <p:cNvSpPr txBox="1"/>
          <p:nvPr/>
        </p:nvSpPr>
        <p:spPr>
          <a:xfrm>
            <a:off x="878222" y="508341"/>
            <a:ext cx="5654075" cy="52322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2800">
                <a:solidFill>
                  <a:schemeClr val="dk1"/>
                </a:solidFill>
                <a:latin typeface="Arial"/>
                <a:ea typeface="Arial"/>
                <a:cs typeface="Arial"/>
                <a:sym typeface="Arial"/>
              </a:rPr>
              <a:t>APPLICATION DESIGN</a:t>
            </a:r>
            <a:endParaRPr sz="2800">
              <a:solidFill>
                <a:schemeClr val="dk1"/>
              </a:solidFill>
              <a:latin typeface="Arial"/>
              <a:ea typeface="Arial"/>
              <a:cs typeface="Arial"/>
              <a:sym typeface="Arial"/>
            </a:endParaRPr>
          </a:p>
        </p:txBody>
      </p:sp>
      <p:sp>
        <p:nvSpPr>
          <p:cNvPr id="663" name="Google Shape;663;p7"/>
          <p:cNvSpPr txBox="1"/>
          <p:nvPr/>
        </p:nvSpPr>
        <p:spPr>
          <a:xfrm>
            <a:off x="878222" y="1188330"/>
            <a:ext cx="5654075" cy="36933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1800">
                <a:solidFill>
                  <a:schemeClr val="dk1"/>
                </a:solidFill>
                <a:latin typeface="Arial"/>
                <a:ea typeface="Arial"/>
                <a:cs typeface="Arial"/>
                <a:sym typeface="Arial"/>
              </a:rPr>
              <a:t>Building an application</a:t>
            </a:r>
            <a:endParaRPr/>
          </a:p>
        </p:txBody>
      </p:sp>
      <p:grpSp>
        <p:nvGrpSpPr>
          <p:cNvPr id="664" name="Google Shape;664;p7"/>
          <p:cNvGrpSpPr/>
          <p:nvPr/>
        </p:nvGrpSpPr>
        <p:grpSpPr>
          <a:xfrm>
            <a:off x="937901" y="1825190"/>
            <a:ext cx="3025325" cy="646331"/>
            <a:chOff x="4981575" y="3429000"/>
            <a:chExt cx="3025325" cy="646331"/>
          </a:xfrm>
        </p:grpSpPr>
        <p:sp>
          <p:nvSpPr>
            <p:cNvPr id="665" name="Google Shape;665;p7"/>
            <p:cNvSpPr txBox="1"/>
            <p:nvPr/>
          </p:nvSpPr>
          <p:spPr>
            <a:xfrm>
              <a:off x="4981575" y="3429000"/>
              <a:ext cx="136207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accent3"/>
                  </a:solidFill>
                  <a:latin typeface="Arial"/>
                  <a:ea typeface="Arial"/>
                  <a:cs typeface="Arial"/>
                  <a:sym typeface="Arial"/>
                </a:rPr>
                <a:t>TOOL USED</a:t>
              </a:r>
              <a:endParaRPr sz="1800">
                <a:solidFill>
                  <a:schemeClr val="accent3"/>
                </a:solidFill>
                <a:latin typeface="Arial"/>
                <a:ea typeface="Arial"/>
                <a:cs typeface="Arial"/>
                <a:sym typeface="Arial"/>
              </a:endParaRPr>
            </a:p>
          </p:txBody>
        </p:sp>
        <p:sp>
          <p:nvSpPr>
            <p:cNvPr id="666" name="Google Shape;666;p7"/>
            <p:cNvSpPr txBox="1"/>
            <p:nvPr/>
          </p:nvSpPr>
          <p:spPr>
            <a:xfrm>
              <a:off x="6025700" y="3526601"/>
              <a:ext cx="198120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JAVAFX APPLICATION</a:t>
              </a:r>
              <a:endParaRPr/>
            </a:p>
            <a:p>
              <a:pPr indent="0" lvl="0" marL="0" marR="0" rtl="0" algn="l">
                <a:spcBef>
                  <a:spcPts val="0"/>
                </a:spcBef>
                <a:spcAft>
                  <a:spcPts val="0"/>
                </a:spcAft>
                <a:buNone/>
              </a:pPr>
              <a:r>
                <a:rPr lang="en-US" sz="1200">
                  <a:solidFill>
                    <a:schemeClr val="dk1"/>
                  </a:solidFill>
                  <a:latin typeface="Arial"/>
                  <a:ea typeface="Arial"/>
                  <a:cs typeface="Arial"/>
                  <a:sym typeface="Arial"/>
                </a:rPr>
                <a:t>AND ITS JAR FILES</a:t>
              </a:r>
              <a:endParaRPr sz="1200">
                <a:solidFill>
                  <a:schemeClr val="dk1"/>
                </a:solidFill>
                <a:latin typeface="Arial"/>
                <a:ea typeface="Arial"/>
                <a:cs typeface="Arial"/>
                <a:sym typeface="Arial"/>
              </a:endParaRPr>
            </a:p>
          </p:txBody>
        </p:sp>
      </p:grpSp>
      <p:sp>
        <p:nvSpPr>
          <p:cNvPr id="667" name="Google Shape;667;p7"/>
          <p:cNvSpPr/>
          <p:nvPr/>
        </p:nvSpPr>
        <p:spPr>
          <a:xfrm>
            <a:off x="6701810" y="3710443"/>
            <a:ext cx="66021" cy="265747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8" name="Google Shape;668;p7"/>
          <p:cNvSpPr txBox="1"/>
          <p:nvPr/>
        </p:nvSpPr>
        <p:spPr>
          <a:xfrm>
            <a:off x="6922761" y="3668102"/>
            <a:ext cx="4578777" cy="1643527"/>
          </a:xfrm>
          <a:prstGeom prst="rect">
            <a:avLst/>
          </a:prstGeom>
          <a:noFill/>
          <a:ln>
            <a:noFill/>
          </a:ln>
        </p:spPr>
        <p:txBody>
          <a:bodyPr anchorCtr="0" anchor="t" bIns="45700" lIns="91425" spcFirstLastPara="1" rIns="91425" wrap="square" tIns="45700">
            <a:spAutoFit/>
          </a:bodyPr>
          <a:lstStyle/>
          <a:p>
            <a:pPr indent="-285750" lvl="0" marL="285750" marR="0" rtl="0" algn="l">
              <a:lnSpc>
                <a:spcPct val="80000"/>
              </a:lnSpc>
              <a:spcBef>
                <a:spcPts val="0"/>
              </a:spcBef>
              <a:spcAft>
                <a:spcPts val="0"/>
              </a:spcAft>
              <a:buClr>
                <a:schemeClr val="dk1"/>
              </a:buClr>
              <a:buSzPts val="1400"/>
              <a:buFont typeface="Noto Sans Symbols"/>
              <a:buChar char="✔"/>
            </a:pPr>
            <a:r>
              <a:rPr lang="en-US" sz="1400">
                <a:solidFill>
                  <a:schemeClr val="dk1"/>
                </a:solidFill>
                <a:latin typeface="Arial"/>
                <a:ea typeface="Arial"/>
                <a:cs typeface="Arial"/>
                <a:sym typeface="Arial"/>
              </a:rPr>
              <a:t>JavaFX is a software platform for creating and delivering desktop applications, as well as rich Internet applications (RIAs) that can run across a wide variety of devices. JavaFX is intended to replace Swing as the standard GUI library for Java SE, but both will be included for the foreseeable future.JavaFX has support for desktop computers and web browsers on Microsoft Windows, Linux, and macOS.</a:t>
            </a:r>
            <a:endParaRPr/>
          </a:p>
        </p:txBody>
      </p:sp>
      <p:sp>
        <p:nvSpPr>
          <p:cNvPr id="669" name="Google Shape;669;p7"/>
          <p:cNvSpPr txBox="1"/>
          <p:nvPr/>
        </p:nvSpPr>
        <p:spPr>
          <a:xfrm>
            <a:off x="6491428" y="2086800"/>
            <a:ext cx="3336114" cy="769441"/>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4400">
                <a:solidFill>
                  <a:schemeClr val="accent2"/>
                </a:solidFill>
                <a:latin typeface="Arial"/>
                <a:ea typeface="Arial"/>
                <a:cs typeface="Arial"/>
                <a:sym typeface="Arial"/>
              </a:rPr>
              <a:t>JAVAFX</a:t>
            </a:r>
            <a:endParaRPr/>
          </a:p>
        </p:txBody>
      </p:sp>
      <p:sp>
        <p:nvSpPr>
          <p:cNvPr id="670" name="Google Shape;670;p7"/>
          <p:cNvSpPr txBox="1"/>
          <p:nvPr/>
        </p:nvSpPr>
        <p:spPr>
          <a:xfrm>
            <a:off x="8219365" y="2698992"/>
            <a:ext cx="3336114" cy="584775"/>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b="1" lang="en-US" sz="3200">
                <a:solidFill>
                  <a:schemeClr val="accent3"/>
                </a:solidFill>
                <a:latin typeface="Arial"/>
                <a:ea typeface="Arial"/>
                <a:cs typeface="Arial"/>
                <a:sym typeface="Arial"/>
              </a:rPr>
              <a:t>APPLICATION</a:t>
            </a:r>
            <a:endParaRPr b="1" sz="3200">
              <a:solidFill>
                <a:schemeClr val="accent3"/>
              </a:solidFill>
              <a:latin typeface="Arial"/>
              <a:ea typeface="Arial"/>
              <a:cs typeface="Arial"/>
              <a:sym typeface="Arial"/>
            </a:endParaRPr>
          </a:p>
        </p:txBody>
      </p:sp>
      <p:grpSp>
        <p:nvGrpSpPr>
          <p:cNvPr id="671" name="Google Shape;671;p7"/>
          <p:cNvGrpSpPr/>
          <p:nvPr/>
        </p:nvGrpSpPr>
        <p:grpSpPr>
          <a:xfrm>
            <a:off x="3708195" y="4897939"/>
            <a:ext cx="1023769" cy="369332"/>
            <a:chOff x="6409688" y="3227337"/>
            <a:chExt cx="1023769" cy="369332"/>
          </a:xfrm>
        </p:grpSpPr>
        <p:sp>
          <p:nvSpPr>
            <p:cNvPr id="672" name="Google Shape;672;p7"/>
            <p:cNvSpPr/>
            <p:nvPr/>
          </p:nvSpPr>
          <p:spPr>
            <a:xfrm flipH="1">
              <a:off x="6409688" y="3229123"/>
              <a:ext cx="1023769" cy="365760"/>
            </a:xfrm>
            <a:prstGeom prst="homePlat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3" name="Google Shape;673;p7"/>
            <p:cNvSpPr txBox="1"/>
            <p:nvPr/>
          </p:nvSpPr>
          <p:spPr>
            <a:xfrm>
              <a:off x="6640850" y="3227337"/>
              <a:ext cx="77324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BUY</a:t>
              </a:r>
              <a:endParaRPr b="1" sz="1800">
                <a:solidFill>
                  <a:schemeClr val="lt1"/>
                </a:solidFill>
                <a:latin typeface="Arial"/>
                <a:ea typeface="Arial"/>
                <a:cs typeface="Arial"/>
                <a:sym typeface="Arial"/>
              </a:endParaRPr>
            </a:p>
          </p:txBody>
        </p:sp>
      </p:grpSp>
      <p:grpSp>
        <p:nvGrpSpPr>
          <p:cNvPr id="674" name="Google Shape;674;p7"/>
          <p:cNvGrpSpPr/>
          <p:nvPr/>
        </p:nvGrpSpPr>
        <p:grpSpPr>
          <a:xfrm>
            <a:off x="519571" y="4657805"/>
            <a:ext cx="1023769" cy="369332"/>
            <a:chOff x="6607592" y="3846877"/>
            <a:chExt cx="1023769" cy="369332"/>
          </a:xfrm>
        </p:grpSpPr>
        <p:sp>
          <p:nvSpPr>
            <p:cNvPr id="675" name="Google Shape;675;p7"/>
            <p:cNvSpPr/>
            <p:nvPr/>
          </p:nvSpPr>
          <p:spPr>
            <a:xfrm>
              <a:off x="6607592" y="3848663"/>
              <a:ext cx="1023769" cy="365760"/>
            </a:xfrm>
            <a:prstGeom prst="homePlate">
              <a:avLst>
                <a:gd fmla="val 50000" name="adj"/>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6" name="Google Shape;676;p7"/>
            <p:cNvSpPr txBox="1"/>
            <p:nvPr/>
          </p:nvSpPr>
          <p:spPr>
            <a:xfrm>
              <a:off x="6640850" y="3846877"/>
              <a:ext cx="773241"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SELL</a:t>
              </a:r>
              <a:endParaRPr b="1"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8"/>
          <p:cNvSpPr txBox="1"/>
          <p:nvPr/>
        </p:nvSpPr>
        <p:spPr>
          <a:xfrm>
            <a:off x="6357426" y="272911"/>
            <a:ext cx="5227092" cy="1569660"/>
          </a:xfrm>
          <a:prstGeom prst="rect">
            <a:avLst/>
          </a:prstGeom>
          <a:noFill/>
          <a:ln>
            <a:noFill/>
          </a:ln>
        </p:spPr>
        <p:txBody>
          <a:bodyPr anchorCtr="0" anchor="ctr" bIns="45700" lIns="91425" spcFirstLastPara="1" rIns="91425" wrap="square" tIns="45700">
            <a:spAutoFit/>
          </a:bodyPr>
          <a:lstStyle/>
          <a:p>
            <a:pPr indent="0" lvl="0" marL="0" marR="0" rtl="0" algn="r">
              <a:spcBef>
                <a:spcPts val="0"/>
              </a:spcBef>
              <a:spcAft>
                <a:spcPts val="0"/>
              </a:spcAft>
              <a:buNone/>
            </a:pPr>
            <a:r>
              <a:rPr b="1" lang="en-US" sz="4800">
                <a:solidFill>
                  <a:schemeClr val="lt1"/>
                </a:solidFill>
                <a:latin typeface="Arial"/>
                <a:ea typeface="Arial"/>
                <a:cs typeface="Arial"/>
                <a:sym typeface="Arial"/>
              </a:rPr>
              <a:t>GRAPH ANALYSIS</a:t>
            </a:r>
            <a:endParaRPr b="1" sz="4800">
              <a:solidFill>
                <a:schemeClr val="lt1"/>
              </a:solidFill>
              <a:latin typeface="Arial"/>
              <a:ea typeface="Arial"/>
              <a:cs typeface="Arial"/>
              <a:sym typeface="Arial"/>
            </a:endParaRPr>
          </a:p>
        </p:txBody>
      </p:sp>
      <p:sp>
        <p:nvSpPr>
          <p:cNvPr id="682" name="Google Shape;682;p8"/>
          <p:cNvSpPr/>
          <p:nvPr/>
        </p:nvSpPr>
        <p:spPr>
          <a:xfrm>
            <a:off x="1793006" y="602541"/>
            <a:ext cx="5554493" cy="5554493"/>
          </a:xfrm>
          <a:prstGeom prst="ellipse">
            <a:avLst/>
          </a:prstGeom>
          <a:solidFill>
            <a:srgbClr val="C2DFE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3" name="Google Shape;683;p8"/>
          <p:cNvSpPr/>
          <p:nvPr/>
        </p:nvSpPr>
        <p:spPr>
          <a:xfrm>
            <a:off x="64046" y="1575036"/>
            <a:ext cx="6400800" cy="4695825"/>
          </a:xfrm>
          <a:custGeom>
            <a:rect b="b" l="l" r="r" t="t"/>
            <a:pathLst>
              <a:path extrusionOk="0" h="4695825" w="6400800">
                <a:moveTo>
                  <a:pt x="1634490" y="4672013"/>
                </a:moveTo>
                <a:lnTo>
                  <a:pt x="2747010" y="2950845"/>
                </a:lnTo>
                <a:lnTo>
                  <a:pt x="3359468" y="3642360"/>
                </a:lnTo>
                <a:lnTo>
                  <a:pt x="4717733" y="1831658"/>
                </a:lnTo>
                <a:lnTo>
                  <a:pt x="5797868" y="2167890"/>
                </a:lnTo>
                <a:lnTo>
                  <a:pt x="6219825" y="1724978"/>
                </a:lnTo>
                <a:lnTo>
                  <a:pt x="6405563" y="0"/>
                </a:lnTo>
                <a:lnTo>
                  <a:pt x="2615565" y="399098"/>
                </a:lnTo>
                <a:lnTo>
                  <a:pt x="3460433" y="1246823"/>
                </a:lnTo>
                <a:lnTo>
                  <a:pt x="0" y="4697730"/>
                </a:lnTo>
                <a:lnTo>
                  <a:pt x="963930" y="410241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4" name="Google Shape;684;p8"/>
          <p:cNvSpPr/>
          <p:nvPr/>
        </p:nvSpPr>
        <p:spPr>
          <a:xfrm>
            <a:off x="1" y="3300014"/>
            <a:ext cx="6283871" cy="5057775"/>
          </a:xfrm>
          <a:custGeom>
            <a:rect b="b" l="l" r="r" t="t"/>
            <a:pathLst>
              <a:path extrusionOk="0" h="5057775" w="6283871">
                <a:moveTo>
                  <a:pt x="1223446" y="4916615"/>
                </a:moveTo>
                <a:lnTo>
                  <a:pt x="1505754" y="4916615"/>
                </a:lnTo>
                <a:lnTo>
                  <a:pt x="1364209" y="5057775"/>
                </a:lnTo>
                <a:close/>
                <a:moveTo>
                  <a:pt x="6283871" y="0"/>
                </a:moveTo>
                <a:lnTo>
                  <a:pt x="6060034" y="2065020"/>
                </a:lnTo>
                <a:lnTo>
                  <a:pt x="5215166" y="1217295"/>
                </a:lnTo>
                <a:lnTo>
                  <a:pt x="2851834" y="3574198"/>
                </a:lnTo>
                <a:lnTo>
                  <a:pt x="0" y="3574198"/>
                </a:lnTo>
                <a:lnTo>
                  <a:pt x="0" y="3036643"/>
                </a:lnTo>
                <a:lnTo>
                  <a:pt x="64046" y="2972753"/>
                </a:lnTo>
                <a:lnTo>
                  <a:pt x="1027976" y="2377440"/>
                </a:lnTo>
                <a:lnTo>
                  <a:pt x="1698536" y="2947035"/>
                </a:lnTo>
                <a:lnTo>
                  <a:pt x="2811056" y="1225867"/>
                </a:lnTo>
                <a:lnTo>
                  <a:pt x="3423514" y="1917382"/>
                </a:lnTo>
                <a:lnTo>
                  <a:pt x="4781779" y="106680"/>
                </a:lnTo>
                <a:lnTo>
                  <a:pt x="5861914" y="442913"/>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5" name="Google Shape;685;p8"/>
          <p:cNvSpPr/>
          <p:nvPr/>
        </p:nvSpPr>
        <p:spPr>
          <a:xfrm>
            <a:off x="-13614" y="3336148"/>
            <a:ext cx="6290735" cy="3010589"/>
          </a:xfrm>
          <a:custGeom>
            <a:rect b="b" l="l" r="r" t="t"/>
            <a:pathLst>
              <a:path extrusionOk="0" h="3010589" w="6290735">
                <a:moveTo>
                  <a:pt x="0" y="3010589"/>
                </a:moveTo>
                <a:lnTo>
                  <a:pt x="1051114" y="2341306"/>
                </a:lnTo>
                <a:lnTo>
                  <a:pt x="1721674" y="2910901"/>
                </a:lnTo>
                <a:lnTo>
                  <a:pt x="2834194" y="1189733"/>
                </a:lnTo>
                <a:lnTo>
                  <a:pt x="3446652" y="1881248"/>
                </a:lnTo>
                <a:lnTo>
                  <a:pt x="4804917" y="70546"/>
                </a:lnTo>
                <a:lnTo>
                  <a:pt x="5885052" y="406778"/>
                </a:lnTo>
                <a:lnTo>
                  <a:pt x="6290735" y="0"/>
                </a:lnTo>
              </a:path>
            </a:pathLst>
          </a:custGeom>
          <a:noFill/>
          <a:ln cap="flat" cmpd="sng" w="38100">
            <a:solidFill>
              <a:schemeClr val="l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86" name="Google Shape;686;p8"/>
          <p:cNvSpPr/>
          <p:nvPr/>
        </p:nvSpPr>
        <p:spPr>
          <a:xfrm>
            <a:off x="933113" y="5617519"/>
            <a:ext cx="211382" cy="211382"/>
          </a:xfrm>
          <a:prstGeom prst="ellipse">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7" name="Google Shape;687;p8"/>
          <p:cNvSpPr/>
          <p:nvPr/>
        </p:nvSpPr>
        <p:spPr>
          <a:xfrm>
            <a:off x="1581624" y="6135354"/>
            <a:ext cx="211382" cy="211382"/>
          </a:xfrm>
          <a:prstGeom prst="ellipse">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8" name="Google Shape;688;p8"/>
          <p:cNvSpPr/>
          <p:nvPr/>
        </p:nvSpPr>
        <p:spPr>
          <a:xfrm>
            <a:off x="2706791" y="4425778"/>
            <a:ext cx="211382" cy="211382"/>
          </a:xfrm>
          <a:prstGeom prst="ellipse">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9" name="Google Shape;689;p8"/>
          <p:cNvSpPr/>
          <p:nvPr/>
        </p:nvSpPr>
        <p:spPr>
          <a:xfrm>
            <a:off x="4694475" y="3300014"/>
            <a:ext cx="211382" cy="211382"/>
          </a:xfrm>
          <a:prstGeom prst="ellipse">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0" name="Google Shape;690;p8"/>
          <p:cNvSpPr/>
          <p:nvPr/>
        </p:nvSpPr>
        <p:spPr>
          <a:xfrm>
            <a:off x="5771003" y="3636718"/>
            <a:ext cx="211382" cy="211382"/>
          </a:xfrm>
          <a:prstGeom prst="ellipse">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1" name="Google Shape;691;p8"/>
          <p:cNvSpPr/>
          <p:nvPr/>
        </p:nvSpPr>
        <p:spPr>
          <a:xfrm>
            <a:off x="3316580" y="5071582"/>
            <a:ext cx="211382" cy="211382"/>
          </a:xfrm>
          <a:prstGeom prst="ellipse">
            <a:avLst/>
          </a:prstGeom>
          <a:solidFill>
            <a:schemeClr val="accent1"/>
          </a:solidFill>
          <a:ln cap="flat" cmpd="sng" w="381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692" name="Google Shape;692;p8"/>
          <p:cNvGrpSpPr/>
          <p:nvPr/>
        </p:nvGrpSpPr>
        <p:grpSpPr>
          <a:xfrm>
            <a:off x="6409633" y="5202320"/>
            <a:ext cx="1045499" cy="1193045"/>
            <a:chOff x="10255665" y="4623530"/>
            <a:chExt cx="1780099" cy="2031315"/>
          </a:xfrm>
        </p:grpSpPr>
        <p:sp>
          <p:nvSpPr>
            <p:cNvPr id="693" name="Google Shape;693;p8"/>
            <p:cNvSpPr/>
            <p:nvPr/>
          </p:nvSpPr>
          <p:spPr>
            <a:xfrm>
              <a:off x="10527907" y="5069090"/>
              <a:ext cx="1235529" cy="1469753"/>
            </a:xfrm>
            <a:custGeom>
              <a:rect b="b" l="l" r="r" t="t"/>
              <a:pathLst>
                <a:path extrusionOk="0" h="1469752" w="1235529">
                  <a:moveTo>
                    <a:pt x="1210323" y="283472"/>
                  </a:moveTo>
                  <a:cubicBezTo>
                    <a:pt x="1179874" y="348469"/>
                    <a:pt x="1142398" y="405854"/>
                    <a:pt x="1094383" y="460897"/>
                  </a:cubicBezTo>
                  <a:cubicBezTo>
                    <a:pt x="1100238" y="409953"/>
                    <a:pt x="1101409" y="363108"/>
                    <a:pt x="1096725" y="316849"/>
                  </a:cubicBezTo>
                  <a:cubicBezTo>
                    <a:pt x="1082672" y="176315"/>
                    <a:pt x="991324" y="152892"/>
                    <a:pt x="914030" y="106048"/>
                  </a:cubicBezTo>
                  <a:cubicBezTo>
                    <a:pt x="774082" y="8260"/>
                    <a:pt x="618323" y="3575"/>
                    <a:pt x="446754" y="34610"/>
                  </a:cubicBezTo>
                  <a:cubicBezTo>
                    <a:pt x="410450" y="41051"/>
                    <a:pt x="379415" y="33439"/>
                    <a:pt x="353651" y="8260"/>
                  </a:cubicBezTo>
                  <a:cubicBezTo>
                    <a:pt x="343696" y="-1695"/>
                    <a:pt x="337255" y="-2866"/>
                    <a:pt x="326129" y="5917"/>
                  </a:cubicBezTo>
                  <a:cubicBezTo>
                    <a:pt x="283384" y="40465"/>
                    <a:pt x="238881" y="73256"/>
                    <a:pt x="196135" y="108390"/>
                  </a:cubicBezTo>
                  <a:cubicBezTo>
                    <a:pt x="166857" y="132398"/>
                    <a:pt x="136994" y="157577"/>
                    <a:pt x="120013" y="192711"/>
                  </a:cubicBezTo>
                  <a:cubicBezTo>
                    <a:pt x="101860" y="215547"/>
                    <a:pt x="91320" y="278788"/>
                    <a:pt x="94833" y="310408"/>
                  </a:cubicBezTo>
                  <a:cubicBezTo>
                    <a:pt x="99518" y="343199"/>
                    <a:pt x="105374" y="370720"/>
                    <a:pt x="111815" y="404097"/>
                  </a:cubicBezTo>
                  <a:cubicBezTo>
                    <a:pt x="64384" y="377747"/>
                    <a:pt x="38620" y="339686"/>
                    <a:pt x="19296" y="294012"/>
                  </a:cubicBezTo>
                  <a:cubicBezTo>
                    <a:pt x="9342" y="305138"/>
                    <a:pt x="6414" y="316849"/>
                    <a:pt x="3486" y="328560"/>
                  </a:cubicBezTo>
                  <a:cubicBezTo>
                    <a:pt x="-17594" y="407611"/>
                    <a:pt x="61457" y="517696"/>
                    <a:pt x="118841" y="537605"/>
                  </a:cubicBezTo>
                  <a:cubicBezTo>
                    <a:pt x="144020" y="546388"/>
                    <a:pt x="152804" y="559856"/>
                    <a:pt x="157488" y="582693"/>
                  </a:cubicBezTo>
                  <a:cubicBezTo>
                    <a:pt x="159830" y="595575"/>
                    <a:pt x="165686" y="607286"/>
                    <a:pt x="169200" y="619583"/>
                  </a:cubicBezTo>
                  <a:cubicBezTo>
                    <a:pt x="187352" y="682238"/>
                    <a:pt x="224828" y="730839"/>
                    <a:pt x="277528" y="769486"/>
                  </a:cubicBezTo>
                  <a:cubicBezTo>
                    <a:pt x="327301" y="805791"/>
                    <a:pt x="382343" y="832727"/>
                    <a:pt x="438557" y="856149"/>
                  </a:cubicBezTo>
                  <a:cubicBezTo>
                    <a:pt x="442655" y="877229"/>
                    <a:pt x="435629" y="1004881"/>
                    <a:pt x="433872" y="1021862"/>
                  </a:cubicBezTo>
                  <a:cubicBezTo>
                    <a:pt x="427431" y="1072220"/>
                    <a:pt x="426846" y="1103255"/>
                    <a:pt x="356579" y="1120822"/>
                  </a:cubicBezTo>
                  <a:cubicBezTo>
                    <a:pt x="274014" y="1141902"/>
                    <a:pt x="192036" y="1168252"/>
                    <a:pt x="110058" y="1192260"/>
                  </a:cubicBezTo>
                  <a:cubicBezTo>
                    <a:pt x="151633" y="1244374"/>
                    <a:pt x="194378" y="1295318"/>
                    <a:pt x="247664" y="1336307"/>
                  </a:cubicBezTo>
                  <a:cubicBezTo>
                    <a:pt x="399324" y="1454590"/>
                    <a:pt x="568551" y="1499678"/>
                    <a:pt x="757100" y="1454590"/>
                  </a:cubicBezTo>
                  <a:cubicBezTo>
                    <a:pt x="915787" y="1416529"/>
                    <a:pt x="1038169" y="1322254"/>
                    <a:pt x="1135372" y="1193431"/>
                  </a:cubicBezTo>
                  <a:cubicBezTo>
                    <a:pt x="1044610" y="1167081"/>
                    <a:pt x="953849" y="1140145"/>
                    <a:pt x="862501" y="1114966"/>
                  </a:cubicBezTo>
                  <a:cubicBezTo>
                    <a:pt x="829710" y="1105597"/>
                    <a:pt x="812728" y="1085688"/>
                    <a:pt x="807459" y="1052897"/>
                  </a:cubicBezTo>
                  <a:cubicBezTo>
                    <a:pt x="801017" y="1015421"/>
                    <a:pt x="798089" y="883670"/>
                    <a:pt x="798089" y="856149"/>
                  </a:cubicBezTo>
                  <a:lnTo>
                    <a:pt x="798089" y="856149"/>
                  </a:lnTo>
                  <a:cubicBezTo>
                    <a:pt x="815656" y="848537"/>
                    <a:pt x="833223" y="841510"/>
                    <a:pt x="850790" y="833312"/>
                  </a:cubicBezTo>
                  <a:cubicBezTo>
                    <a:pt x="960290" y="782368"/>
                    <a:pt x="1051637" y="714444"/>
                    <a:pt x="1077987" y="586792"/>
                  </a:cubicBezTo>
                  <a:cubicBezTo>
                    <a:pt x="1083257" y="561027"/>
                    <a:pt x="1095554" y="547559"/>
                    <a:pt x="1121318" y="534677"/>
                  </a:cubicBezTo>
                  <a:cubicBezTo>
                    <a:pt x="1181631" y="505399"/>
                    <a:pt x="1215593" y="450942"/>
                    <a:pt x="1232575" y="387116"/>
                  </a:cubicBezTo>
                  <a:cubicBezTo>
                    <a:pt x="1240773" y="351397"/>
                    <a:pt x="1235502" y="316263"/>
                    <a:pt x="1210323" y="283472"/>
                  </a:cubicBezTo>
                  <a:close/>
                  <a:moveTo>
                    <a:pt x="788721" y="886012"/>
                  </a:moveTo>
                  <a:cubicBezTo>
                    <a:pt x="788721" y="886598"/>
                    <a:pt x="789306" y="886598"/>
                    <a:pt x="789306" y="887183"/>
                  </a:cubicBezTo>
                  <a:cubicBezTo>
                    <a:pt x="789306" y="887769"/>
                    <a:pt x="788721" y="888355"/>
                    <a:pt x="788135" y="888940"/>
                  </a:cubicBezTo>
                  <a:cubicBezTo>
                    <a:pt x="788135" y="887183"/>
                    <a:pt x="788135" y="886598"/>
                    <a:pt x="788721" y="886012"/>
                  </a:cubicBezTo>
                  <a:close/>
                </a:path>
              </a:pathLst>
            </a:custGeom>
            <a:solidFill>
              <a:srgbClr val="F8DFC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4" name="Google Shape;694;p8"/>
            <p:cNvSpPr/>
            <p:nvPr/>
          </p:nvSpPr>
          <p:spPr>
            <a:xfrm>
              <a:off x="10447882" y="4623530"/>
              <a:ext cx="1370208" cy="1674699"/>
            </a:xfrm>
            <a:custGeom>
              <a:rect b="b" l="l" r="r" t="t"/>
              <a:pathLst>
                <a:path extrusionOk="0" h="1674698" w="1370207">
                  <a:moveTo>
                    <a:pt x="37838" y="1675881"/>
                  </a:moveTo>
                  <a:cubicBezTo>
                    <a:pt x="-10763" y="1605614"/>
                    <a:pt x="-4908" y="1529492"/>
                    <a:pt x="13245" y="1452783"/>
                  </a:cubicBezTo>
                  <a:cubicBezTo>
                    <a:pt x="35496" y="1359094"/>
                    <a:pt x="57747" y="1264819"/>
                    <a:pt x="60675" y="1167616"/>
                  </a:cubicBezTo>
                  <a:cubicBezTo>
                    <a:pt x="63017" y="1079782"/>
                    <a:pt x="49549" y="993120"/>
                    <a:pt x="36082" y="907042"/>
                  </a:cubicBezTo>
                  <a:cubicBezTo>
                    <a:pt x="24370" y="831506"/>
                    <a:pt x="6218" y="754797"/>
                    <a:pt x="20857" y="678674"/>
                  </a:cubicBezTo>
                  <a:cubicBezTo>
                    <a:pt x="40180" y="580301"/>
                    <a:pt x="39009" y="478413"/>
                    <a:pt x="75314" y="383553"/>
                  </a:cubicBezTo>
                  <a:cubicBezTo>
                    <a:pt x="131527" y="234821"/>
                    <a:pt x="231658" y="128249"/>
                    <a:pt x="378048" y="66765"/>
                  </a:cubicBezTo>
                  <a:cubicBezTo>
                    <a:pt x="622811" y="-35708"/>
                    <a:pt x="862305" y="-21069"/>
                    <a:pt x="1088331" y="116538"/>
                  </a:cubicBezTo>
                  <a:cubicBezTo>
                    <a:pt x="1208956" y="189733"/>
                    <a:pt x="1290349" y="299818"/>
                    <a:pt x="1327239" y="439181"/>
                  </a:cubicBezTo>
                  <a:cubicBezTo>
                    <a:pt x="1334265" y="464360"/>
                    <a:pt x="1341878" y="490710"/>
                    <a:pt x="1342463" y="516475"/>
                  </a:cubicBezTo>
                  <a:cubicBezTo>
                    <a:pt x="1343049" y="566247"/>
                    <a:pt x="1349490" y="615434"/>
                    <a:pt x="1358273" y="664621"/>
                  </a:cubicBezTo>
                  <a:cubicBezTo>
                    <a:pt x="1371741" y="740744"/>
                    <a:pt x="1358859" y="815695"/>
                    <a:pt x="1346562" y="891232"/>
                  </a:cubicBezTo>
                  <a:cubicBezTo>
                    <a:pt x="1332509" y="976138"/>
                    <a:pt x="1324897" y="1061044"/>
                    <a:pt x="1324311" y="1147122"/>
                  </a:cubicBezTo>
                  <a:cubicBezTo>
                    <a:pt x="1323726" y="1237883"/>
                    <a:pt x="1338950" y="1326888"/>
                    <a:pt x="1357688" y="1415893"/>
                  </a:cubicBezTo>
                  <a:cubicBezTo>
                    <a:pt x="1370571" y="1477377"/>
                    <a:pt x="1382282" y="1539446"/>
                    <a:pt x="1364129" y="1602101"/>
                  </a:cubicBezTo>
                  <a:cubicBezTo>
                    <a:pt x="1358859" y="1619668"/>
                    <a:pt x="1340121" y="1636649"/>
                    <a:pt x="1333680" y="1653630"/>
                  </a:cubicBezTo>
                  <a:cubicBezTo>
                    <a:pt x="1312600" y="1662414"/>
                    <a:pt x="1292106" y="1651874"/>
                    <a:pt x="1271611" y="1650702"/>
                  </a:cubicBezTo>
                  <a:cubicBezTo>
                    <a:pt x="1252873" y="1649531"/>
                    <a:pt x="1234135" y="1647189"/>
                    <a:pt x="1215397" y="1646603"/>
                  </a:cubicBezTo>
                  <a:cubicBezTo>
                    <a:pt x="1121122" y="1621424"/>
                    <a:pt x="1028019" y="1593903"/>
                    <a:pt x="934329" y="1566967"/>
                  </a:cubicBezTo>
                  <a:cubicBezTo>
                    <a:pt x="903294" y="1557599"/>
                    <a:pt x="886313" y="1534762"/>
                    <a:pt x="881043" y="1503727"/>
                  </a:cubicBezTo>
                  <a:cubicBezTo>
                    <a:pt x="874602" y="1464495"/>
                    <a:pt x="870503" y="1424677"/>
                    <a:pt x="870503" y="1384859"/>
                  </a:cubicBezTo>
                  <a:cubicBezTo>
                    <a:pt x="870503" y="1359679"/>
                    <a:pt x="868746" y="1334500"/>
                    <a:pt x="872259" y="1309322"/>
                  </a:cubicBezTo>
                  <a:cubicBezTo>
                    <a:pt x="876359" y="1297025"/>
                    <a:pt x="887484" y="1293511"/>
                    <a:pt x="898024" y="1288242"/>
                  </a:cubicBezTo>
                  <a:cubicBezTo>
                    <a:pt x="948968" y="1264819"/>
                    <a:pt x="999326" y="1240226"/>
                    <a:pt x="1043828" y="1205092"/>
                  </a:cubicBezTo>
                  <a:cubicBezTo>
                    <a:pt x="1087160" y="1171130"/>
                    <a:pt x="1119366" y="1129555"/>
                    <a:pt x="1136347" y="1076269"/>
                  </a:cubicBezTo>
                  <a:cubicBezTo>
                    <a:pt x="1143373" y="1054603"/>
                    <a:pt x="1151571" y="1032938"/>
                    <a:pt x="1157427" y="1010686"/>
                  </a:cubicBezTo>
                  <a:cubicBezTo>
                    <a:pt x="1160940" y="997219"/>
                    <a:pt x="1169138" y="989021"/>
                    <a:pt x="1182606" y="983165"/>
                  </a:cubicBezTo>
                  <a:cubicBezTo>
                    <a:pt x="1256387" y="951545"/>
                    <a:pt x="1292106" y="890647"/>
                    <a:pt x="1307915" y="815695"/>
                  </a:cubicBezTo>
                  <a:cubicBezTo>
                    <a:pt x="1312600" y="792273"/>
                    <a:pt x="1306744" y="768851"/>
                    <a:pt x="1292106" y="746014"/>
                  </a:cubicBezTo>
                  <a:cubicBezTo>
                    <a:pt x="1279223" y="760653"/>
                    <a:pt x="1273367" y="777634"/>
                    <a:pt x="1264584" y="791687"/>
                  </a:cubicBezTo>
                  <a:cubicBezTo>
                    <a:pt x="1241748" y="827407"/>
                    <a:pt x="1218911" y="863126"/>
                    <a:pt x="1191975" y="895331"/>
                  </a:cubicBezTo>
                  <a:cubicBezTo>
                    <a:pt x="1187290" y="901187"/>
                    <a:pt x="1182020" y="909970"/>
                    <a:pt x="1173822" y="906457"/>
                  </a:cubicBezTo>
                  <a:cubicBezTo>
                    <a:pt x="1166796" y="903529"/>
                    <a:pt x="1170309" y="894160"/>
                    <a:pt x="1170894" y="887719"/>
                  </a:cubicBezTo>
                  <a:cubicBezTo>
                    <a:pt x="1173237" y="835019"/>
                    <a:pt x="1175579" y="782318"/>
                    <a:pt x="1166210" y="729618"/>
                  </a:cubicBezTo>
                  <a:cubicBezTo>
                    <a:pt x="1152157" y="666963"/>
                    <a:pt x="987029" y="575616"/>
                    <a:pt x="947797" y="553950"/>
                  </a:cubicBezTo>
                  <a:cubicBezTo>
                    <a:pt x="827757" y="487782"/>
                    <a:pt x="772129" y="469630"/>
                    <a:pt x="635694" y="489539"/>
                  </a:cubicBezTo>
                  <a:cubicBezTo>
                    <a:pt x="621055" y="491881"/>
                    <a:pt x="552544" y="500079"/>
                    <a:pt x="524438" y="495395"/>
                  </a:cubicBezTo>
                  <a:cubicBezTo>
                    <a:pt x="492232" y="490124"/>
                    <a:pt x="460026" y="482512"/>
                    <a:pt x="434262" y="463774"/>
                  </a:cubicBezTo>
                  <a:cubicBezTo>
                    <a:pt x="424307" y="456162"/>
                    <a:pt x="415523" y="452649"/>
                    <a:pt x="403812" y="462018"/>
                  </a:cubicBezTo>
                  <a:cubicBezTo>
                    <a:pt x="348184" y="507691"/>
                    <a:pt x="289628" y="564490"/>
                    <a:pt x="238685" y="616020"/>
                  </a:cubicBezTo>
                  <a:cubicBezTo>
                    <a:pt x="225217" y="629488"/>
                    <a:pt x="204722" y="681017"/>
                    <a:pt x="201794" y="682188"/>
                  </a:cubicBezTo>
                  <a:cubicBezTo>
                    <a:pt x="172516" y="733717"/>
                    <a:pt x="176030" y="775292"/>
                    <a:pt x="180129" y="794615"/>
                  </a:cubicBezTo>
                  <a:cubicBezTo>
                    <a:pt x="183057" y="817452"/>
                    <a:pt x="194768" y="846145"/>
                    <a:pt x="194768" y="863126"/>
                  </a:cubicBezTo>
                  <a:cubicBezTo>
                    <a:pt x="194768" y="872495"/>
                    <a:pt x="122744" y="807497"/>
                    <a:pt x="96394" y="758311"/>
                  </a:cubicBezTo>
                  <a:cubicBezTo>
                    <a:pt x="79998" y="787589"/>
                    <a:pt x="82341" y="818037"/>
                    <a:pt x="92295" y="847315"/>
                  </a:cubicBezTo>
                  <a:cubicBezTo>
                    <a:pt x="108691" y="897088"/>
                    <a:pt x="139140" y="938077"/>
                    <a:pt x="181300" y="970283"/>
                  </a:cubicBezTo>
                  <a:cubicBezTo>
                    <a:pt x="185399" y="973796"/>
                    <a:pt x="190083" y="977310"/>
                    <a:pt x="195353" y="977895"/>
                  </a:cubicBezTo>
                  <a:cubicBezTo>
                    <a:pt x="228144" y="982580"/>
                    <a:pt x="236342" y="1006002"/>
                    <a:pt x="243370" y="1033523"/>
                  </a:cubicBezTo>
                  <a:cubicBezTo>
                    <a:pt x="253324" y="1073927"/>
                    <a:pt x="268548" y="1112574"/>
                    <a:pt x="292556" y="1147122"/>
                  </a:cubicBezTo>
                  <a:cubicBezTo>
                    <a:pt x="328861" y="1199237"/>
                    <a:pt x="382732" y="1229686"/>
                    <a:pt x="436018" y="1260134"/>
                  </a:cubicBezTo>
                  <a:cubicBezTo>
                    <a:pt x="454756" y="1270675"/>
                    <a:pt x="474079" y="1280044"/>
                    <a:pt x="493988" y="1287656"/>
                  </a:cubicBezTo>
                  <a:cubicBezTo>
                    <a:pt x="505114" y="1292340"/>
                    <a:pt x="517411" y="1297025"/>
                    <a:pt x="521510" y="1310493"/>
                  </a:cubicBezTo>
                  <a:cubicBezTo>
                    <a:pt x="524438" y="1345626"/>
                    <a:pt x="522095" y="1381345"/>
                    <a:pt x="523266" y="1416479"/>
                  </a:cubicBezTo>
                  <a:cubicBezTo>
                    <a:pt x="519753" y="1444000"/>
                    <a:pt x="519168" y="1471521"/>
                    <a:pt x="515068" y="1499043"/>
                  </a:cubicBezTo>
                  <a:cubicBezTo>
                    <a:pt x="509799" y="1536518"/>
                    <a:pt x="489304" y="1560526"/>
                    <a:pt x="452999" y="1570481"/>
                  </a:cubicBezTo>
                  <a:cubicBezTo>
                    <a:pt x="365165" y="1595074"/>
                    <a:pt x="277917" y="1622010"/>
                    <a:pt x="189498" y="1646018"/>
                  </a:cubicBezTo>
                  <a:cubicBezTo>
                    <a:pt x="143825" y="1650702"/>
                    <a:pt x="98736" y="1658315"/>
                    <a:pt x="56576" y="1676467"/>
                  </a:cubicBezTo>
                  <a:cubicBezTo>
                    <a:pt x="51306" y="1677052"/>
                    <a:pt x="44279" y="1679980"/>
                    <a:pt x="37838" y="1675881"/>
                  </a:cubicBezTo>
                  <a:close/>
                </a:path>
              </a:pathLst>
            </a:custGeom>
            <a:solidFill>
              <a:srgbClr val="99663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5" name="Google Shape;695;p8"/>
            <p:cNvSpPr/>
            <p:nvPr/>
          </p:nvSpPr>
          <p:spPr>
            <a:xfrm>
              <a:off x="10255665" y="6262521"/>
              <a:ext cx="1780099" cy="392324"/>
            </a:xfrm>
            <a:custGeom>
              <a:rect b="b" l="l" r="r" t="t"/>
              <a:pathLst>
                <a:path extrusionOk="0" h="392324" w="1780099">
                  <a:moveTo>
                    <a:pt x="1407028" y="1171"/>
                  </a:moveTo>
                  <a:cubicBezTo>
                    <a:pt x="1447432" y="-585"/>
                    <a:pt x="1486665" y="5856"/>
                    <a:pt x="1525897" y="13468"/>
                  </a:cubicBezTo>
                  <a:cubicBezTo>
                    <a:pt x="1603191" y="35134"/>
                    <a:pt x="1669944" y="74366"/>
                    <a:pt x="1717375" y="140534"/>
                  </a:cubicBezTo>
                  <a:cubicBezTo>
                    <a:pt x="1769489" y="212558"/>
                    <a:pt x="1787642" y="293951"/>
                    <a:pt x="1781201" y="381785"/>
                  </a:cubicBezTo>
                  <a:cubicBezTo>
                    <a:pt x="1780615" y="394081"/>
                    <a:pt x="1775930" y="398180"/>
                    <a:pt x="1764219" y="397009"/>
                  </a:cubicBezTo>
                  <a:cubicBezTo>
                    <a:pt x="1758950" y="396423"/>
                    <a:pt x="1753680" y="397009"/>
                    <a:pt x="1747824" y="397009"/>
                  </a:cubicBezTo>
                  <a:cubicBezTo>
                    <a:pt x="1173976" y="397009"/>
                    <a:pt x="600128" y="397009"/>
                    <a:pt x="26281" y="397009"/>
                  </a:cubicBezTo>
                  <a:cubicBezTo>
                    <a:pt x="-2412" y="397009"/>
                    <a:pt x="-1826" y="397009"/>
                    <a:pt x="1687" y="367731"/>
                  </a:cubicBezTo>
                  <a:cubicBezTo>
                    <a:pt x="18083" y="216071"/>
                    <a:pt x="92448" y="105401"/>
                    <a:pt x="229469" y="36890"/>
                  </a:cubicBezTo>
                  <a:cubicBezTo>
                    <a:pt x="278071" y="15810"/>
                    <a:pt x="328429" y="1757"/>
                    <a:pt x="381715" y="0"/>
                  </a:cubicBezTo>
                  <a:cubicBezTo>
                    <a:pt x="396939" y="0"/>
                    <a:pt x="401038" y="13468"/>
                    <a:pt x="408065" y="22837"/>
                  </a:cubicBezTo>
                  <a:cubicBezTo>
                    <a:pt x="490628" y="129409"/>
                    <a:pt x="594858" y="207873"/>
                    <a:pt x="723681" y="247106"/>
                  </a:cubicBezTo>
                  <a:cubicBezTo>
                    <a:pt x="881197" y="295122"/>
                    <a:pt x="1032857" y="278141"/>
                    <a:pt x="1176904" y="197333"/>
                  </a:cubicBezTo>
                  <a:cubicBezTo>
                    <a:pt x="1257711" y="152245"/>
                    <a:pt x="1325050" y="91933"/>
                    <a:pt x="1384192" y="21080"/>
                  </a:cubicBezTo>
                  <a:cubicBezTo>
                    <a:pt x="1391219" y="12882"/>
                    <a:pt x="1396489" y="4099"/>
                    <a:pt x="1407028" y="117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6" name="Google Shape;696;p8"/>
            <p:cNvSpPr/>
            <p:nvPr/>
          </p:nvSpPr>
          <p:spPr>
            <a:xfrm>
              <a:off x="10603708" y="5246212"/>
              <a:ext cx="1036439" cy="339624"/>
            </a:xfrm>
            <a:custGeom>
              <a:rect b="b" l="l" r="r" t="t"/>
              <a:pathLst>
                <a:path extrusionOk="0" h="339624" w="1036439">
                  <a:moveTo>
                    <a:pt x="1019752" y="20859"/>
                  </a:moveTo>
                  <a:cubicBezTo>
                    <a:pt x="979349" y="15589"/>
                    <a:pt x="939531" y="9147"/>
                    <a:pt x="899713" y="3292"/>
                  </a:cubicBezTo>
                  <a:cubicBezTo>
                    <a:pt x="858724" y="2121"/>
                    <a:pt x="817149" y="-807"/>
                    <a:pt x="776160" y="364"/>
                  </a:cubicBezTo>
                  <a:cubicBezTo>
                    <a:pt x="724631" y="950"/>
                    <a:pt x="673687" y="5048"/>
                    <a:pt x="625671" y="26129"/>
                  </a:cubicBezTo>
                  <a:cubicBezTo>
                    <a:pt x="600492" y="37254"/>
                    <a:pt x="577070" y="50722"/>
                    <a:pt x="571800" y="80586"/>
                  </a:cubicBezTo>
                  <a:cubicBezTo>
                    <a:pt x="570043" y="89369"/>
                    <a:pt x="468742" y="88784"/>
                    <a:pt x="466985" y="80586"/>
                  </a:cubicBezTo>
                  <a:cubicBezTo>
                    <a:pt x="461129" y="50722"/>
                    <a:pt x="438292" y="37254"/>
                    <a:pt x="413114" y="26129"/>
                  </a:cubicBezTo>
                  <a:cubicBezTo>
                    <a:pt x="365097" y="5048"/>
                    <a:pt x="313569" y="1535"/>
                    <a:pt x="262624" y="364"/>
                  </a:cubicBezTo>
                  <a:cubicBezTo>
                    <a:pt x="189430" y="-1978"/>
                    <a:pt x="117406" y="7391"/>
                    <a:pt x="45382" y="16760"/>
                  </a:cubicBezTo>
                  <a:cubicBezTo>
                    <a:pt x="36599" y="18517"/>
                    <a:pt x="27230" y="20859"/>
                    <a:pt x="18447" y="21444"/>
                  </a:cubicBezTo>
                  <a:cubicBezTo>
                    <a:pt x="1465" y="23201"/>
                    <a:pt x="-3219" y="29642"/>
                    <a:pt x="2051" y="47209"/>
                  </a:cubicBezTo>
                  <a:cubicBezTo>
                    <a:pt x="9663" y="75901"/>
                    <a:pt x="15519" y="89954"/>
                    <a:pt x="23717" y="99909"/>
                  </a:cubicBezTo>
                  <a:cubicBezTo>
                    <a:pt x="43040" y="123917"/>
                    <a:pt x="43040" y="149096"/>
                    <a:pt x="45968" y="172518"/>
                  </a:cubicBezTo>
                  <a:cubicBezTo>
                    <a:pt x="54751" y="240443"/>
                    <a:pt x="87543" y="290216"/>
                    <a:pt x="150783" y="318322"/>
                  </a:cubicBezTo>
                  <a:cubicBezTo>
                    <a:pt x="205826" y="342331"/>
                    <a:pt x="263796" y="346430"/>
                    <a:pt x="322352" y="336475"/>
                  </a:cubicBezTo>
                  <a:cubicBezTo>
                    <a:pt x="417798" y="320079"/>
                    <a:pt x="471669" y="258596"/>
                    <a:pt x="477525" y="161393"/>
                  </a:cubicBezTo>
                  <a:cubicBezTo>
                    <a:pt x="479867" y="127430"/>
                    <a:pt x="563602" y="134457"/>
                    <a:pt x="563602" y="156708"/>
                  </a:cubicBezTo>
                  <a:cubicBezTo>
                    <a:pt x="564187" y="249812"/>
                    <a:pt x="620402" y="317152"/>
                    <a:pt x="708821" y="335304"/>
                  </a:cubicBezTo>
                  <a:cubicBezTo>
                    <a:pt x="753909" y="344673"/>
                    <a:pt x="798997" y="343502"/>
                    <a:pt x="844085" y="333547"/>
                  </a:cubicBezTo>
                  <a:cubicBezTo>
                    <a:pt x="937189" y="313053"/>
                    <a:pt x="984619" y="258010"/>
                    <a:pt x="996330" y="161978"/>
                  </a:cubicBezTo>
                  <a:cubicBezTo>
                    <a:pt x="998673" y="143826"/>
                    <a:pt x="997501" y="123331"/>
                    <a:pt x="1013311" y="108692"/>
                  </a:cubicBezTo>
                  <a:cubicBezTo>
                    <a:pt x="1033806" y="92882"/>
                    <a:pt x="1030293" y="67703"/>
                    <a:pt x="1038490" y="47209"/>
                  </a:cubicBezTo>
                  <a:cubicBezTo>
                    <a:pt x="1044346" y="27300"/>
                    <a:pt x="1035562" y="23201"/>
                    <a:pt x="1019752" y="20859"/>
                  </a:cubicBezTo>
                  <a:close/>
                  <a:moveTo>
                    <a:pt x="440049" y="166077"/>
                  </a:moveTo>
                  <a:cubicBezTo>
                    <a:pt x="435950" y="251569"/>
                    <a:pt x="379736" y="308954"/>
                    <a:pt x="294830" y="315395"/>
                  </a:cubicBezTo>
                  <a:cubicBezTo>
                    <a:pt x="263211" y="317737"/>
                    <a:pt x="232176" y="318322"/>
                    <a:pt x="201141" y="311881"/>
                  </a:cubicBezTo>
                  <a:cubicBezTo>
                    <a:pt x="149027" y="300756"/>
                    <a:pt x="112722" y="270892"/>
                    <a:pt x="91642" y="222291"/>
                  </a:cubicBezTo>
                  <a:cubicBezTo>
                    <a:pt x="76417" y="187157"/>
                    <a:pt x="69976" y="150267"/>
                    <a:pt x="72318" y="112206"/>
                  </a:cubicBezTo>
                  <a:cubicBezTo>
                    <a:pt x="74075" y="74145"/>
                    <a:pt x="110379" y="41939"/>
                    <a:pt x="154296" y="39596"/>
                  </a:cubicBezTo>
                  <a:cubicBezTo>
                    <a:pt x="179475" y="38425"/>
                    <a:pt x="204655" y="39596"/>
                    <a:pt x="230419" y="39596"/>
                  </a:cubicBezTo>
                  <a:cubicBezTo>
                    <a:pt x="270822" y="37840"/>
                    <a:pt x="311812" y="37840"/>
                    <a:pt x="351630" y="47794"/>
                  </a:cubicBezTo>
                  <a:cubicBezTo>
                    <a:pt x="416627" y="63604"/>
                    <a:pt x="443562" y="98738"/>
                    <a:pt x="440049" y="166077"/>
                  </a:cubicBezTo>
                  <a:close/>
                  <a:moveTo>
                    <a:pt x="949485" y="215264"/>
                  </a:moveTo>
                  <a:cubicBezTo>
                    <a:pt x="922550" y="284946"/>
                    <a:pt x="868678" y="317152"/>
                    <a:pt x="767377" y="317152"/>
                  </a:cubicBezTo>
                  <a:cubicBezTo>
                    <a:pt x="734586" y="317737"/>
                    <a:pt x="693010" y="310710"/>
                    <a:pt x="656121" y="284360"/>
                  </a:cubicBezTo>
                  <a:cubicBezTo>
                    <a:pt x="598735" y="243371"/>
                    <a:pt x="579412" y="148510"/>
                    <a:pt x="615717" y="87027"/>
                  </a:cubicBezTo>
                  <a:cubicBezTo>
                    <a:pt x="623915" y="72973"/>
                    <a:pt x="636211" y="64775"/>
                    <a:pt x="650850" y="58920"/>
                  </a:cubicBezTo>
                  <a:cubicBezTo>
                    <a:pt x="677786" y="47794"/>
                    <a:pt x="706478" y="41939"/>
                    <a:pt x="735756" y="40182"/>
                  </a:cubicBezTo>
                  <a:cubicBezTo>
                    <a:pt x="784943" y="36669"/>
                    <a:pt x="834131" y="37254"/>
                    <a:pt x="883317" y="40182"/>
                  </a:cubicBezTo>
                  <a:cubicBezTo>
                    <a:pt x="934261" y="43110"/>
                    <a:pt x="967052" y="77658"/>
                    <a:pt x="966467" y="128016"/>
                  </a:cubicBezTo>
                  <a:cubicBezTo>
                    <a:pt x="965881" y="158465"/>
                    <a:pt x="960026" y="187157"/>
                    <a:pt x="949485" y="215264"/>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697" name="Google Shape;697;p8"/>
          <p:cNvGrpSpPr/>
          <p:nvPr/>
        </p:nvGrpSpPr>
        <p:grpSpPr>
          <a:xfrm>
            <a:off x="918987" y="1249220"/>
            <a:ext cx="1193383" cy="1228529"/>
            <a:chOff x="2736685" y="4481688"/>
            <a:chExt cx="1741367" cy="1792652"/>
          </a:xfrm>
        </p:grpSpPr>
        <p:sp>
          <p:nvSpPr>
            <p:cNvPr id="698" name="Google Shape;698;p8"/>
            <p:cNvSpPr/>
            <p:nvPr/>
          </p:nvSpPr>
          <p:spPr>
            <a:xfrm>
              <a:off x="3172072" y="4481688"/>
              <a:ext cx="883757" cy="1511276"/>
            </a:xfrm>
            <a:custGeom>
              <a:rect b="b" l="l" r="r" t="t"/>
              <a:pathLst>
                <a:path extrusionOk="0" h="1692265" w="989594">
                  <a:moveTo>
                    <a:pt x="216364" y="1501182"/>
                  </a:moveTo>
                  <a:cubicBezTo>
                    <a:pt x="186501" y="1463120"/>
                    <a:pt x="153709" y="1427987"/>
                    <a:pt x="128530" y="1386412"/>
                  </a:cubicBezTo>
                  <a:cubicBezTo>
                    <a:pt x="85784" y="1316731"/>
                    <a:pt x="59434" y="1272814"/>
                    <a:pt x="36597" y="1159215"/>
                  </a:cubicBezTo>
                  <a:cubicBezTo>
                    <a:pt x="36597" y="1154531"/>
                    <a:pt x="37183" y="1149261"/>
                    <a:pt x="35426" y="1145162"/>
                  </a:cubicBezTo>
                  <a:cubicBezTo>
                    <a:pt x="16103" y="1065526"/>
                    <a:pt x="23130" y="1008141"/>
                    <a:pt x="13175" y="938460"/>
                  </a:cubicBezTo>
                  <a:cubicBezTo>
                    <a:pt x="2635" y="906254"/>
                    <a:pt x="878" y="872877"/>
                    <a:pt x="2635" y="839500"/>
                  </a:cubicBezTo>
                  <a:cubicBezTo>
                    <a:pt x="3806" y="820762"/>
                    <a:pt x="3806" y="802024"/>
                    <a:pt x="6734" y="783872"/>
                  </a:cubicBezTo>
                  <a:cubicBezTo>
                    <a:pt x="12590" y="745225"/>
                    <a:pt x="7319" y="707749"/>
                    <a:pt x="1464" y="670274"/>
                  </a:cubicBezTo>
                  <a:cubicBezTo>
                    <a:pt x="293" y="661490"/>
                    <a:pt x="-2049" y="651536"/>
                    <a:pt x="3806" y="643338"/>
                  </a:cubicBezTo>
                  <a:cubicBezTo>
                    <a:pt x="-878" y="581854"/>
                    <a:pt x="-293" y="520371"/>
                    <a:pt x="1464" y="458301"/>
                  </a:cubicBezTo>
                  <a:cubicBezTo>
                    <a:pt x="4392" y="373981"/>
                    <a:pt x="10247" y="298444"/>
                    <a:pt x="43624" y="223492"/>
                  </a:cubicBezTo>
                  <a:cubicBezTo>
                    <a:pt x="45966" y="218222"/>
                    <a:pt x="51236" y="212952"/>
                    <a:pt x="50065" y="206511"/>
                  </a:cubicBezTo>
                  <a:cubicBezTo>
                    <a:pt x="49480" y="191286"/>
                    <a:pt x="57678" y="179575"/>
                    <a:pt x="65875" y="169035"/>
                  </a:cubicBezTo>
                  <a:cubicBezTo>
                    <a:pt x="81685" y="149712"/>
                    <a:pt x="116233" y="113993"/>
                    <a:pt x="139656" y="101110"/>
                  </a:cubicBezTo>
                  <a:cubicBezTo>
                    <a:pt x="147854" y="94669"/>
                    <a:pt x="156051" y="89399"/>
                    <a:pt x="165420" y="85300"/>
                  </a:cubicBezTo>
                  <a:cubicBezTo>
                    <a:pt x="209337" y="66562"/>
                    <a:pt x="253254" y="48410"/>
                    <a:pt x="296000" y="27915"/>
                  </a:cubicBezTo>
                  <a:cubicBezTo>
                    <a:pt x="355142" y="-191"/>
                    <a:pt x="416625" y="-3119"/>
                    <a:pt x="481037" y="2151"/>
                  </a:cubicBezTo>
                  <a:cubicBezTo>
                    <a:pt x="581753" y="10349"/>
                    <a:pt x="680712" y="22060"/>
                    <a:pt x="776158" y="57193"/>
                  </a:cubicBezTo>
                  <a:cubicBezTo>
                    <a:pt x="830615" y="77688"/>
                    <a:pt x="872776" y="122776"/>
                    <a:pt x="900297" y="173720"/>
                  </a:cubicBezTo>
                  <a:cubicBezTo>
                    <a:pt x="960024" y="283219"/>
                    <a:pt x="998671" y="398574"/>
                    <a:pt x="993401" y="525641"/>
                  </a:cubicBezTo>
                  <a:cubicBezTo>
                    <a:pt x="991644" y="566044"/>
                    <a:pt x="991059" y="606448"/>
                    <a:pt x="988716" y="647437"/>
                  </a:cubicBezTo>
                  <a:cubicBezTo>
                    <a:pt x="993401" y="656220"/>
                    <a:pt x="992815" y="665589"/>
                    <a:pt x="991059" y="674958"/>
                  </a:cubicBezTo>
                  <a:cubicBezTo>
                    <a:pt x="978762" y="741126"/>
                    <a:pt x="983446" y="807880"/>
                    <a:pt x="981690" y="874634"/>
                  </a:cubicBezTo>
                  <a:cubicBezTo>
                    <a:pt x="981104" y="901569"/>
                    <a:pt x="982275" y="929091"/>
                    <a:pt x="965880" y="953099"/>
                  </a:cubicBezTo>
                  <a:cubicBezTo>
                    <a:pt x="951241" y="1002871"/>
                    <a:pt x="955339" y="1053815"/>
                    <a:pt x="955339" y="1105344"/>
                  </a:cubicBezTo>
                  <a:cubicBezTo>
                    <a:pt x="954754" y="1179710"/>
                    <a:pt x="923719" y="1249977"/>
                    <a:pt x="911423" y="1322001"/>
                  </a:cubicBezTo>
                  <a:cubicBezTo>
                    <a:pt x="900882" y="1383484"/>
                    <a:pt x="867506" y="1432671"/>
                    <a:pt x="832372" y="1481273"/>
                  </a:cubicBezTo>
                  <a:cubicBezTo>
                    <a:pt x="825345" y="1491227"/>
                    <a:pt x="817148" y="1501182"/>
                    <a:pt x="810121" y="1511136"/>
                  </a:cubicBezTo>
                  <a:cubicBezTo>
                    <a:pt x="805436" y="1530460"/>
                    <a:pt x="790797" y="1543342"/>
                    <a:pt x="777330" y="1555639"/>
                  </a:cubicBezTo>
                  <a:cubicBezTo>
                    <a:pt x="734584" y="1593700"/>
                    <a:pt x="691838" y="1631176"/>
                    <a:pt x="644993" y="1663382"/>
                  </a:cubicBezTo>
                  <a:cubicBezTo>
                    <a:pt x="606346" y="1689732"/>
                    <a:pt x="561844" y="1693245"/>
                    <a:pt x="517341" y="1692660"/>
                  </a:cubicBezTo>
                  <a:cubicBezTo>
                    <a:pt x="431850" y="1691488"/>
                    <a:pt x="363339" y="1651670"/>
                    <a:pt x="304783" y="1592529"/>
                  </a:cubicBezTo>
                  <a:cubicBezTo>
                    <a:pt x="280776" y="1568521"/>
                    <a:pt x="253840" y="1548612"/>
                    <a:pt x="231003" y="1524019"/>
                  </a:cubicBezTo>
                  <a:cubicBezTo>
                    <a:pt x="224562" y="1517578"/>
                    <a:pt x="216364" y="1511722"/>
                    <a:pt x="216364" y="1501182"/>
                  </a:cubicBezTo>
                  <a:close/>
                </a:path>
              </a:pathLst>
            </a:custGeom>
            <a:solidFill>
              <a:srgbClr val="714B2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699" name="Google Shape;699;p8"/>
            <p:cNvSpPr/>
            <p:nvPr/>
          </p:nvSpPr>
          <p:spPr>
            <a:xfrm>
              <a:off x="2736685" y="5855994"/>
              <a:ext cx="1741367" cy="418346"/>
            </a:xfrm>
            <a:custGeom>
              <a:rect b="b" l="l" r="r" t="t"/>
              <a:pathLst>
                <a:path extrusionOk="0" h="468447" w="1949911">
                  <a:moveTo>
                    <a:pt x="1948526" y="469970"/>
                  </a:moveTo>
                  <a:cubicBezTo>
                    <a:pt x="1680340" y="469970"/>
                    <a:pt x="1412154" y="469970"/>
                    <a:pt x="1143968" y="469970"/>
                  </a:cubicBezTo>
                  <a:cubicBezTo>
                    <a:pt x="771552" y="469970"/>
                    <a:pt x="399722" y="469970"/>
                    <a:pt x="27307" y="469970"/>
                  </a:cubicBezTo>
                  <a:cubicBezTo>
                    <a:pt x="-3142" y="469970"/>
                    <a:pt x="-1971" y="469970"/>
                    <a:pt x="2128" y="440107"/>
                  </a:cubicBezTo>
                  <a:cubicBezTo>
                    <a:pt x="10325" y="382722"/>
                    <a:pt x="24964" y="327094"/>
                    <a:pt x="53071" y="275565"/>
                  </a:cubicBezTo>
                  <a:cubicBezTo>
                    <a:pt x="103429" y="184803"/>
                    <a:pt x="178381" y="122734"/>
                    <a:pt x="278511" y="94041"/>
                  </a:cubicBezTo>
                  <a:cubicBezTo>
                    <a:pt x="372201" y="67691"/>
                    <a:pt x="464134" y="34900"/>
                    <a:pt x="557238" y="6208"/>
                  </a:cubicBezTo>
                  <a:cubicBezTo>
                    <a:pt x="565435" y="3865"/>
                    <a:pt x="573048" y="-1405"/>
                    <a:pt x="581831" y="352"/>
                  </a:cubicBezTo>
                  <a:cubicBezTo>
                    <a:pt x="591786" y="7379"/>
                    <a:pt x="592371" y="19090"/>
                    <a:pt x="596470" y="29044"/>
                  </a:cubicBezTo>
                  <a:cubicBezTo>
                    <a:pt x="650341" y="171335"/>
                    <a:pt x="744031" y="274394"/>
                    <a:pt x="885151" y="335877"/>
                  </a:cubicBezTo>
                  <a:cubicBezTo>
                    <a:pt x="948391" y="363399"/>
                    <a:pt x="1005776" y="359885"/>
                    <a:pt x="1067259" y="331193"/>
                  </a:cubicBezTo>
                  <a:cubicBezTo>
                    <a:pt x="1200181" y="267952"/>
                    <a:pt x="1296213" y="170750"/>
                    <a:pt x="1354769" y="36071"/>
                  </a:cubicBezTo>
                  <a:cubicBezTo>
                    <a:pt x="1360039" y="23774"/>
                    <a:pt x="1362381" y="8550"/>
                    <a:pt x="1375849" y="938"/>
                  </a:cubicBezTo>
                  <a:cubicBezTo>
                    <a:pt x="1477151" y="31972"/>
                    <a:pt x="1577281" y="64763"/>
                    <a:pt x="1677997" y="96384"/>
                  </a:cubicBezTo>
                  <a:cubicBezTo>
                    <a:pt x="1836684" y="146742"/>
                    <a:pt x="1922761" y="260926"/>
                    <a:pt x="1947940" y="423126"/>
                  </a:cubicBezTo>
                  <a:cubicBezTo>
                    <a:pt x="1950282" y="438350"/>
                    <a:pt x="1958480" y="454160"/>
                    <a:pt x="1948526" y="46997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00" name="Google Shape;700;p8"/>
            <p:cNvSpPr/>
            <p:nvPr/>
          </p:nvSpPr>
          <p:spPr>
            <a:xfrm>
              <a:off x="3101616" y="4708800"/>
              <a:ext cx="1016287" cy="1475493"/>
            </a:xfrm>
            <a:custGeom>
              <a:rect b="b" l="l" r="r" t="t"/>
              <a:pathLst>
                <a:path extrusionOk="0" h="1475493" w="1016287">
                  <a:moveTo>
                    <a:pt x="252462" y="1114041"/>
                  </a:moveTo>
                  <a:cubicBezTo>
                    <a:pt x="292728" y="1150647"/>
                    <a:pt x="331425" y="1188821"/>
                    <a:pt x="373260" y="1223335"/>
                  </a:cubicBezTo>
                  <a:cubicBezTo>
                    <a:pt x="443333" y="1280857"/>
                    <a:pt x="522818" y="1293408"/>
                    <a:pt x="608580" y="1265692"/>
                  </a:cubicBezTo>
                  <a:cubicBezTo>
                    <a:pt x="640478" y="1255234"/>
                    <a:pt x="663488" y="1230133"/>
                    <a:pt x="689111" y="1210261"/>
                  </a:cubicBezTo>
                  <a:cubicBezTo>
                    <a:pt x="723103" y="1183591"/>
                    <a:pt x="754478" y="1153785"/>
                    <a:pt x="782716" y="1121885"/>
                  </a:cubicBezTo>
                  <a:cubicBezTo>
                    <a:pt x="809386" y="1130252"/>
                    <a:pt x="836056" y="1139142"/>
                    <a:pt x="862726" y="1147509"/>
                  </a:cubicBezTo>
                  <a:cubicBezTo>
                    <a:pt x="827166" y="1244775"/>
                    <a:pt x="770689" y="1326876"/>
                    <a:pt x="687543" y="1389628"/>
                  </a:cubicBezTo>
                  <a:cubicBezTo>
                    <a:pt x="637341" y="1427801"/>
                    <a:pt x="581387" y="1454995"/>
                    <a:pt x="520727" y="1472774"/>
                  </a:cubicBezTo>
                  <a:cubicBezTo>
                    <a:pt x="510791" y="1475912"/>
                    <a:pt x="501379" y="1476434"/>
                    <a:pt x="491966" y="1473819"/>
                  </a:cubicBezTo>
                  <a:cubicBezTo>
                    <a:pt x="318352" y="1429371"/>
                    <a:pt x="206443" y="1319555"/>
                    <a:pt x="154673" y="1148555"/>
                  </a:cubicBezTo>
                  <a:cubicBezTo>
                    <a:pt x="185526" y="1131298"/>
                    <a:pt x="221086" y="1128160"/>
                    <a:pt x="252462" y="1114041"/>
                  </a:cubicBezTo>
                  <a:close/>
                  <a:moveTo>
                    <a:pt x="943780" y="350558"/>
                  </a:moveTo>
                  <a:cubicBezTo>
                    <a:pt x="964697" y="344283"/>
                    <a:pt x="985615" y="354742"/>
                    <a:pt x="999211" y="378797"/>
                  </a:cubicBezTo>
                  <a:cubicBezTo>
                    <a:pt x="1024312" y="424292"/>
                    <a:pt x="1018560" y="470311"/>
                    <a:pt x="1002348" y="515806"/>
                  </a:cubicBezTo>
                  <a:cubicBezTo>
                    <a:pt x="989798" y="550843"/>
                    <a:pt x="970972" y="582219"/>
                    <a:pt x="945871" y="609934"/>
                  </a:cubicBezTo>
                  <a:cubicBezTo>
                    <a:pt x="940119" y="616733"/>
                    <a:pt x="932798" y="621962"/>
                    <a:pt x="923385" y="623531"/>
                  </a:cubicBezTo>
                  <a:cubicBezTo>
                    <a:pt x="932275" y="565485"/>
                    <a:pt x="932275" y="506394"/>
                    <a:pt x="930707" y="447301"/>
                  </a:cubicBezTo>
                  <a:cubicBezTo>
                    <a:pt x="930183" y="414880"/>
                    <a:pt x="937504" y="382457"/>
                    <a:pt x="943780" y="350558"/>
                  </a:cubicBezTo>
                  <a:close/>
                  <a:moveTo>
                    <a:pt x="63159" y="346899"/>
                  </a:moveTo>
                  <a:cubicBezTo>
                    <a:pt x="76755" y="400238"/>
                    <a:pt x="75709" y="454623"/>
                    <a:pt x="70480" y="509008"/>
                  </a:cubicBezTo>
                  <a:cubicBezTo>
                    <a:pt x="66819" y="542998"/>
                    <a:pt x="73094" y="576989"/>
                    <a:pt x="71526" y="610980"/>
                  </a:cubicBezTo>
                  <a:cubicBezTo>
                    <a:pt x="24462" y="559210"/>
                    <a:pt x="-3776" y="500118"/>
                    <a:pt x="408" y="428476"/>
                  </a:cubicBezTo>
                  <a:cubicBezTo>
                    <a:pt x="2499" y="393440"/>
                    <a:pt x="26031" y="346375"/>
                    <a:pt x="63159" y="346899"/>
                  </a:cubicBezTo>
                  <a:close/>
                  <a:moveTo>
                    <a:pt x="537330" y="781"/>
                  </a:moveTo>
                  <a:cubicBezTo>
                    <a:pt x="605050" y="3592"/>
                    <a:pt x="672378" y="14051"/>
                    <a:pt x="739313" y="33138"/>
                  </a:cubicBezTo>
                  <a:cubicBezTo>
                    <a:pt x="741405" y="33661"/>
                    <a:pt x="743496" y="34184"/>
                    <a:pt x="745589" y="34707"/>
                  </a:cubicBezTo>
                  <a:cubicBezTo>
                    <a:pt x="804680" y="51441"/>
                    <a:pt x="842331" y="84908"/>
                    <a:pt x="861157" y="147660"/>
                  </a:cubicBezTo>
                  <a:cubicBezTo>
                    <a:pt x="885212" y="228715"/>
                    <a:pt x="888873" y="310815"/>
                    <a:pt x="898285" y="393962"/>
                  </a:cubicBezTo>
                  <a:cubicBezTo>
                    <a:pt x="908744" y="484952"/>
                    <a:pt x="874753" y="563392"/>
                    <a:pt x="848083" y="644970"/>
                  </a:cubicBezTo>
                  <a:cubicBezTo>
                    <a:pt x="837102" y="678437"/>
                    <a:pt x="824028" y="711382"/>
                    <a:pt x="811478" y="744850"/>
                  </a:cubicBezTo>
                  <a:cubicBezTo>
                    <a:pt x="807294" y="756354"/>
                    <a:pt x="801542" y="766290"/>
                    <a:pt x="787423" y="767859"/>
                  </a:cubicBezTo>
                  <a:cubicBezTo>
                    <a:pt x="771735" y="769428"/>
                    <a:pt x="765460" y="758969"/>
                    <a:pt x="758661" y="747987"/>
                  </a:cubicBezTo>
                  <a:cubicBezTo>
                    <a:pt x="710552" y="666410"/>
                    <a:pt x="633157" y="630850"/>
                    <a:pt x="553149" y="653859"/>
                  </a:cubicBezTo>
                  <a:cubicBezTo>
                    <a:pt x="536937" y="658565"/>
                    <a:pt x="521250" y="664318"/>
                    <a:pt x="505038" y="677914"/>
                  </a:cubicBezTo>
                  <a:cubicBezTo>
                    <a:pt x="528048" y="678960"/>
                    <a:pt x="547397" y="681575"/>
                    <a:pt x="566222" y="687327"/>
                  </a:cubicBezTo>
                  <a:cubicBezTo>
                    <a:pt x="609625" y="700924"/>
                    <a:pt x="629497" y="733345"/>
                    <a:pt x="636295" y="775180"/>
                  </a:cubicBezTo>
                  <a:cubicBezTo>
                    <a:pt x="641002" y="803941"/>
                    <a:pt x="628974" y="826950"/>
                    <a:pt x="605965" y="844207"/>
                  </a:cubicBezTo>
                  <a:cubicBezTo>
                    <a:pt x="551580" y="884995"/>
                    <a:pt x="459020" y="886564"/>
                    <a:pt x="403066" y="846822"/>
                  </a:cubicBezTo>
                  <a:cubicBezTo>
                    <a:pt x="350250" y="809170"/>
                    <a:pt x="360187" y="726025"/>
                    <a:pt x="421369" y="694648"/>
                  </a:cubicBezTo>
                  <a:cubicBezTo>
                    <a:pt x="444901" y="682621"/>
                    <a:pt x="470002" y="678437"/>
                    <a:pt x="500332" y="678437"/>
                  </a:cubicBezTo>
                  <a:cubicBezTo>
                    <a:pt x="432874" y="628759"/>
                    <a:pt x="335608" y="641309"/>
                    <a:pt x="278086" y="704061"/>
                  </a:cubicBezTo>
                  <a:cubicBezTo>
                    <a:pt x="265535" y="718180"/>
                    <a:pt x="254554" y="733345"/>
                    <a:pt x="245663" y="750079"/>
                  </a:cubicBezTo>
                  <a:cubicBezTo>
                    <a:pt x="240435" y="760537"/>
                    <a:pt x="233113" y="768382"/>
                    <a:pt x="220040" y="767859"/>
                  </a:cubicBezTo>
                  <a:cubicBezTo>
                    <a:pt x="206967" y="767336"/>
                    <a:pt x="200691" y="759492"/>
                    <a:pt x="195985" y="747987"/>
                  </a:cubicBezTo>
                  <a:cubicBezTo>
                    <a:pt x="161994" y="664841"/>
                    <a:pt x="132710" y="579603"/>
                    <a:pt x="106563" y="493841"/>
                  </a:cubicBezTo>
                  <a:cubicBezTo>
                    <a:pt x="105517" y="489658"/>
                    <a:pt x="104471" y="485474"/>
                    <a:pt x="104995" y="481291"/>
                  </a:cubicBezTo>
                  <a:cubicBezTo>
                    <a:pt x="110747" y="400236"/>
                    <a:pt x="107609" y="319182"/>
                    <a:pt x="121729" y="239173"/>
                  </a:cubicBezTo>
                  <a:cubicBezTo>
                    <a:pt x="130618" y="187926"/>
                    <a:pt x="148921" y="138770"/>
                    <a:pt x="168269" y="90138"/>
                  </a:cubicBezTo>
                  <a:cubicBezTo>
                    <a:pt x="173499" y="76018"/>
                    <a:pt x="186049" y="68697"/>
                    <a:pt x="197554" y="61376"/>
                  </a:cubicBezTo>
                  <a:cubicBezTo>
                    <a:pt x="238866" y="34707"/>
                    <a:pt x="285407" y="22156"/>
                    <a:pt x="332993" y="14312"/>
                  </a:cubicBezTo>
                  <a:cubicBezTo>
                    <a:pt x="401498" y="2808"/>
                    <a:pt x="469610" y="-2030"/>
                    <a:pt x="537330" y="781"/>
                  </a:cubicBezTo>
                  <a:close/>
                </a:path>
              </a:pathLst>
            </a:custGeom>
            <a:solidFill>
              <a:srgbClr val="F8DFC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sp>
        <p:nvSpPr>
          <p:cNvPr id="701" name="Google Shape;701;p8"/>
          <p:cNvSpPr/>
          <p:nvPr/>
        </p:nvSpPr>
        <p:spPr>
          <a:xfrm>
            <a:off x="6676229" y="4069537"/>
            <a:ext cx="1354056" cy="1253153"/>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2" name="Google Shape;702;p8"/>
          <p:cNvSpPr/>
          <p:nvPr/>
        </p:nvSpPr>
        <p:spPr>
          <a:xfrm>
            <a:off x="1687315" y="405189"/>
            <a:ext cx="1354056" cy="1253153"/>
          </a:xfrm>
          <a:custGeom>
            <a:rect b="b" l="l" r="r" t="t"/>
            <a:pathLst>
              <a:path extrusionOk="0" h="1001868" w="936104">
                <a:moveTo>
                  <a:pt x="108014" y="0"/>
                </a:moveTo>
                <a:lnTo>
                  <a:pt x="828090" y="0"/>
                </a:lnTo>
                <a:cubicBezTo>
                  <a:pt x="887744" y="0"/>
                  <a:pt x="936104" y="48360"/>
                  <a:pt x="936104" y="108014"/>
                </a:cubicBezTo>
                <a:lnTo>
                  <a:pt x="936104" y="540058"/>
                </a:lnTo>
                <a:cubicBezTo>
                  <a:pt x="936104" y="599712"/>
                  <a:pt x="887744" y="648072"/>
                  <a:pt x="828090" y="648072"/>
                </a:cubicBezTo>
                <a:lnTo>
                  <a:pt x="676954" y="648072"/>
                </a:lnTo>
                <a:lnTo>
                  <a:pt x="500056" y="1001868"/>
                </a:lnTo>
                <a:lnTo>
                  <a:pt x="521498" y="648072"/>
                </a:lnTo>
                <a:lnTo>
                  <a:pt x="108014" y="648072"/>
                </a:lnTo>
                <a:cubicBezTo>
                  <a:pt x="48360" y="648072"/>
                  <a:pt x="0" y="599712"/>
                  <a:pt x="0" y="540058"/>
                </a:cubicBezTo>
                <a:lnTo>
                  <a:pt x="0" y="108014"/>
                </a:lnTo>
                <a:cubicBezTo>
                  <a:pt x="0" y="48360"/>
                  <a:pt x="48360" y="0"/>
                  <a:pt x="108014"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03" name="Google Shape;703;p8"/>
          <p:cNvSpPr txBox="1"/>
          <p:nvPr/>
        </p:nvSpPr>
        <p:spPr>
          <a:xfrm>
            <a:off x="1753191" y="516127"/>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accent1"/>
                </a:solidFill>
                <a:latin typeface="Arial"/>
                <a:ea typeface="Arial"/>
                <a:cs typeface="Arial"/>
                <a:sym typeface="Arial"/>
              </a:rPr>
              <a:t>BUY</a:t>
            </a:r>
            <a:endParaRPr b="1" sz="3200">
              <a:solidFill>
                <a:schemeClr val="accent1"/>
              </a:solidFill>
              <a:latin typeface="Arial"/>
              <a:ea typeface="Arial"/>
              <a:cs typeface="Arial"/>
              <a:sym typeface="Arial"/>
            </a:endParaRPr>
          </a:p>
        </p:txBody>
      </p:sp>
      <p:sp>
        <p:nvSpPr>
          <p:cNvPr id="704" name="Google Shape;704;p8"/>
          <p:cNvSpPr txBox="1"/>
          <p:nvPr/>
        </p:nvSpPr>
        <p:spPr>
          <a:xfrm>
            <a:off x="6773707" y="4165720"/>
            <a:ext cx="1222303"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200">
                <a:solidFill>
                  <a:schemeClr val="accent2"/>
                </a:solidFill>
                <a:latin typeface="Arial"/>
                <a:ea typeface="Arial"/>
                <a:cs typeface="Arial"/>
                <a:sym typeface="Arial"/>
              </a:rPr>
              <a:t>SELL</a:t>
            </a:r>
            <a:endParaRPr b="1" sz="3200">
              <a:solidFill>
                <a:schemeClr val="accent2"/>
              </a:solidFill>
              <a:latin typeface="Arial"/>
              <a:ea typeface="Arial"/>
              <a:cs typeface="Arial"/>
              <a:sym typeface="Arial"/>
            </a:endParaRPr>
          </a:p>
        </p:txBody>
      </p:sp>
      <p:grpSp>
        <p:nvGrpSpPr>
          <p:cNvPr id="705" name="Google Shape;705;p8"/>
          <p:cNvGrpSpPr/>
          <p:nvPr/>
        </p:nvGrpSpPr>
        <p:grpSpPr>
          <a:xfrm>
            <a:off x="8518038" y="3400935"/>
            <a:ext cx="1224260" cy="1224260"/>
            <a:chOff x="6732240" y="3044790"/>
            <a:chExt cx="1584000" cy="1584000"/>
          </a:xfrm>
        </p:grpSpPr>
        <p:sp>
          <p:nvSpPr>
            <p:cNvPr id="706" name="Google Shape;706;p8"/>
            <p:cNvSpPr/>
            <p:nvPr/>
          </p:nvSpPr>
          <p:spPr>
            <a:xfrm>
              <a:off x="6732240" y="3044790"/>
              <a:ext cx="1584000" cy="158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707" name="Google Shape;707;p8"/>
            <p:cNvSpPr/>
            <p:nvPr/>
          </p:nvSpPr>
          <p:spPr>
            <a:xfrm>
              <a:off x="6840238" y="3152788"/>
              <a:ext cx="1367999" cy="1367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grpSp>
        <p:nvGrpSpPr>
          <p:cNvPr id="708" name="Google Shape;708;p8"/>
          <p:cNvGrpSpPr/>
          <p:nvPr/>
        </p:nvGrpSpPr>
        <p:grpSpPr>
          <a:xfrm>
            <a:off x="10360258" y="3400935"/>
            <a:ext cx="1224260" cy="1224260"/>
            <a:chOff x="6732240" y="3044790"/>
            <a:chExt cx="1584000" cy="1584000"/>
          </a:xfrm>
        </p:grpSpPr>
        <p:sp>
          <p:nvSpPr>
            <p:cNvPr id="709" name="Google Shape;709;p8"/>
            <p:cNvSpPr/>
            <p:nvPr/>
          </p:nvSpPr>
          <p:spPr>
            <a:xfrm>
              <a:off x="6732240" y="3044790"/>
              <a:ext cx="1584000" cy="1584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sp>
          <p:nvSpPr>
            <p:cNvPr id="710" name="Google Shape;710;p8"/>
            <p:cNvSpPr/>
            <p:nvPr/>
          </p:nvSpPr>
          <p:spPr>
            <a:xfrm>
              <a:off x="6840238" y="3152788"/>
              <a:ext cx="1367999" cy="136799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rgbClr val="3F3F3F"/>
                </a:solidFill>
                <a:latin typeface="Arial"/>
                <a:ea typeface="Arial"/>
                <a:cs typeface="Arial"/>
                <a:sym typeface="Arial"/>
              </a:endParaRPr>
            </a:p>
          </p:txBody>
        </p:sp>
      </p:grpSp>
      <p:sp>
        <p:nvSpPr>
          <p:cNvPr id="711" name="Google Shape;711;p8"/>
          <p:cNvSpPr txBox="1"/>
          <p:nvPr/>
        </p:nvSpPr>
        <p:spPr>
          <a:xfrm>
            <a:off x="8593781" y="4113672"/>
            <a:ext cx="1072774"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400">
                <a:solidFill>
                  <a:schemeClr val="lt1"/>
                </a:solidFill>
                <a:latin typeface="Arial"/>
                <a:ea typeface="Arial"/>
                <a:cs typeface="Arial"/>
                <a:sym typeface="Arial"/>
              </a:rPr>
              <a:t>STOCK</a:t>
            </a:r>
            <a:endParaRPr b="1" sz="1400">
              <a:solidFill>
                <a:schemeClr val="lt1"/>
              </a:solidFill>
              <a:latin typeface="Arial"/>
              <a:ea typeface="Arial"/>
              <a:cs typeface="Arial"/>
              <a:sym typeface="Arial"/>
            </a:endParaRPr>
          </a:p>
        </p:txBody>
      </p:sp>
      <p:sp>
        <p:nvSpPr>
          <p:cNvPr id="712" name="Google Shape;712;p8"/>
          <p:cNvSpPr txBox="1"/>
          <p:nvPr/>
        </p:nvSpPr>
        <p:spPr>
          <a:xfrm>
            <a:off x="10436001" y="4113672"/>
            <a:ext cx="1072774" cy="2616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100">
                <a:solidFill>
                  <a:schemeClr val="lt1"/>
                </a:solidFill>
                <a:latin typeface="Arial"/>
                <a:ea typeface="Arial"/>
                <a:cs typeface="Arial"/>
                <a:sym typeface="Arial"/>
              </a:rPr>
              <a:t>ACCURACY</a:t>
            </a:r>
            <a:endParaRPr b="1" sz="1100">
              <a:solidFill>
                <a:schemeClr val="lt1"/>
              </a:solidFill>
              <a:latin typeface="Arial"/>
              <a:ea typeface="Arial"/>
              <a:cs typeface="Arial"/>
              <a:sym typeface="Arial"/>
            </a:endParaRPr>
          </a:p>
        </p:txBody>
      </p:sp>
      <p:sp>
        <p:nvSpPr>
          <p:cNvPr id="713" name="Google Shape;713;p8"/>
          <p:cNvSpPr/>
          <p:nvPr/>
        </p:nvSpPr>
        <p:spPr>
          <a:xfrm rot="2700000">
            <a:off x="8992139" y="3608720"/>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14" name="Google Shape;714;p8"/>
          <p:cNvSpPr/>
          <p:nvPr/>
        </p:nvSpPr>
        <p:spPr>
          <a:xfrm>
            <a:off x="10813169" y="3681368"/>
            <a:ext cx="318434" cy="318434"/>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9"/>
          <p:cNvSpPr txBox="1"/>
          <p:nvPr>
            <p:ph idx="1" type="body"/>
          </p:nvPr>
        </p:nvSpPr>
        <p:spPr>
          <a:xfrm>
            <a:off x="323529" y="339509"/>
            <a:ext cx="11573197" cy="724247"/>
          </a:xfrm>
          <a:prstGeom prst="rect">
            <a:avLst/>
          </a:prstGeom>
          <a:noFill/>
          <a:ln>
            <a:noFill/>
          </a:ln>
        </p:spPr>
        <p:txBody>
          <a:bodyPr anchorCtr="0" anchor="ctr" bIns="45700" lIns="91425" spcFirstLastPara="1" rIns="91425" wrap="square" tIns="45700">
            <a:normAutofit fontScale="92500" lnSpcReduction="10000"/>
          </a:bodyPr>
          <a:lstStyle/>
          <a:p>
            <a:pPr indent="0" lvl="0" marL="0" rtl="0" algn="ctr">
              <a:lnSpc>
                <a:spcPct val="90000"/>
              </a:lnSpc>
              <a:spcBef>
                <a:spcPts val="0"/>
              </a:spcBef>
              <a:spcAft>
                <a:spcPts val="0"/>
              </a:spcAft>
              <a:buClr>
                <a:schemeClr val="lt1"/>
              </a:buClr>
              <a:buSzPct val="100000"/>
              <a:buNone/>
            </a:pPr>
            <a:r>
              <a:rPr lang="en-US"/>
              <a:t>Infographic Style</a:t>
            </a:r>
            <a:endParaRPr/>
          </a:p>
        </p:txBody>
      </p:sp>
      <p:sp>
        <p:nvSpPr>
          <p:cNvPr id="720" name="Google Shape;720;p9"/>
          <p:cNvSpPr/>
          <p:nvPr/>
        </p:nvSpPr>
        <p:spPr>
          <a:xfrm>
            <a:off x="0" y="-17756"/>
            <a:ext cx="12192000" cy="26765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1" name="Google Shape;721;p9"/>
          <p:cNvSpPr/>
          <p:nvPr/>
        </p:nvSpPr>
        <p:spPr>
          <a:xfrm rot="10800000">
            <a:off x="10420349" y="2676524"/>
            <a:ext cx="542925" cy="385927"/>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2" name="Google Shape;722;p9"/>
          <p:cNvSpPr/>
          <p:nvPr/>
        </p:nvSpPr>
        <p:spPr>
          <a:xfrm>
            <a:off x="3172265" y="3062451"/>
            <a:ext cx="5847470" cy="3433832"/>
          </a:xfrm>
          <a:custGeom>
            <a:rect b="b" l="l" r="r" t="t"/>
            <a:pathLst>
              <a:path extrusionOk="0" h="2795428" w="4760332">
                <a:moveTo>
                  <a:pt x="1351462" y="2732995"/>
                </a:moveTo>
                <a:lnTo>
                  <a:pt x="1364923" y="2740728"/>
                </a:lnTo>
                <a:lnTo>
                  <a:pt x="1378383" y="2753615"/>
                </a:lnTo>
                <a:lnTo>
                  <a:pt x="1391844" y="2765071"/>
                </a:lnTo>
                <a:lnTo>
                  <a:pt x="1407309" y="2773950"/>
                </a:lnTo>
                <a:lnTo>
                  <a:pt x="1407309" y="2781682"/>
                </a:lnTo>
                <a:lnTo>
                  <a:pt x="1398430" y="2781682"/>
                </a:lnTo>
                <a:lnTo>
                  <a:pt x="1389839" y="2783687"/>
                </a:lnTo>
                <a:lnTo>
                  <a:pt x="1376379" y="2783687"/>
                </a:lnTo>
                <a:lnTo>
                  <a:pt x="1364923" y="2780822"/>
                </a:lnTo>
                <a:lnTo>
                  <a:pt x="1358336" y="2778818"/>
                </a:lnTo>
                <a:lnTo>
                  <a:pt x="1355185" y="2765071"/>
                </a:lnTo>
                <a:lnTo>
                  <a:pt x="1351462" y="2747602"/>
                </a:lnTo>
                <a:close/>
                <a:moveTo>
                  <a:pt x="1459144" y="2703784"/>
                </a:moveTo>
                <a:lnTo>
                  <a:pt x="1472605" y="2706648"/>
                </a:lnTo>
                <a:lnTo>
                  <a:pt x="1488070" y="2712376"/>
                </a:lnTo>
                <a:lnTo>
                  <a:pt x="1499526" y="2717245"/>
                </a:lnTo>
                <a:lnTo>
                  <a:pt x="1495517" y="2717245"/>
                </a:lnTo>
                <a:lnTo>
                  <a:pt x="1484061" y="2724119"/>
                </a:lnTo>
                <a:lnTo>
                  <a:pt x="1472605" y="2728987"/>
                </a:lnTo>
                <a:lnTo>
                  <a:pt x="1459144" y="2732997"/>
                </a:lnTo>
                <a:lnTo>
                  <a:pt x="1459144" y="2726123"/>
                </a:lnTo>
                <a:lnTo>
                  <a:pt x="1461150" y="2724119"/>
                </a:lnTo>
                <a:lnTo>
                  <a:pt x="1464014" y="2722400"/>
                </a:lnTo>
                <a:lnTo>
                  <a:pt x="1465732" y="2720395"/>
                </a:lnTo>
                <a:lnTo>
                  <a:pt x="1465732" y="2719250"/>
                </a:lnTo>
                <a:lnTo>
                  <a:pt x="1467737" y="2717245"/>
                </a:lnTo>
                <a:lnTo>
                  <a:pt x="1468596" y="2713522"/>
                </a:lnTo>
                <a:lnTo>
                  <a:pt x="1465732" y="2713522"/>
                </a:lnTo>
                <a:lnTo>
                  <a:pt x="1457140" y="2722400"/>
                </a:lnTo>
                <a:lnTo>
                  <a:pt x="1449407" y="2727269"/>
                </a:lnTo>
                <a:lnTo>
                  <a:pt x="1440816" y="2728987"/>
                </a:lnTo>
                <a:lnTo>
                  <a:pt x="1429360" y="2732997"/>
                </a:lnTo>
                <a:lnTo>
                  <a:pt x="1429360" y="2717245"/>
                </a:lnTo>
                <a:lnTo>
                  <a:pt x="1438811" y="2713522"/>
                </a:lnTo>
                <a:lnTo>
                  <a:pt x="1449407" y="2708653"/>
                </a:lnTo>
                <a:close/>
                <a:moveTo>
                  <a:pt x="1432223" y="2511331"/>
                </a:moveTo>
                <a:lnTo>
                  <a:pt x="1435947" y="2514195"/>
                </a:lnTo>
                <a:lnTo>
                  <a:pt x="1438810" y="2516199"/>
                </a:lnTo>
                <a:lnTo>
                  <a:pt x="1440816" y="2518205"/>
                </a:lnTo>
                <a:lnTo>
                  <a:pt x="1442821" y="2521069"/>
                </a:lnTo>
                <a:lnTo>
                  <a:pt x="1442821" y="2525078"/>
                </a:lnTo>
                <a:lnTo>
                  <a:pt x="1443680" y="2529947"/>
                </a:lnTo>
                <a:lnTo>
                  <a:pt x="1435947" y="2529947"/>
                </a:lnTo>
                <a:lnTo>
                  <a:pt x="1434228" y="2525938"/>
                </a:lnTo>
                <a:lnTo>
                  <a:pt x="1432223" y="2523073"/>
                </a:lnTo>
                <a:lnTo>
                  <a:pt x="1432223" y="2521069"/>
                </a:lnTo>
                <a:lnTo>
                  <a:pt x="1430218" y="2519064"/>
                </a:lnTo>
                <a:lnTo>
                  <a:pt x="1432223" y="2516199"/>
                </a:lnTo>
                <a:close/>
                <a:moveTo>
                  <a:pt x="4233379" y="2488993"/>
                </a:moveTo>
                <a:lnTo>
                  <a:pt x="4238248" y="2502740"/>
                </a:lnTo>
                <a:lnTo>
                  <a:pt x="4240253" y="2518205"/>
                </a:lnTo>
                <a:lnTo>
                  <a:pt x="4236244" y="2532810"/>
                </a:lnTo>
                <a:lnTo>
                  <a:pt x="4228797" y="2541688"/>
                </a:lnTo>
                <a:lnTo>
                  <a:pt x="4219919" y="2546557"/>
                </a:lnTo>
                <a:lnTo>
                  <a:pt x="4208464" y="2552285"/>
                </a:lnTo>
                <a:lnTo>
                  <a:pt x="4203595" y="2531951"/>
                </a:lnTo>
                <a:lnTo>
                  <a:pt x="4197008" y="2511332"/>
                </a:lnTo>
                <a:lnTo>
                  <a:pt x="4190134" y="2492716"/>
                </a:lnTo>
                <a:lnTo>
                  <a:pt x="4203595" y="2492716"/>
                </a:lnTo>
                <a:lnTo>
                  <a:pt x="4215337" y="2499590"/>
                </a:lnTo>
                <a:lnTo>
                  <a:pt x="4224788" y="2497585"/>
                </a:lnTo>
                <a:close/>
                <a:moveTo>
                  <a:pt x="4510315" y="2486129"/>
                </a:moveTo>
                <a:lnTo>
                  <a:pt x="4513179" y="2486988"/>
                </a:lnTo>
                <a:lnTo>
                  <a:pt x="4516902" y="2488993"/>
                </a:lnTo>
                <a:lnTo>
                  <a:pt x="4518907" y="2490998"/>
                </a:lnTo>
                <a:lnTo>
                  <a:pt x="4519766" y="2492716"/>
                </a:lnTo>
                <a:lnTo>
                  <a:pt x="4521771" y="2493862"/>
                </a:lnTo>
                <a:lnTo>
                  <a:pt x="4525494" y="2497585"/>
                </a:lnTo>
                <a:lnTo>
                  <a:pt x="4525494" y="2495866"/>
                </a:lnTo>
                <a:lnTo>
                  <a:pt x="4526640" y="2493862"/>
                </a:lnTo>
                <a:lnTo>
                  <a:pt x="4528644" y="2490998"/>
                </a:lnTo>
                <a:lnTo>
                  <a:pt x="4528644" y="2488993"/>
                </a:lnTo>
                <a:lnTo>
                  <a:pt x="4530363" y="2488993"/>
                </a:lnTo>
                <a:lnTo>
                  <a:pt x="4532367" y="2488993"/>
                </a:lnTo>
                <a:lnTo>
                  <a:pt x="4532367" y="2492716"/>
                </a:lnTo>
                <a:lnTo>
                  <a:pt x="4533226" y="2495866"/>
                </a:lnTo>
                <a:lnTo>
                  <a:pt x="4535231" y="2500735"/>
                </a:lnTo>
                <a:lnTo>
                  <a:pt x="4535231" y="2506463"/>
                </a:lnTo>
                <a:lnTo>
                  <a:pt x="4535231" y="2511331"/>
                </a:lnTo>
                <a:lnTo>
                  <a:pt x="4523775" y="2525078"/>
                </a:lnTo>
                <a:lnTo>
                  <a:pt x="4513179" y="2541689"/>
                </a:lnTo>
                <a:lnTo>
                  <a:pt x="4516902" y="2552285"/>
                </a:lnTo>
                <a:lnTo>
                  <a:pt x="4515184" y="2555435"/>
                </a:lnTo>
                <a:lnTo>
                  <a:pt x="4510315" y="2559158"/>
                </a:lnTo>
                <a:lnTo>
                  <a:pt x="4505447" y="2560304"/>
                </a:lnTo>
                <a:lnTo>
                  <a:pt x="4500578" y="2562022"/>
                </a:lnTo>
                <a:lnTo>
                  <a:pt x="4494850" y="2566031"/>
                </a:lnTo>
                <a:lnTo>
                  <a:pt x="4491987" y="2567177"/>
                </a:lnTo>
                <a:lnTo>
                  <a:pt x="4488263" y="2572904"/>
                </a:lnTo>
                <a:lnTo>
                  <a:pt x="4488263" y="2577773"/>
                </a:lnTo>
                <a:lnTo>
                  <a:pt x="4487118" y="2582641"/>
                </a:lnTo>
                <a:lnTo>
                  <a:pt x="4487118" y="2587510"/>
                </a:lnTo>
                <a:lnTo>
                  <a:pt x="4485399" y="2594384"/>
                </a:lnTo>
                <a:lnTo>
                  <a:pt x="4481390" y="2598393"/>
                </a:lnTo>
                <a:lnTo>
                  <a:pt x="4476522" y="2601256"/>
                </a:lnTo>
                <a:lnTo>
                  <a:pt x="4471940" y="2604980"/>
                </a:lnTo>
                <a:lnTo>
                  <a:pt x="4467071" y="2608130"/>
                </a:lnTo>
                <a:lnTo>
                  <a:pt x="4461343" y="2612999"/>
                </a:lnTo>
                <a:lnTo>
                  <a:pt x="4454469" y="2612999"/>
                </a:lnTo>
                <a:lnTo>
                  <a:pt x="4446737" y="2606984"/>
                </a:lnTo>
                <a:lnTo>
                  <a:pt x="4438146" y="2601256"/>
                </a:lnTo>
                <a:lnTo>
                  <a:pt x="4431559" y="2596388"/>
                </a:lnTo>
                <a:lnTo>
                  <a:pt x="4424685" y="2586651"/>
                </a:lnTo>
                <a:lnTo>
                  <a:pt x="4429553" y="2582641"/>
                </a:lnTo>
                <a:lnTo>
                  <a:pt x="4431559" y="2577773"/>
                </a:lnTo>
                <a:lnTo>
                  <a:pt x="4433277" y="2573764"/>
                </a:lnTo>
                <a:lnTo>
                  <a:pt x="4434422" y="2568895"/>
                </a:lnTo>
                <a:lnTo>
                  <a:pt x="4436141" y="2564026"/>
                </a:lnTo>
                <a:lnTo>
                  <a:pt x="4440150" y="2560304"/>
                </a:lnTo>
                <a:lnTo>
                  <a:pt x="4449601" y="2557154"/>
                </a:lnTo>
                <a:lnTo>
                  <a:pt x="4460197" y="2555435"/>
                </a:lnTo>
                <a:lnTo>
                  <a:pt x="4469935" y="2552285"/>
                </a:lnTo>
                <a:lnTo>
                  <a:pt x="4474803" y="2546557"/>
                </a:lnTo>
                <a:lnTo>
                  <a:pt x="4483394" y="2534815"/>
                </a:lnTo>
                <a:lnTo>
                  <a:pt x="4489982" y="2521068"/>
                </a:lnTo>
                <a:lnTo>
                  <a:pt x="4498860" y="2507608"/>
                </a:lnTo>
                <a:lnTo>
                  <a:pt x="4505447" y="2493862"/>
                </a:lnTo>
                <a:close/>
                <a:moveTo>
                  <a:pt x="4503442" y="2360978"/>
                </a:moveTo>
                <a:lnTo>
                  <a:pt x="4510316" y="2360978"/>
                </a:lnTo>
                <a:lnTo>
                  <a:pt x="4525494" y="2376730"/>
                </a:lnTo>
                <a:lnTo>
                  <a:pt x="4538954" y="2390477"/>
                </a:lnTo>
                <a:lnTo>
                  <a:pt x="4552415" y="2405942"/>
                </a:lnTo>
                <a:lnTo>
                  <a:pt x="4562152" y="2425416"/>
                </a:lnTo>
                <a:lnTo>
                  <a:pt x="4567021" y="2425416"/>
                </a:lnTo>
                <a:lnTo>
                  <a:pt x="4572748" y="2425416"/>
                </a:lnTo>
                <a:lnTo>
                  <a:pt x="4575612" y="2425416"/>
                </a:lnTo>
                <a:lnTo>
                  <a:pt x="4577617" y="2425416"/>
                </a:lnTo>
                <a:lnTo>
                  <a:pt x="4580481" y="2425416"/>
                </a:lnTo>
                <a:lnTo>
                  <a:pt x="4584204" y="2422552"/>
                </a:lnTo>
                <a:lnTo>
                  <a:pt x="4586209" y="2419688"/>
                </a:lnTo>
                <a:lnTo>
                  <a:pt x="4587068" y="2413674"/>
                </a:lnTo>
                <a:lnTo>
                  <a:pt x="4591077" y="2413674"/>
                </a:lnTo>
                <a:lnTo>
                  <a:pt x="4591077" y="2436299"/>
                </a:lnTo>
                <a:lnTo>
                  <a:pt x="4589072" y="2441168"/>
                </a:lnTo>
                <a:lnTo>
                  <a:pt x="4587068" y="2446036"/>
                </a:lnTo>
                <a:lnTo>
                  <a:pt x="4586209" y="2451764"/>
                </a:lnTo>
                <a:lnTo>
                  <a:pt x="4584204" y="2454914"/>
                </a:lnTo>
                <a:lnTo>
                  <a:pt x="4572748" y="2454914"/>
                </a:lnTo>
                <a:lnTo>
                  <a:pt x="4572748" y="2466370"/>
                </a:lnTo>
                <a:lnTo>
                  <a:pt x="4562152" y="2477253"/>
                </a:lnTo>
                <a:lnTo>
                  <a:pt x="4553560" y="2486990"/>
                </a:lnTo>
                <a:lnTo>
                  <a:pt x="4543823" y="2497587"/>
                </a:lnTo>
                <a:lnTo>
                  <a:pt x="4543823" y="2492718"/>
                </a:lnTo>
                <a:lnTo>
                  <a:pt x="4542105" y="2488995"/>
                </a:lnTo>
                <a:lnTo>
                  <a:pt x="4542105" y="2486131"/>
                </a:lnTo>
                <a:lnTo>
                  <a:pt x="4542105" y="2480116"/>
                </a:lnTo>
                <a:lnTo>
                  <a:pt x="4543823" y="2477253"/>
                </a:lnTo>
                <a:lnTo>
                  <a:pt x="4543823" y="2473244"/>
                </a:lnTo>
                <a:lnTo>
                  <a:pt x="4543823" y="2470379"/>
                </a:lnTo>
                <a:lnTo>
                  <a:pt x="4542105" y="2468374"/>
                </a:lnTo>
                <a:lnTo>
                  <a:pt x="4538954" y="2466370"/>
                </a:lnTo>
                <a:lnTo>
                  <a:pt x="4535231" y="2465511"/>
                </a:lnTo>
                <a:lnTo>
                  <a:pt x="4532368" y="2463506"/>
                </a:lnTo>
                <a:lnTo>
                  <a:pt x="4528644" y="2461501"/>
                </a:lnTo>
                <a:lnTo>
                  <a:pt x="4525494" y="2459783"/>
                </a:lnTo>
                <a:lnTo>
                  <a:pt x="4523776" y="2458637"/>
                </a:lnTo>
                <a:lnTo>
                  <a:pt x="4523776" y="2456633"/>
                </a:lnTo>
                <a:lnTo>
                  <a:pt x="4525494" y="2454914"/>
                </a:lnTo>
                <a:lnTo>
                  <a:pt x="4528644" y="2449759"/>
                </a:lnTo>
                <a:lnTo>
                  <a:pt x="4533226" y="2446036"/>
                </a:lnTo>
                <a:lnTo>
                  <a:pt x="4538954" y="2441168"/>
                </a:lnTo>
                <a:lnTo>
                  <a:pt x="4543823" y="2436299"/>
                </a:lnTo>
                <a:lnTo>
                  <a:pt x="4537237" y="2429425"/>
                </a:lnTo>
                <a:lnTo>
                  <a:pt x="4530363" y="2417683"/>
                </a:lnTo>
                <a:lnTo>
                  <a:pt x="4519766" y="2400214"/>
                </a:lnTo>
                <a:lnTo>
                  <a:pt x="4512034" y="2385322"/>
                </a:lnTo>
                <a:lnTo>
                  <a:pt x="4507451" y="2371861"/>
                </a:lnTo>
                <a:close/>
                <a:moveTo>
                  <a:pt x="4443014" y="2182272"/>
                </a:moveTo>
                <a:lnTo>
                  <a:pt x="4451606" y="2182272"/>
                </a:lnTo>
                <a:lnTo>
                  <a:pt x="4467071" y="2194014"/>
                </a:lnTo>
                <a:lnTo>
                  <a:pt x="4485400" y="2204897"/>
                </a:lnTo>
                <a:lnTo>
                  <a:pt x="4485400" y="2214634"/>
                </a:lnTo>
                <a:lnTo>
                  <a:pt x="4473658" y="2214634"/>
                </a:lnTo>
                <a:lnTo>
                  <a:pt x="4465066" y="2207761"/>
                </a:lnTo>
                <a:lnTo>
                  <a:pt x="4456475" y="2200888"/>
                </a:lnTo>
                <a:lnTo>
                  <a:pt x="4449601" y="2192296"/>
                </a:lnTo>
                <a:close/>
                <a:moveTo>
                  <a:pt x="4620860" y="2122990"/>
                </a:moveTo>
                <a:lnTo>
                  <a:pt x="4624584" y="2122990"/>
                </a:lnTo>
                <a:lnTo>
                  <a:pt x="4627447" y="2124709"/>
                </a:lnTo>
                <a:lnTo>
                  <a:pt x="4629452" y="2125854"/>
                </a:lnTo>
                <a:lnTo>
                  <a:pt x="4629452" y="2127859"/>
                </a:lnTo>
                <a:lnTo>
                  <a:pt x="4631456" y="2129577"/>
                </a:lnTo>
                <a:lnTo>
                  <a:pt x="4632316" y="2132727"/>
                </a:lnTo>
                <a:lnTo>
                  <a:pt x="4636040" y="2138455"/>
                </a:lnTo>
                <a:lnTo>
                  <a:pt x="4638044" y="2144469"/>
                </a:lnTo>
                <a:lnTo>
                  <a:pt x="4638903" y="2151057"/>
                </a:lnTo>
                <a:lnTo>
                  <a:pt x="4632316" y="2151057"/>
                </a:lnTo>
                <a:lnTo>
                  <a:pt x="4632316" y="2144469"/>
                </a:lnTo>
                <a:lnTo>
                  <a:pt x="4627447" y="2141320"/>
                </a:lnTo>
                <a:lnTo>
                  <a:pt x="4625442" y="2136451"/>
                </a:lnTo>
                <a:lnTo>
                  <a:pt x="4624584" y="2132727"/>
                </a:lnTo>
                <a:lnTo>
                  <a:pt x="4622579" y="2127859"/>
                </a:lnTo>
                <a:close/>
                <a:moveTo>
                  <a:pt x="4467070" y="2102371"/>
                </a:moveTo>
                <a:lnTo>
                  <a:pt x="4469934" y="2102371"/>
                </a:lnTo>
                <a:lnTo>
                  <a:pt x="4471938" y="2104376"/>
                </a:lnTo>
                <a:lnTo>
                  <a:pt x="4471938" y="2105235"/>
                </a:lnTo>
                <a:lnTo>
                  <a:pt x="4473657" y="2105235"/>
                </a:lnTo>
                <a:lnTo>
                  <a:pt x="4474803" y="2105235"/>
                </a:lnTo>
                <a:lnTo>
                  <a:pt x="4476521" y="2107240"/>
                </a:lnTo>
                <a:lnTo>
                  <a:pt x="4478526" y="2112109"/>
                </a:lnTo>
                <a:lnTo>
                  <a:pt x="4478526" y="2117837"/>
                </a:lnTo>
                <a:lnTo>
                  <a:pt x="4480531" y="2120987"/>
                </a:lnTo>
                <a:lnTo>
                  <a:pt x="4481390" y="2124710"/>
                </a:lnTo>
                <a:lnTo>
                  <a:pt x="4483394" y="2127861"/>
                </a:lnTo>
                <a:lnTo>
                  <a:pt x="4485399" y="2132729"/>
                </a:lnTo>
                <a:lnTo>
                  <a:pt x="4473657" y="2132729"/>
                </a:lnTo>
                <a:lnTo>
                  <a:pt x="4471938" y="2124710"/>
                </a:lnTo>
                <a:lnTo>
                  <a:pt x="4467929" y="2118982"/>
                </a:lnTo>
                <a:lnTo>
                  <a:pt x="4467070" y="2112109"/>
                </a:lnTo>
                <a:close/>
                <a:moveTo>
                  <a:pt x="2905400" y="2095497"/>
                </a:moveTo>
                <a:lnTo>
                  <a:pt x="2905400" y="2102371"/>
                </a:lnTo>
                <a:lnTo>
                  <a:pt x="2913133" y="2120986"/>
                </a:lnTo>
                <a:lnTo>
                  <a:pt x="2913133" y="2141319"/>
                </a:lnTo>
                <a:lnTo>
                  <a:pt x="2908265" y="2159934"/>
                </a:lnTo>
                <a:lnTo>
                  <a:pt x="2899673" y="2178550"/>
                </a:lnTo>
                <a:lnTo>
                  <a:pt x="2889935" y="2196019"/>
                </a:lnTo>
                <a:lnTo>
                  <a:pt x="2881344" y="2212630"/>
                </a:lnTo>
                <a:lnTo>
                  <a:pt x="2874757" y="2226377"/>
                </a:lnTo>
                <a:lnTo>
                  <a:pt x="2871893" y="2243847"/>
                </a:lnTo>
                <a:lnTo>
                  <a:pt x="2869888" y="2258453"/>
                </a:lnTo>
                <a:lnTo>
                  <a:pt x="2867884" y="2271340"/>
                </a:lnTo>
                <a:lnTo>
                  <a:pt x="2861297" y="2281077"/>
                </a:lnTo>
                <a:lnTo>
                  <a:pt x="2849554" y="2289669"/>
                </a:lnTo>
                <a:lnTo>
                  <a:pt x="2849554" y="2285946"/>
                </a:lnTo>
                <a:lnTo>
                  <a:pt x="2842968" y="2284801"/>
                </a:lnTo>
                <a:lnTo>
                  <a:pt x="2838100" y="2283082"/>
                </a:lnTo>
                <a:lnTo>
                  <a:pt x="2833231" y="2279073"/>
                </a:lnTo>
                <a:lnTo>
                  <a:pt x="2829507" y="2274204"/>
                </a:lnTo>
                <a:lnTo>
                  <a:pt x="2827503" y="2267330"/>
                </a:lnTo>
                <a:lnTo>
                  <a:pt x="2820916" y="2253584"/>
                </a:lnTo>
                <a:lnTo>
                  <a:pt x="2819770" y="2240124"/>
                </a:lnTo>
                <a:lnTo>
                  <a:pt x="2824639" y="2228382"/>
                </a:lnTo>
                <a:lnTo>
                  <a:pt x="2829507" y="2214635"/>
                </a:lnTo>
                <a:lnTo>
                  <a:pt x="2834376" y="2200888"/>
                </a:lnTo>
                <a:lnTo>
                  <a:pt x="2834376" y="2192297"/>
                </a:lnTo>
                <a:lnTo>
                  <a:pt x="2833231" y="2178550"/>
                </a:lnTo>
                <a:lnTo>
                  <a:pt x="2831512" y="2164803"/>
                </a:lnTo>
                <a:lnTo>
                  <a:pt x="2831512" y="2151056"/>
                </a:lnTo>
                <a:lnTo>
                  <a:pt x="2849554" y="2151056"/>
                </a:lnTo>
                <a:lnTo>
                  <a:pt x="2854423" y="2143324"/>
                </a:lnTo>
                <a:lnTo>
                  <a:pt x="2865020" y="2132728"/>
                </a:lnTo>
                <a:lnTo>
                  <a:pt x="2874757" y="2120986"/>
                </a:lnTo>
                <a:lnTo>
                  <a:pt x="2886212" y="2109244"/>
                </a:lnTo>
                <a:lnTo>
                  <a:pt x="2896809" y="2100366"/>
                </a:lnTo>
                <a:close/>
                <a:moveTo>
                  <a:pt x="4392897" y="2042802"/>
                </a:moveTo>
                <a:lnTo>
                  <a:pt x="4406359" y="2047672"/>
                </a:lnTo>
                <a:lnTo>
                  <a:pt x="4406359" y="2054545"/>
                </a:lnTo>
                <a:lnTo>
                  <a:pt x="4395761" y="2054545"/>
                </a:lnTo>
                <a:lnTo>
                  <a:pt x="4395761" y="2050536"/>
                </a:lnTo>
                <a:lnTo>
                  <a:pt x="4394902" y="2049677"/>
                </a:lnTo>
                <a:lnTo>
                  <a:pt x="4394902" y="2047672"/>
                </a:lnTo>
                <a:lnTo>
                  <a:pt x="4392897" y="2047672"/>
                </a:lnTo>
                <a:lnTo>
                  <a:pt x="4392897" y="2045666"/>
                </a:lnTo>
                <a:close/>
                <a:moveTo>
                  <a:pt x="4152904" y="2038793"/>
                </a:moveTo>
                <a:lnTo>
                  <a:pt x="4156627" y="2038793"/>
                </a:lnTo>
                <a:lnTo>
                  <a:pt x="4157486" y="2047671"/>
                </a:lnTo>
                <a:lnTo>
                  <a:pt x="4159491" y="2059413"/>
                </a:lnTo>
                <a:lnTo>
                  <a:pt x="4164360" y="2073159"/>
                </a:lnTo>
                <a:lnTo>
                  <a:pt x="4168082" y="2084902"/>
                </a:lnTo>
                <a:lnTo>
                  <a:pt x="4170946" y="2091489"/>
                </a:lnTo>
                <a:lnTo>
                  <a:pt x="4172951" y="2093493"/>
                </a:lnTo>
                <a:lnTo>
                  <a:pt x="4177820" y="2095498"/>
                </a:lnTo>
                <a:lnTo>
                  <a:pt x="4181542" y="2095498"/>
                </a:lnTo>
                <a:lnTo>
                  <a:pt x="4186411" y="2097502"/>
                </a:lnTo>
                <a:lnTo>
                  <a:pt x="4190134" y="2097502"/>
                </a:lnTo>
                <a:lnTo>
                  <a:pt x="4192998" y="2098362"/>
                </a:lnTo>
                <a:lnTo>
                  <a:pt x="4192998" y="2104376"/>
                </a:lnTo>
                <a:lnTo>
                  <a:pt x="4197007" y="2116118"/>
                </a:lnTo>
                <a:lnTo>
                  <a:pt x="4199871" y="2129578"/>
                </a:lnTo>
                <a:lnTo>
                  <a:pt x="4204739" y="2146188"/>
                </a:lnTo>
                <a:lnTo>
                  <a:pt x="4208463" y="2157930"/>
                </a:lnTo>
                <a:lnTo>
                  <a:pt x="4211327" y="2166808"/>
                </a:lnTo>
                <a:lnTo>
                  <a:pt x="4219918" y="2166808"/>
                </a:lnTo>
                <a:lnTo>
                  <a:pt x="4224786" y="2168813"/>
                </a:lnTo>
                <a:lnTo>
                  <a:pt x="4230514" y="2170817"/>
                </a:lnTo>
                <a:lnTo>
                  <a:pt x="4233378" y="2173682"/>
                </a:lnTo>
                <a:lnTo>
                  <a:pt x="4236242" y="2178551"/>
                </a:lnTo>
                <a:lnTo>
                  <a:pt x="4245120" y="2191151"/>
                </a:lnTo>
                <a:lnTo>
                  <a:pt x="4248843" y="2207762"/>
                </a:lnTo>
                <a:lnTo>
                  <a:pt x="4267172" y="2207762"/>
                </a:lnTo>
                <a:lnTo>
                  <a:pt x="4273759" y="2225231"/>
                </a:lnTo>
                <a:lnTo>
                  <a:pt x="4283496" y="2236973"/>
                </a:lnTo>
                <a:lnTo>
                  <a:pt x="4292087" y="2248716"/>
                </a:lnTo>
                <a:lnTo>
                  <a:pt x="4300680" y="2264466"/>
                </a:lnTo>
                <a:lnTo>
                  <a:pt x="4303543" y="2289668"/>
                </a:lnTo>
                <a:lnTo>
                  <a:pt x="4302684" y="2310289"/>
                </a:lnTo>
                <a:lnTo>
                  <a:pt x="4296956" y="2330909"/>
                </a:lnTo>
                <a:lnTo>
                  <a:pt x="4289224" y="2349237"/>
                </a:lnTo>
                <a:lnTo>
                  <a:pt x="4280632" y="2369857"/>
                </a:lnTo>
                <a:lnTo>
                  <a:pt x="4270036" y="2392195"/>
                </a:lnTo>
                <a:lnTo>
                  <a:pt x="4267172" y="2405942"/>
                </a:lnTo>
                <a:lnTo>
                  <a:pt x="4262304" y="2419689"/>
                </a:lnTo>
                <a:lnTo>
                  <a:pt x="4258580" y="2434295"/>
                </a:lnTo>
                <a:lnTo>
                  <a:pt x="4253712" y="2446036"/>
                </a:lnTo>
                <a:lnTo>
                  <a:pt x="4245120" y="2454915"/>
                </a:lnTo>
                <a:lnTo>
                  <a:pt x="4235383" y="2459783"/>
                </a:lnTo>
                <a:lnTo>
                  <a:pt x="4223927" y="2465510"/>
                </a:lnTo>
                <a:lnTo>
                  <a:pt x="4211327" y="2470379"/>
                </a:lnTo>
                <a:lnTo>
                  <a:pt x="4203595" y="2473243"/>
                </a:lnTo>
                <a:lnTo>
                  <a:pt x="4192998" y="2465510"/>
                </a:lnTo>
                <a:lnTo>
                  <a:pt x="4181542" y="2454915"/>
                </a:lnTo>
                <a:lnTo>
                  <a:pt x="4172951" y="2461501"/>
                </a:lnTo>
                <a:lnTo>
                  <a:pt x="4163214" y="2465510"/>
                </a:lnTo>
                <a:lnTo>
                  <a:pt x="4150899" y="2463506"/>
                </a:lnTo>
                <a:lnTo>
                  <a:pt x="4138298" y="2461501"/>
                </a:lnTo>
                <a:lnTo>
                  <a:pt x="4122833" y="2459783"/>
                </a:lnTo>
                <a:lnTo>
                  <a:pt x="4116246" y="2425417"/>
                </a:lnTo>
                <a:lnTo>
                  <a:pt x="4111377" y="2424557"/>
                </a:lnTo>
                <a:lnTo>
                  <a:pt x="4105650" y="2422552"/>
                </a:lnTo>
                <a:lnTo>
                  <a:pt x="4100782" y="2420548"/>
                </a:lnTo>
                <a:lnTo>
                  <a:pt x="4097917" y="2417684"/>
                </a:lnTo>
                <a:lnTo>
                  <a:pt x="4094194" y="2415680"/>
                </a:lnTo>
                <a:lnTo>
                  <a:pt x="4092189" y="2413674"/>
                </a:lnTo>
                <a:lnTo>
                  <a:pt x="4092189" y="2412815"/>
                </a:lnTo>
                <a:lnTo>
                  <a:pt x="4094194" y="2410811"/>
                </a:lnTo>
                <a:lnTo>
                  <a:pt x="4094194" y="2408806"/>
                </a:lnTo>
                <a:lnTo>
                  <a:pt x="4094194" y="2406801"/>
                </a:lnTo>
                <a:lnTo>
                  <a:pt x="4092189" y="2405942"/>
                </a:lnTo>
                <a:lnTo>
                  <a:pt x="4091330" y="2403937"/>
                </a:lnTo>
                <a:lnTo>
                  <a:pt x="4085603" y="2401932"/>
                </a:lnTo>
                <a:lnTo>
                  <a:pt x="4084457" y="2403937"/>
                </a:lnTo>
                <a:lnTo>
                  <a:pt x="4084457" y="2405942"/>
                </a:lnTo>
                <a:lnTo>
                  <a:pt x="4082738" y="2406801"/>
                </a:lnTo>
                <a:lnTo>
                  <a:pt x="4080734" y="2406801"/>
                </a:lnTo>
                <a:lnTo>
                  <a:pt x="4078729" y="2406801"/>
                </a:lnTo>
                <a:lnTo>
                  <a:pt x="4078729" y="2401932"/>
                </a:lnTo>
                <a:lnTo>
                  <a:pt x="4073861" y="2401932"/>
                </a:lnTo>
                <a:lnTo>
                  <a:pt x="4073861" y="2399069"/>
                </a:lnTo>
                <a:lnTo>
                  <a:pt x="4080734" y="2395346"/>
                </a:lnTo>
                <a:lnTo>
                  <a:pt x="4085603" y="2390477"/>
                </a:lnTo>
                <a:lnTo>
                  <a:pt x="4089326" y="2385322"/>
                </a:lnTo>
                <a:lnTo>
                  <a:pt x="4085603" y="2385322"/>
                </a:lnTo>
                <a:lnTo>
                  <a:pt x="4085603" y="2379595"/>
                </a:lnTo>
                <a:lnTo>
                  <a:pt x="4077870" y="2388472"/>
                </a:lnTo>
                <a:lnTo>
                  <a:pt x="4069279" y="2393341"/>
                </a:lnTo>
                <a:lnTo>
                  <a:pt x="4055818" y="2399069"/>
                </a:lnTo>
                <a:lnTo>
                  <a:pt x="4050950" y="2388472"/>
                </a:lnTo>
                <a:lnTo>
                  <a:pt x="4044076" y="2378735"/>
                </a:lnTo>
                <a:lnTo>
                  <a:pt x="4035485" y="2369857"/>
                </a:lnTo>
                <a:lnTo>
                  <a:pt x="4024029" y="2362984"/>
                </a:lnTo>
                <a:lnTo>
                  <a:pt x="4008564" y="2360980"/>
                </a:lnTo>
                <a:lnTo>
                  <a:pt x="3999113" y="2358115"/>
                </a:lnTo>
                <a:lnTo>
                  <a:pt x="3985653" y="2356111"/>
                </a:lnTo>
                <a:lnTo>
                  <a:pt x="3966466" y="2358115"/>
                </a:lnTo>
                <a:lnTo>
                  <a:pt x="3948137" y="2358974"/>
                </a:lnTo>
                <a:lnTo>
                  <a:pt x="3929808" y="2362984"/>
                </a:lnTo>
                <a:lnTo>
                  <a:pt x="3913484" y="2365848"/>
                </a:lnTo>
                <a:lnTo>
                  <a:pt x="3900882" y="2369857"/>
                </a:lnTo>
                <a:lnTo>
                  <a:pt x="3894296" y="2392195"/>
                </a:lnTo>
                <a:lnTo>
                  <a:pt x="3877972" y="2392195"/>
                </a:lnTo>
                <a:lnTo>
                  <a:pt x="3862507" y="2390477"/>
                </a:lnTo>
                <a:lnTo>
                  <a:pt x="3846183" y="2392195"/>
                </a:lnTo>
                <a:lnTo>
                  <a:pt x="3834728" y="2395346"/>
                </a:lnTo>
                <a:lnTo>
                  <a:pt x="3822127" y="2400214"/>
                </a:lnTo>
                <a:lnTo>
                  <a:pt x="3812675" y="2405942"/>
                </a:lnTo>
                <a:lnTo>
                  <a:pt x="3800934" y="2406801"/>
                </a:lnTo>
                <a:lnTo>
                  <a:pt x="3787474" y="2406801"/>
                </a:lnTo>
                <a:lnTo>
                  <a:pt x="3783750" y="2400214"/>
                </a:lnTo>
                <a:lnTo>
                  <a:pt x="3780887" y="2395346"/>
                </a:lnTo>
                <a:lnTo>
                  <a:pt x="3775159" y="2390477"/>
                </a:lnTo>
                <a:lnTo>
                  <a:pt x="3772295" y="2385322"/>
                </a:lnTo>
                <a:lnTo>
                  <a:pt x="3780887" y="2372721"/>
                </a:lnTo>
                <a:lnTo>
                  <a:pt x="3781746" y="2358115"/>
                </a:lnTo>
                <a:lnTo>
                  <a:pt x="3780887" y="2340646"/>
                </a:lnTo>
                <a:lnTo>
                  <a:pt x="3774013" y="2324035"/>
                </a:lnTo>
                <a:lnTo>
                  <a:pt x="3767427" y="2305420"/>
                </a:lnTo>
                <a:lnTo>
                  <a:pt x="3758835" y="2287951"/>
                </a:lnTo>
                <a:lnTo>
                  <a:pt x="3753966" y="2272199"/>
                </a:lnTo>
                <a:lnTo>
                  <a:pt x="3750243" y="2260457"/>
                </a:lnTo>
                <a:lnTo>
                  <a:pt x="3753966" y="2260457"/>
                </a:lnTo>
                <a:lnTo>
                  <a:pt x="3756830" y="2262462"/>
                </a:lnTo>
                <a:lnTo>
                  <a:pt x="3758835" y="2262462"/>
                </a:lnTo>
                <a:lnTo>
                  <a:pt x="3760553" y="2264466"/>
                </a:lnTo>
                <a:lnTo>
                  <a:pt x="3762558" y="2262462"/>
                </a:lnTo>
                <a:lnTo>
                  <a:pt x="3763703" y="2260457"/>
                </a:lnTo>
                <a:lnTo>
                  <a:pt x="3765422" y="2257593"/>
                </a:lnTo>
                <a:lnTo>
                  <a:pt x="3756830" y="2248716"/>
                </a:lnTo>
                <a:lnTo>
                  <a:pt x="3753966" y="2238119"/>
                </a:lnTo>
                <a:lnTo>
                  <a:pt x="3750243" y="2226377"/>
                </a:lnTo>
                <a:lnTo>
                  <a:pt x="3758835" y="2216640"/>
                </a:lnTo>
                <a:lnTo>
                  <a:pt x="3765422" y="2205757"/>
                </a:lnTo>
                <a:lnTo>
                  <a:pt x="3772295" y="2196020"/>
                </a:lnTo>
                <a:lnTo>
                  <a:pt x="3781746" y="2187428"/>
                </a:lnTo>
                <a:lnTo>
                  <a:pt x="3794347" y="2182273"/>
                </a:lnTo>
                <a:lnTo>
                  <a:pt x="3802080" y="2182273"/>
                </a:lnTo>
                <a:lnTo>
                  <a:pt x="3815540" y="2180555"/>
                </a:lnTo>
                <a:lnTo>
                  <a:pt x="3832723" y="2177405"/>
                </a:lnTo>
                <a:lnTo>
                  <a:pt x="3848187" y="2173682"/>
                </a:lnTo>
                <a:lnTo>
                  <a:pt x="3861647" y="2170817"/>
                </a:lnTo>
                <a:lnTo>
                  <a:pt x="3866516" y="2157930"/>
                </a:lnTo>
                <a:lnTo>
                  <a:pt x="3873962" y="2144470"/>
                </a:lnTo>
                <a:lnTo>
                  <a:pt x="3884559" y="2134447"/>
                </a:lnTo>
                <a:lnTo>
                  <a:pt x="3898019" y="2129578"/>
                </a:lnTo>
                <a:lnTo>
                  <a:pt x="3898019" y="2117836"/>
                </a:lnTo>
                <a:lnTo>
                  <a:pt x="3904893" y="2114113"/>
                </a:lnTo>
                <a:lnTo>
                  <a:pt x="3913484" y="2105235"/>
                </a:lnTo>
                <a:lnTo>
                  <a:pt x="3923221" y="2097502"/>
                </a:lnTo>
                <a:lnTo>
                  <a:pt x="3933531" y="2090630"/>
                </a:lnTo>
                <a:lnTo>
                  <a:pt x="3943269" y="2084902"/>
                </a:lnTo>
                <a:lnTo>
                  <a:pt x="3949855" y="2088624"/>
                </a:lnTo>
                <a:lnTo>
                  <a:pt x="3951860" y="2090630"/>
                </a:lnTo>
                <a:lnTo>
                  <a:pt x="3951860" y="2093493"/>
                </a:lnTo>
                <a:lnTo>
                  <a:pt x="3951860" y="2097502"/>
                </a:lnTo>
                <a:lnTo>
                  <a:pt x="3953865" y="2102371"/>
                </a:lnTo>
                <a:lnTo>
                  <a:pt x="3958734" y="2104376"/>
                </a:lnTo>
                <a:lnTo>
                  <a:pt x="3963316" y="2104376"/>
                </a:lnTo>
                <a:lnTo>
                  <a:pt x="3966466" y="2105235"/>
                </a:lnTo>
                <a:lnTo>
                  <a:pt x="3972193" y="2107239"/>
                </a:lnTo>
                <a:lnTo>
                  <a:pt x="3975057" y="2091489"/>
                </a:lnTo>
                <a:lnTo>
                  <a:pt x="3979925" y="2083756"/>
                </a:lnTo>
                <a:lnTo>
                  <a:pt x="3986513" y="2078028"/>
                </a:lnTo>
                <a:lnTo>
                  <a:pt x="3995104" y="2073159"/>
                </a:lnTo>
                <a:lnTo>
                  <a:pt x="4003696" y="2070009"/>
                </a:lnTo>
                <a:lnTo>
                  <a:pt x="4012574" y="2061418"/>
                </a:lnTo>
                <a:lnTo>
                  <a:pt x="4008564" y="2059413"/>
                </a:lnTo>
                <a:lnTo>
                  <a:pt x="4008564" y="2057408"/>
                </a:lnTo>
                <a:lnTo>
                  <a:pt x="4006560" y="2056549"/>
                </a:lnTo>
                <a:lnTo>
                  <a:pt x="4005700" y="2054545"/>
                </a:lnTo>
                <a:lnTo>
                  <a:pt x="4019161" y="2054545"/>
                </a:lnTo>
                <a:lnTo>
                  <a:pt x="4032621" y="2061418"/>
                </a:lnTo>
                <a:lnTo>
                  <a:pt x="4046941" y="2063422"/>
                </a:lnTo>
                <a:lnTo>
                  <a:pt x="4062405" y="2063422"/>
                </a:lnTo>
                <a:lnTo>
                  <a:pt x="4078729" y="2061418"/>
                </a:lnTo>
                <a:lnTo>
                  <a:pt x="4078729" y="2070009"/>
                </a:lnTo>
                <a:lnTo>
                  <a:pt x="4067273" y="2084902"/>
                </a:lnTo>
                <a:lnTo>
                  <a:pt x="4060401" y="2107239"/>
                </a:lnTo>
                <a:lnTo>
                  <a:pt x="4072142" y="2114113"/>
                </a:lnTo>
                <a:lnTo>
                  <a:pt x="4087321" y="2122991"/>
                </a:lnTo>
                <a:lnTo>
                  <a:pt x="4102786" y="2131582"/>
                </a:lnTo>
                <a:lnTo>
                  <a:pt x="4118251" y="2136451"/>
                </a:lnTo>
                <a:lnTo>
                  <a:pt x="4129707" y="2136451"/>
                </a:lnTo>
                <a:lnTo>
                  <a:pt x="4138298" y="2122991"/>
                </a:lnTo>
                <a:lnTo>
                  <a:pt x="4143166" y="2100367"/>
                </a:lnTo>
                <a:lnTo>
                  <a:pt x="4144026" y="2078028"/>
                </a:lnTo>
                <a:lnTo>
                  <a:pt x="4148035" y="2056549"/>
                </a:lnTo>
                <a:close/>
                <a:moveTo>
                  <a:pt x="4377717" y="2027050"/>
                </a:moveTo>
                <a:lnTo>
                  <a:pt x="4381440" y="2031059"/>
                </a:lnTo>
                <a:lnTo>
                  <a:pt x="4384305" y="2033924"/>
                </a:lnTo>
                <a:lnTo>
                  <a:pt x="4388314" y="2035928"/>
                </a:lnTo>
                <a:lnTo>
                  <a:pt x="4388314" y="2042802"/>
                </a:lnTo>
                <a:lnTo>
                  <a:pt x="4381440" y="2042802"/>
                </a:lnTo>
                <a:lnTo>
                  <a:pt x="4379435" y="2042802"/>
                </a:lnTo>
                <a:lnTo>
                  <a:pt x="4377717" y="2040796"/>
                </a:lnTo>
                <a:lnTo>
                  <a:pt x="4375712" y="2040796"/>
                </a:lnTo>
                <a:lnTo>
                  <a:pt x="4374853" y="2040796"/>
                </a:lnTo>
                <a:lnTo>
                  <a:pt x="4369125" y="2038792"/>
                </a:lnTo>
                <a:lnTo>
                  <a:pt x="4370844" y="2035928"/>
                </a:lnTo>
                <a:lnTo>
                  <a:pt x="4370844" y="2032205"/>
                </a:lnTo>
                <a:lnTo>
                  <a:pt x="4370844" y="2031059"/>
                </a:lnTo>
                <a:lnTo>
                  <a:pt x="4372849" y="2031059"/>
                </a:lnTo>
                <a:lnTo>
                  <a:pt x="4374853" y="2031059"/>
                </a:lnTo>
                <a:close/>
                <a:moveTo>
                  <a:pt x="3827854" y="2027050"/>
                </a:moveTo>
                <a:lnTo>
                  <a:pt x="3834728" y="2029055"/>
                </a:lnTo>
                <a:lnTo>
                  <a:pt x="3839596" y="2029055"/>
                </a:lnTo>
                <a:lnTo>
                  <a:pt x="3844179" y="2029055"/>
                </a:lnTo>
                <a:lnTo>
                  <a:pt x="3848189" y="2031059"/>
                </a:lnTo>
                <a:lnTo>
                  <a:pt x="3853057" y="2032205"/>
                </a:lnTo>
                <a:lnTo>
                  <a:pt x="3853057" y="2038792"/>
                </a:lnTo>
                <a:lnTo>
                  <a:pt x="3849048" y="2038792"/>
                </a:lnTo>
                <a:lnTo>
                  <a:pt x="3849048" y="2042802"/>
                </a:lnTo>
                <a:lnTo>
                  <a:pt x="3844179" y="2040796"/>
                </a:lnTo>
                <a:lnTo>
                  <a:pt x="3839596" y="2038792"/>
                </a:lnTo>
                <a:lnTo>
                  <a:pt x="3834728" y="2035928"/>
                </a:lnTo>
                <a:lnTo>
                  <a:pt x="3830718" y="2032205"/>
                </a:lnTo>
                <a:close/>
                <a:moveTo>
                  <a:pt x="4381441" y="2017313"/>
                </a:moveTo>
                <a:lnTo>
                  <a:pt x="4392897" y="2017313"/>
                </a:lnTo>
                <a:lnTo>
                  <a:pt x="4399771" y="2038792"/>
                </a:lnTo>
                <a:lnTo>
                  <a:pt x="4392897" y="2038792"/>
                </a:lnTo>
                <a:lnTo>
                  <a:pt x="4392897" y="2035929"/>
                </a:lnTo>
                <a:lnTo>
                  <a:pt x="4388315" y="2032205"/>
                </a:lnTo>
                <a:lnTo>
                  <a:pt x="4386309" y="2029055"/>
                </a:lnTo>
                <a:lnTo>
                  <a:pt x="4384305" y="2025332"/>
                </a:lnTo>
                <a:lnTo>
                  <a:pt x="4382300" y="2022181"/>
                </a:lnTo>
                <a:close/>
                <a:moveTo>
                  <a:pt x="3920071" y="2013590"/>
                </a:moveTo>
                <a:lnTo>
                  <a:pt x="3938400" y="2013590"/>
                </a:lnTo>
                <a:lnTo>
                  <a:pt x="3938400" y="2017314"/>
                </a:lnTo>
                <a:lnTo>
                  <a:pt x="3934677" y="2017314"/>
                </a:lnTo>
                <a:lnTo>
                  <a:pt x="3923221" y="2025332"/>
                </a:lnTo>
                <a:lnTo>
                  <a:pt x="3909761" y="2033925"/>
                </a:lnTo>
                <a:lnTo>
                  <a:pt x="3898019" y="2042803"/>
                </a:lnTo>
                <a:lnTo>
                  <a:pt x="3894296" y="2042803"/>
                </a:lnTo>
                <a:lnTo>
                  <a:pt x="3893437" y="2040797"/>
                </a:lnTo>
                <a:lnTo>
                  <a:pt x="3891432" y="2040797"/>
                </a:lnTo>
                <a:lnTo>
                  <a:pt x="3889427" y="2038793"/>
                </a:lnTo>
                <a:lnTo>
                  <a:pt x="3886563" y="2038793"/>
                </a:lnTo>
                <a:lnTo>
                  <a:pt x="3886563" y="2035929"/>
                </a:lnTo>
                <a:lnTo>
                  <a:pt x="3902888" y="2025332"/>
                </a:lnTo>
                <a:close/>
                <a:moveTo>
                  <a:pt x="3875967" y="2008722"/>
                </a:moveTo>
                <a:lnTo>
                  <a:pt x="3879977" y="2011586"/>
                </a:lnTo>
                <a:lnTo>
                  <a:pt x="3880836" y="2011586"/>
                </a:lnTo>
                <a:lnTo>
                  <a:pt x="3880836" y="2013590"/>
                </a:lnTo>
                <a:lnTo>
                  <a:pt x="3880836" y="2017313"/>
                </a:lnTo>
                <a:lnTo>
                  <a:pt x="3882841" y="2020464"/>
                </a:lnTo>
                <a:lnTo>
                  <a:pt x="3875967" y="2020464"/>
                </a:lnTo>
                <a:lnTo>
                  <a:pt x="3864512" y="2024187"/>
                </a:lnTo>
                <a:lnTo>
                  <a:pt x="3851051" y="2024187"/>
                </a:lnTo>
                <a:lnTo>
                  <a:pt x="3839595" y="2020464"/>
                </a:lnTo>
                <a:lnTo>
                  <a:pt x="3839595" y="2018459"/>
                </a:lnTo>
                <a:lnTo>
                  <a:pt x="3841314" y="2018459"/>
                </a:lnTo>
                <a:lnTo>
                  <a:pt x="3842459" y="2017313"/>
                </a:lnTo>
                <a:lnTo>
                  <a:pt x="3851051" y="2013590"/>
                </a:lnTo>
                <a:lnTo>
                  <a:pt x="3859643" y="2013590"/>
                </a:lnTo>
                <a:lnTo>
                  <a:pt x="3867375" y="2013590"/>
                </a:lnTo>
                <a:close/>
                <a:moveTo>
                  <a:pt x="3812675" y="2008722"/>
                </a:moveTo>
                <a:lnTo>
                  <a:pt x="3819262" y="2010727"/>
                </a:lnTo>
                <a:lnTo>
                  <a:pt x="3822126" y="2011586"/>
                </a:lnTo>
                <a:lnTo>
                  <a:pt x="3826136" y="2013590"/>
                </a:lnTo>
                <a:lnTo>
                  <a:pt x="3828999" y="2017313"/>
                </a:lnTo>
                <a:lnTo>
                  <a:pt x="3830718" y="2020464"/>
                </a:lnTo>
                <a:lnTo>
                  <a:pt x="3827854" y="2020464"/>
                </a:lnTo>
                <a:lnTo>
                  <a:pt x="3819262" y="2024187"/>
                </a:lnTo>
                <a:lnTo>
                  <a:pt x="3808666" y="2024187"/>
                </a:lnTo>
                <a:lnTo>
                  <a:pt x="3797210" y="2024187"/>
                </a:lnTo>
                <a:lnTo>
                  <a:pt x="3797210" y="2017313"/>
                </a:lnTo>
                <a:lnTo>
                  <a:pt x="3802078" y="2015596"/>
                </a:lnTo>
                <a:lnTo>
                  <a:pt x="3807806" y="2013590"/>
                </a:lnTo>
                <a:lnTo>
                  <a:pt x="3808666" y="2011586"/>
                </a:lnTo>
                <a:close/>
                <a:moveTo>
                  <a:pt x="4350797" y="2001848"/>
                </a:moveTo>
                <a:lnTo>
                  <a:pt x="4357384" y="2004712"/>
                </a:lnTo>
                <a:lnTo>
                  <a:pt x="4361394" y="2006717"/>
                </a:lnTo>
                <a:lnTo>
                  <a:pt x="4365977" y="2010726"/>
                </a:lnTo>
                <a:lnTo>
                  <a:pt x="4369127" y="2013590"/>
                </a:lnTo>
                <a:lnTo>
                  <a:pt x="4370845" y="2018459"/>
                </a:lnTo>
                <a:lnTo>
                  <a:pt x="4374855" y="2024187"/>
                </a:lnTo>
                <a:lnTo>
                  <a:pt x="4369127" y="2024187"/>
                </a:lnTo>
                <a:lnTo>
                  <a:pt x="4365977" y="2020464"/>
                </a:lnTo>
                <a:lnTo>
                  <a:pt x="4361394" y="2017313"/>
                </a:lnTo>
                <a:lnTo>
                  <a:pt x="4357384" y="2013590"/>
                </a:lnTo>
                <a:lnTo>
                  <a:pt x="4354521" y="2008722"/>
                </a:lnTo>
                <a:close/>
                <a:moveTo>
                  <a:pt x="4325881" y="1994975"/>
                </a:moveTo>
                <a:lnTo>
                  <a:pt x="4328745" y="1994975"/>
                </a:lnTo>
                <a:lnTo>
                  <a:pt x="4330463" y="1996980"/>
                </a:lnTo>
                <a:lnTo>
                  <a:pt x="4332468" y="1996980"/>
                </a:lnTo>
                <a:lnTo>
                  <a:pt x="4334472" y="1997839"/>
                </a:lnTo>
                <a:lnTo>
                  <a:pt x="4334472" y="1999844"/>
                </a:lnTo>
                <a:lnTo>
                  <a:pt x="4337337" y="2001849"/>
                </a:lnTo>
                <a:lnTo>
                  <a:pt x="4341060" y="2001849"/>
                </a:lnTo>
                <a:lnTo>
                  <a:pt x="4341060" y="2004712"/>
                </a:lnTo>
                <a:lnTo>
                  <a:pt x="4335332" y="2003853"/>
                </a:lnTo>
                <a:lnTo>
                  <a:pt x="4332468" y="2001849"/>
                </a:lnTo>
                <a:lnTo>
                  <a:pt x="4330463" y="1999844"/>
                </a:lnTo>
                <a:lnTo>
                  <a:pt x="4328745" y="1997839"/>
                </a:lnTo>
                <a:close/>
                <a:moveTo>
                  <a:pt x="4033480" y="1976359"/>
                </a:moveTo>
                <a:lnTo>
                  <a:pt x="4046083" y="1979223"/>
                </a:lnTo>
                <a:lnTo>
                  <a:pt x="4046083" y="1986097"/>
                </a:lnTo>
                <a:lnTo>
                  <a:pt x="4037490" y="1990966"/>
                </a:lnTo>
                <a:lnTo>
                  <a:pt x="4035485" y="1992970"/>
                </a:lnTo>
                <a:lnTo>
                  <a:pt x="4033480" y="1994975"/>
                </a:lnTo>
                <a:close/>
                <a:moveTo>
                  <a:pt x="4281779" y="1956886"/>
                </a:moveTo>
                <a:lnTo>
                  <a:pt x="4282638" y="1957744"/>
                </a:lnTo>
                <a:lnTo>
                  <a:pt x="4282638" y="1956886"/>
                </a:lnTo>
                <a:close/>
                <a:moveTo>
                  <a:pt x="4303543" y="1956885"/>
                </a:moveTo>
                <a:lnTo>
                  <a:pt x="4314140" y="1963759"/>
                </a:lnTo>
                <a:lnTo>
                  <a:pt x="4321013" y="1974355"/>
                </a:lnTo>
                <a:lnTo>
                  <a:pt x="4325882" y="1986098"/>
                </a:lnTo>
                <a:lnTo>
                  <a:pt x="4322731" y="1986098"/>
                </a:lnTo>
                <a:lnTo>
                  <a:pt x="4322731" y="1990966"/>
                </a:lnTo>
                <a:lnTo>
                  <a:pt x="4310417" y="1986098"/>
                </a:lnTo>
                <a:lnTo>
                  <a:pt x="4307552" y="1977505"/>
                </a:lnTo>
                <a:lnTo>
                  <a:pt x="4305548" y="1969487"/>
                </a:lnTo>
                <a:close/>
                <a:moveTo>
                  <a:pt x="3923221" y="1942279"/>
                </a:moveTo>
                <a:lnTo>
                  <a:pt x="3938400" y="1942279"/>
                </a:lnTo>
                <a:lnTo>
                  <a:pt x="3940405" y="1944284"/>
                </a:lnTo>
                <a:lnTo>
                  <a:pt x="3941264" y="1945143"/>
                </a:lnTo>
                <a:lnTo>
                  <a:pt x="3941264" y="1952016"/>
                </a:lnTo>
                <a:lnTo>
                  <a:pt x="3923221" y="1952016"/>
                </a:lnTo>
                <a:close/>
                <a:moveTo>
                  <a:pt x="3949855" y="1938270"/>
                </a:moveTo>
                <a:lnTo>
                  <a:pt x="3986513" y="1942280"/>
                </a:lnTo>
                <a:lnTo>
                  <a:pt x="3986513" y="1945144"/>
                </a:lnTo>
                <a:lnTo>
                  <a:pt x="3988518" y="1949153"/>
                </a:lnTo>
                <a:lnTo>
                  <a:pt x="3988518" y="1952017"/>
                </a:lnTo>
                <a:lnTo>
                  <a:pt x="3990236" y="1956886"/>
                </a:lnTo>
                <a:lnTo>
                  <a:pt x="3986513" y="1956886"/>
                </a:lnTo>
                <a:lnTo>
                  <a:pt x="3976776" y="1951158"/>
                </a:lnTo>
                <a:lnTo>
                  <a:pt x="3965320" y="1949153"/>
                </a:lnTo>
                <a:lnTo>
                  <a:pt x="3949855" y="1949153"/>
                </a:lnTo>
                <a:close/>
                <a:moveTo>
                  <a:pt x="4255717" y="1930538"/>
                </a:moveTo>
                <a:lnTo>
                  <a:pt x="4273760" y="1930538"/>
                </a:lnTo>
                <a:lnTo>
                  <a:pt x="4282638" y="1940275"/>
                </a:lnTo>
                <a:lnTo>
                  <a:pt x="4289224" y="1951158"/>
                </a:lnTo>
                <a:lnTo>
                  <a:pt x="4292088" y="1963760"/>
                </a:lnTo>
                <a:lnTo>
                  <a:pt x="4289224" y="1963760"/>
                </a:lnTo>
                <a:lnTo>
                  <a:pt x="4282638" y="1957745"/>
                </a:lnTo>
                <a:lnTo>
                  <a:pt x="4282638" y="1976360"/>
                </a:lnTo>
                <a:lnTo>
                  <a:pt x="4248843" y="1986098"/>
                </a:lnTo>
                <a:lnTo>
                  <a:pt x="4243115" y="1984092"/>
                </a:lnTo>
                <a:lnTo>
                  <a:pt x="4238247" y="1983234"/>
                </a:lnTo>
                <a:lnTo>
                  <a:pt x="4231659" y="1981229"/>
                </a:lnTo>
                <a:lnTo>
                  <a:pt x="4226791" y="1979224"/>
                </a:lnTo>
                <a:lnTo>
                  <a:pt x="4226791" y="1972637"/>
                </a:lnTo>
                <a:lnTo>
                  <a:pt x="4246839" y="1970632"/>
                </a:lnTo>
                <a:lnTo>
                  <a:pt x="4262304" y="1965764"/>
                </a:lnTo>
                <a:lnTo>
                  <a:pt x="4273760" y="1956885"/>
                </a:lnTo>
                <a:lnTo>
                  <a:pt x="4281776" y="1956885"/>
                </a:lnTo>
                <a:lnTo>
                  <a:pt x="4280633" y="1956027"/>
                </a:lnTo>
                <a:lnTo>
                  <a:pt x="4272041" y="1947149"/>
                </a:lnTo>
                <a:lnTo>
                  <a:pt x="4262304" y="1940275"/>
                </a:lnTo>
                <a:close/>
                <a:moveTo>
                  <a:pt x="3999972" y="1909918"/>
                </a:moveTo>
                <a:lnTo>
                  <a:pt x="4010569" y="1909918"/>
                </a:lnTo>
                <a:lnTo>
                  <a:pt x="4020019" y="1909918"/>
                </a:lnTo>
                <a:lnTo>
                  <a:pt x="4033480" y="1911064"/>
                </a:lnTo>
                <a:lnTo>
                  <a:pt x="4037489" y="1923664"/>
                </a:lnTo>
                <a:lnTo>
                  <a:pt x="4042358" y="1933401"/>
                </a:lnTo>
                <a:lnTo>
                  <a:pt x="4048945" y="1942280"/>
                </a:lnTo>
                <a:lnTo>
                  <a:pt x="4048945" y="1945144"/>
                </a:lnTo>
                <a:lnTo>
                  <a:pt x="4051809" y="1945144"/>
                </a:lnTo>
                <a:lnTo>
                  <a:pt x="4051809" y="1942280"/>
                </a:lnTo>
                <a:lnTo>
                  <a:pt x="4060400" y="1933401"/>
                </a:lnTo>
                <a:lnTo>
                  <a:pt x="4069278" y="1928533"/>
                </a:lnTo>
                <a:lnTo>
                  <a:pt x="4080734" y="1924810"/>
                </a:lnTo>
                <a:lnTo>
                  <a:pt x="4097917" y="1923664"/>
                </a:lnTo>
                <a:lnTo>
                  <a:pt x="4111377" y="1931397"/>
                </a:lnTo>
                <a:lnTo>
                  <a:pt x="4127701" y="1938270"/>
                </a:lnTo>
                <a:lnTo>
                  <a:pt x="4148034" y="1945144"/>
                </a:lnTo>
                <a:lnTo>
                  <a:pt x="4164359" y="1956027"/>
                </a:lnTo>
                <a:lnTo>
                  <a:pt x="4177819" y="1965764"/>
                </a:lnTo>
                <a:lnTo>
                  <a:pt x="4184406" y="1979224"/>
                </a:lnTo>
                <a:lnTo>
                  <a:pt x="4197007" y="1981228"/>
                </a:lnTo>
                <a:lnTo>
                  <a:pt x="4204740" y="1984092"/>
                </a:lnTo>
                <a:lnTo>
                  <a:pt x="4215336" y="1986097"/>
                </a:lnTo>
                <a:lnTo>
                  <a:pt x="4215336" y="1994975"/>
                </a:lnTo>
                <a:lnTo>
                  <a:pt x="4213331" y="1994975"/>
                </a:lnTo>
                <a:lnTo>
                  <a:pt x="4210467" y="1996979"/>
                </a:lnTo>
                <a:lnTo>
                  <a:pt x="4206458" y="1996979"/>
                </a:lnTo>
                <a:lnTo>
                  <a:pt x="4204740" y="1997839"/>
                </a:lnTo>
                <a:lnTo>
                  <a:pt x="4203594" y="1999844"/>
                </a:lnTo>
                <a:lnTo>
                  <a:pt x="4204740" y="1999844"/>
                </a:lnTo>
                <a:lnTo>
                  <a:pt x="4208462" y="2001848"/>
                </a:lnTo>
                <a:lnTo>
                  <a:pt x="4219918" y="2018459"/>
                </a:lnTo>
                <a:lnTo>
                  <a:pt x="4236242" y="2032205"/>
                </a:lnTo>
                <a:lnTo>
                  <a:pt x="4255716" y="2042802"/>
                </a:lnTo>
                <a:lnTo>
                  <a:pt x="4255716" y="2050534"/>
                </a:lnTo>
                <a:lnTo>
                  <a:pt x="4233378" y="2050534"/>
                </a:lnTo>
                <a:lnTo>
                  <a:pt x="4230514" y="2047670"/>
                </a:lnTo>
                <a:lnTo>
                  <a:pt x="4226791" y="2045665"/>
                </a:lnTo>
                <a:lnTo>
                  <a:pt x="4223928" y="2045665"/>
                </a:lnTo>
                <a:lnTo>
                  <a:pt x="4219918" y="2045665"/>
                </a:lnTo>
                <a:lnTo>
                  <a:pt x="4217054" y="2044806"/>
                </a:lnTo>
                <a:lnTo>
                  <a:pt x="4211326" y="2042802"/>
                </a:lnTo>
                <a:lnTo>
                  <a:pt x="4206458" y="2038793"/>
                </a:lnTo>
                <a:lnTo>
                  <a:pt x="4203594" y="2035928"/>
                </a:lnTo>
                <a:lnTo>
                  <a:pt x="4199871" y="2029055"/>
                </a:lnTo>
                <a:lnTo>
                  <a:pt x="4197007" y="2024187"/>
                </a:lnTo>
                <a:lnTo>
                  <a:pt x="4192997" y="2020463"/>
                </a:lnTo>
                <a:lnTo>
                  <a:pt x="4179538" y="2013590"/>
                </a:lnTo>
                <a:lnTo>
                  <a:pt x="4170087" y="2013590"/>
                </a:lnTo>
                <a:lnTo>
                  <a:pt x="4157485" y="2017313"/>
                </a:lnTo>
                <a:lnTo>
                  <a:pt x="4146030" y="2024187"/>
                </a:lnTo>
                <a:lnTo>
                  <a:pt x="4134574" y="2027050"/>
                </a:lnTo>
                <a:lnTo>
                  <a:pt x="4122832" y="2020463"/>
                </a:lnTo>
                <a:lnTo>
                  <a:pt x="4111377" y="2017313"/>
                </a:lnTo>
                <a:lnTo>
                  <a:pt x="4099062" y="2015594"/>
                </a:lnTo>
                <a:lnTo>
                  <a:pt x="4082739" y="2017313"/>
                </a:lnTo>
                <a:lnTo>
                  <a:pt x="4084456" y="2010726"/>
                </a:lnTo>
                <a:lnTo>
                  <a:pt x="4085602" y="2004712"/>
                </a:lnTo>
                <a:lnTo>
                  <a:pt x="4087321" y="2001848"/>
                </a:lnTo>
                <a:lnTo>
                  <a:pt x="4089325" y="1997839"/>
                </a:lnTo>
                <a:lnTo>
                  <a:pt x="4091330" y="1994975"/>
                </a:lnTo>
                <a:lnTo>
                  <a:pt x="4089325" y="1990965"/>
                </a:lnTo>
                <a:lnTo>
                  <a:pt x="4080734" y="1976360"/>
                </a:lnTo>
                <a:lnTo>
                  <a:pt x="4069278" y="1967768"/>
                </a:lnTo>
                <a:lnTo>
                  <a:pt x="4055818" y="1963759"/>
                </a:lnTo>
                <a:lnTo>
                  <a:pt x="4040353" y="1958890"/>
                </a:lnTo>
                <a:lnTo>
                  <a:pt x="4026034" y="1956027"/>
                </a:lnTo>
                <a:lnTo>
                  <a:pt x="4013433" y="1949153"/>
                </a:lnTo>
                <a:lnTo>
                  <a:pt x="4005700" y="1938270"/>
                </a:lnTo>
                <a:lnTo>
                  <a:pt x="4008564" y="1937412"/>
                </a:lnTo>
                <a:lnTo>
                  <a:pt x="4010569" y="1937412"/>
                </a:lnTo>
                <a:lnTo>
                  <a:pt x="4012573" y="1935407"/>
                </a:lnTo>
                <a:lnTo>
                  <a:pt x="4013433" y="1933401"/>
                </a:lnTo>
                <a:lnTo>
                  <a:pt x="4015437" y="1930538"/>
                </a:lnTo>
                <a:lnTo>
                  <a:pt x="4005700" y="1928533"/>
                </a:lnTo>
                <a:lnTo>
                  <a:pt x="3995104" y="1923664"/>
                </a:lnTo>
                <a:lnTo>
                  <a:pt x="3986512" y="1919942"/>
                </a:lnTo>
                <a:lnTo>
                  <a:pt x="3986512" y="1911064"/>
                </a:lnTo>
                <a:close/>
                <a:moveTo>
                  <a:pt x="3907757" y="1876984"/>
                </a:moveTo>
                <a:lnTo>
                  <a:pt x="3909761" y="1876984"/>
                </a:lnTo>
                <a:lnTo>
                  <a:pt x="3911480" y="1876984"/>
                </a:lnTo>
                <a:lnTo>
                  <a:pt x="3911480" y="1878703"/>
                </a:lnTo>
                <a:lnTo>
                  <a:pt x="3911480" y="1880707"/>
                </a:lnTo>
                <a:lnTo>
                  <a:pt x="3913485" y="1880707"/>
                </a:lnTo>
                <a:lnTo>
                  <a:pt x="3913485" y="1882712"/>
                </a:lnTo>
                <a:lnTo>
                  <a:pt x="3916348" y="1882712"/>
                </a:lnTo>
                <a:lnTo>
                  <a:pt x="3914344" y="1883571"/>
                </a:lnTo>
                <a:lnTo>
                  <a:pt x="3913485" y="1883571"/>
                </a:lnTo>
                <a:lnTo>
                  <a:pt x="3913485" y="1885576"/>
                </a:lnTo>
                <a:lnTo>
                  <a:pt x="3907757" y="1890445"/>
                </a:lnTo>
                <a:lnTo>
                  <a:pt x="3902889" y="1896458"/>
                </a:lnTo>
                <a:lnTo>
                  <a:pt x="3898020" y="1901327"/>
                </a:lnTo>
                <a:lnTo>
                  <a:pt x="3879977" y="1899323"/>
                </a:lnTo>
                <a:lnTo>
                  <a:pt x="3864512" y="1899323"/>
                </a:lnTo>
                <a:lnTo>
                  <a:pt x="3846183" y="1901327"/>
                </a:lnTo>
                <a:lnTo>
                  <a:pt x="3846183" y="1911064"/>
                </a:lnTo>
                <a:lnTo>
                  <a:pt x="3849047" y="1913069"/>
                </a:lnTo>
                <a:lnTo>
                  <a:pt x="3849047" y="1914788"/>
                </a:lnTo>
                <a:lnTo>
                  <a:pt x="3851052" y="1916792"/>
                </a:lnTo>
                <a:lnTo>
                  <a:pt x="3853057" y="1919943"/>
                </a:lnTo>
                <a:lnTo>
                  <a:pt x="3871099" y="1913069"/>
                </a:lnTo>
                <a:lnTo>
                  <a:pt x="3889427" y="1908200"/>
                </a:lnTo>
                <a:lnTo>
                  <a:pt x="3889427" y="1916792"/>
                </a:lnTo>
                <a:lnTo>
                  <a:pt x="3886564" y="1916792"/>
                </a:lnTo>
                <a:lnTo>
                  <a:pt x="3880836" y="1919943"/>
                </a:lnTo>
                <a:lnTo>
                  <a:pt x="3873962" y="1923666"/>
                </a:lnTo>
                <a:lnTo>
                  <a:pt x="3867376" y="1926529"/>
                </a:lnTo>
                <a:lnTo>
                  <a:pt x="3873104" y="1938271"/>
                </a:lnTo>
                <a:lnTo>
                  <a:pt x="3879977" y="1949154"/>
                </a:lnTo>
                <a:lnTo>
                  <a:pt x="3882841" y="1958891"/>
                </a:lnTo>
                <a:lnTo>
                  <a:pt x="3886564" y="1976361"/>
                </a:lnTo>
                <a:lnTo>
                  <a:pt x="3882841" y="1976361"/>
                </a:lnTo>
                <a:lnTo>
                  <a:pt x="3882841" y="1979225"/>
                </a:lnTo>
                <a:lnTo>
                  <a:pt x="3879977" y="1977506"/>
                </a:lnTo>
                <a:lnTo>
                  <a:pt x="3877973" y="1977506"/>
                </a:lnTo>
                <a:lnTo>
                  <a:pt x="3877973" y="1976361"/>
                </a:lnTo>
                <a:lnTo>
                  <a:pt x="3875968" y="1976361"/>
                </a:lnTo>
                <a:lnTo>
                  <a:pt x="3866517" y="1965765"/>
                </a:lnTo>
                <a:lnTo>
                  <a:pt x="3857639" y="1954023"/>
                </a:lnTo>
                <a:lnTo>
                  <a:pt x="3849047" y="1942281"/>
                </a:lnTo>
                <a:lnTo>
                  <a:pt x="3849047" y="1979225"/>
                </a:lnTo>
                <a:lnTo>
                  <a:pt x="3834727" y="1979225"/>
                </a:lnTo>
                <a:lnTo>
                  <a:pt x="3834727" y="1977506"/>
                </a:lnTo>
                <a:lnTo>
                  <a:pt x="3832723" y="1977506"/>
                </a:lnTo>
                <a:lnTo>
                  <a:pt x="3832723" y="1976361"/>
                </a:lnTo>
                <a:lnTo>
                  <a:pt x="3830718" y="1976361"/>
                </a:lnTo>
                <a:lnTo>
                  <a:pt x="3832723" y="1963760"/>
                </a:lnTo>
                <a:lnTo>
                  <a:pt x="3830718" y="1956886"/>
                </a:lnTo>
                <a:lnTo>
                  <a:pt x="3827855" y="1951158"/>
                </a:lnTo>
                <a:lnTo>
                  <a:pt x="3824131" y="1942281"/>
                </a:lnTo>
                <a:lnTo>
                  <a:pt x="3824131" y="1933403"/>
                </a:lnTo>
                <a:lnTo>
                  <a:pt x="3828999" y="1923666"/>
                </a:lnTo>
                <a:lnTo>
                  <a:pt x="3835587" y="1909919"/>
                </a:lnTo>
                <a:lnTo>
                  <a:pt x="3842460" y="1897318"/>
                </a:lnTo>
                <a:lnTo>
                  <a:pt x="3849047" y="1887580"/>
                </a:lnTo>
                <a:lnTo>
                  <a:pt x="3853057" y="1882712"/>
                </a:lnTo>
                <a:lnTo>
                  <a:pt x="3869380" y="1887580"/>
                </a:lnTo>
                <a:lnTo>
                  <a:pt x="3879977" y="1887580"/>
                </a:lnTo>
                <a:lnTo>
                  <a:pt x="3887423" y="1885576"/>
                </a:lnTo>
                <a:lnTo>
                  <a:pt x="3898020" y="1882712"/>
                </a:lnTo>
                <a:close/>
                <a:moveTo>
                  <a:pt x="3945273" y="1873833"/>
                </a:moveTo>
                <a:lnTo>
                  <a:pt x="3951859" y="1876984"/>
                </a:lnTo>
                <a:lnTo>
                  <a:pt x="3954724" y="1878702"/>
                </a:lnTo>
                <a:lnTo>
                  <a:pt x="3958733" y="1882712"/>
                </a:lnTo>
                <a:lnTo>
                  <a:pt x="3959592" y="1885575"/>
                </a:lnTo>
                <a:lnTo>
                  <a:pt x="3959592" y="1892449"/>
                </a:lnTo>
                <a:lnTo>
                  <a:pt x="3959592" y="1901327"/>
                </a:lnTo>
                <a:lnTo>
                  <a:pt x="3956728" y="1903332"/>
                </a:lnTo>
                <a:lnTo>
                  <a:pt x="3954724" y="1904191"/>
                </a:lnTo>
                <a:lnTo>
                  <a:pt x="3954724" y="1906195"/>
                </a:lnTo>
                <a:lnTo>
                  <a:pt x="3954724" y="1908200"/>
                </a:lnTo>
                <a:lnTo>
                  <a:pt x="3954724" y="1909918"/>
                </a:lnTo>
                <a:lnTo>
                  <a:pt x="3954724" y="1911064"/>
                </a:lnTo>
                <a:lnTo>
                  <a:pt x="3953864" y="1913069"/>
                </a:lnTo>
                <a:lnTo>
                  <a:pt x="3949855" y="1916792"/>
                </a:lnTo>
                <a:lnTo>
                  <a:pt x="3949855" y="1908200"/>
                </a:lnTo>
                <a:lnTo>
                  <a:pt x="3943268" y="1897318"/>
                </a:lnTo>
                <a:lnTo>
                  <a:pt x="3943268" y="1885575"/>
                </a:lnTo>
                <a:close/>
                <a:moveTo>
                  <a:pt x="3794348" y="1807678"/>
                </a:moveTo>
                <a:lnTo>
                  <a:pt x="3803799" y="1810542"/>
                </a:lnTo>
                <a:lnTo>
                  <a:pt x="3815541" y="1817415"/>
                </a:lnTo>
                <a:lnTo>
                  <a:pt x="3826138" y="1828012"/>
                </a:lnTo>
                <a:lnTo>
                  <a:pt x="3830720" y="1836891"/>
                </a:lnTo>
                <a:lnTo>
                  <a:pt x="3826138" y="1839754"/>
                </a:lnTo>
                <a:lnTo>
                  <a:pt x="3821269" y="1844622"/>
                </a:lnTo>
                <a:lnTo>
                  <a:pt x="3815541" y="1848632"/>
                </a:lnTo>
                <a:lnTo>
                  <a:pt x="3808667" y="1851496"/>
                </a:lnTo>
                <a:lnTo>
                  <a:pt x="3814395" y="1866961"/>
                </a:lnTo>
                <a:lnTo>
                  <a:pt x="3821269" y="1878703"/>
                </a:lnTo>
                <a:lnTo>
                  <a:pt x="3827855" y="1892450"/>
                </a:lnTo>
                <a:lnTo>
                  <a:pt x="3822128" y="1894454"/>
                </a:lnTo>
                <a:lnTo>
                  <a:pt x="3819264" y="1894454"/>
                </a:lnTo>
                <a:lnTo>
                  <a:pt x="3817259" y="1894454"/>
                </a:lnTo>
                <a:lnTo>
                  <a:pt x="3815541" y="1896459"/>
                </a:lnTo>
                <a:lnTo>
                  <a:pt x="3814395" y="1897319"/>
                </a:lnTo>
                <a:lnTo>
                  <a:pt x="3812677" y="1901328"/>
                </a:lnTo>
                <a:lnTo>
                  <a:pt x="3803799" y="1916793"/>
                </a:lnTo>
                <a:lnTo>
                  <a:pt x="3799217" y="1935408"/>
                </a:lnTo>
                <a:lnTo>
                  <a:pt x="3790339" y="1952019"/>
                </a:lnTo>
                <a:lnTo>
                  <a:pt x="3785757" y="1956028"/>
                </a:lnTo>
                <a:lnTo>
                  <a:pt x="3780888" y="1956028"/>
                </a:lnTo>
                <a:lnTo>
                  <a:pt x="3775160" y="1956887"/>
                </a:lnTo>
                <a:lnTo>
                  <a:pt x="3769432" y="1956887"/>
                </a:lnTo>
                <a:lnTo>
                  <a:pt x="3758836" y="1951159"/>
                </a:lnTo>
                <a:lnTo>
                  <a:pt x="3749099" y="1949155"/>
                </a:lnTo>
                <a:lnTo>
                  <a:pt x="3736784" y="1949155"/>
                </a:lnTo>
                <a:lnTo>
                  <a:pt x="3725042" y="1947150"/>
                </a:lnTo>
                <a:lnTo>
                  <a:pt x="3713586" y="1942282"/>
                </a:lnTo>
                <a:lnTo>
                  <a:pt x="3702130" y="1926530"/>
                </a:lnTo>
                <a:lnTo>
                  <a:pt x="3693539" y="1906196"/>
                </a:lnTo>
                <a:lnTo>
                  <a:pt x="3691534" y="1882713"/>
                </a:lnTo>
                <a:lnTo>
                  <a:pt x="3700126" y="1878703"/>
                </a:lnTo>
                <a:lnTo>
                  <a:pt x="3706999" y="1878703"/>
                </a:lnTo>
                <a:lnTo>
                  <a:pt x="3713586" y="1880708"/>
                </a:lnTo>
                <a:lnTo>
                  <a:pt x="3720460" y="1876985"/>
                </a:lnTo>
                <a:lnTo>
                  <a:pt x="3729051" y="1863237"/>
                </a:lnTo>
                <a:lnTo>
                  <a:pt x="3750244" y="1860374"/>
                </a:lnTo>
                <a:lnTo>
                  <a:pt x="3753967" y="1857224"/>
                </a:lnTo>
                <a:lnTo>
                  <a:pt x="3756831" y="1853500"/>
                </a:lnTo>
                <a:lnTo>
                  <a:pt x="3756831" y="1851496"/>
                </a:lnTo>
                <a:lnTo>
                  <a:pt x="3758836" y="1850350"/>
                </a:lnTo>
                <a:lnTo>
                  <a:pt x="3758836" y="1848632"/>
                </a:lnTo>
                <a:lnTo>
                  <a:pt x="3758836" y="1846628"/>
                </a:lnTo>
                <a:lnTo>
                  <a:pt x="3760554" y="1844622"/>
                </a:lnTo>
                <a:lnTo>
                  <a:pt x="3763704" y="1844622"/>
                </a:lnTo>
                <a:lnTo>
                  <a:pt x="3769432" y="1844622"/>
                </a:lnTo>
                <a:lnTo>
                  <a:pt x="3775160" y="1844622"/>
                </a:lnTo>
                <a:lnTo>
                  <a:pt x="3778883" y="1832880"/>
                </a:lnTo>
                <a:lnTo>
                  <a:pt x="3783751" y="1824002"/>
                </a:lnTo>
                <a:lnTo>
                  <a:pt x="3788620" y="1816270"/>
                </a:lnTo>
                <a:close/>
                <a:moveTo>
                  <a:pt x="3310924" y="1785053"/>
                </a:moveTo>
                <a:lnTo>
                  <a:pt x="3320661" y="1791927"/>
                </a:lnTo>
                <a:lnTo>
                  <a:pt x="3326389" y="1803669"/>
                </a:lnTo>
                <a:lnTo>
                  <a:pt x="3326389" y="1821138"/>
                </a:lnTo>
                <a:lnTo>
                  <a:pt x="3326389" y="1823143"/>
                </a:lnTo>
                <a:lnTo>
                  <a:pt x="3327249" y="1823143"/>
                </a:lnTo>
                <a:lnTo>
                  <a:pt x="3329254" y="1824003"/>
                </a:lnTo>
                <a:lnTo>
                  <a:pt x="3329254" y="1826007"/>
                </a:lnTo>
                <a:lnTo>
                  <a:pt x="3329254" y="1830017"/>
                </a:lnTo>
                <a:lnTo>
                  <a:pt x="3326389" y="1830017"/>
                </a:lnTo>
                <a:lnTo>
                  <a:pt x="3322380" y="1830875"/>
                </a:lnTo>
                <a:lnTo>
                  <a:pt x="3320661" y="1834886"/>
                </a:lnTo>
                <a:lnTo>
                  <a:pt x="3317798" y="1836890"/>
                </a:lnTo>
                <a:lnTo>
                  <a:pt x="3315793" y="1836890"/>
                </a:lnTo>
                <a:lnTo>
                  <a:pt x="3313788" y="1834886"/>
                </a:lnTo>
                <a:lnTo>
                  <a:pt x="3312929" y="1834886"/>
                </a:lnTo>
                <a:lnTo>
                  <a:pt x="3310924" y="1832880"/>
                </a:lnTo>
                <a:lnTo>
                  <a:pt x="3304337" y="1819134"/>
                </a:lnTo>
                <a:lnTo>
                  <a:pt x="3304337" y="1798800"/>
                </a:lnTo>
                <a:lnTo>
                  <a:pt x="3306056" y="1795936"/>
                </a:lnTo>
                <a:lnTo>
                  <a:pt x="3308061" y="1793932"/>
                </a:lnTo>
                <a:lnTo>
                  <a:pt x="3308919" y="1789922"/>
                </a:lnTo>
                <a:close/>
                <a:moveTo>
                  <a:pt x="3913483" y="1764719"/>
                </a:moveTo>
                <a:lnTo>
                  <a:pt x="3921216" y="1773311"/>
                </a:lnTo>
                <a:lnTo>
                  <a:pt x="3926943" y="1783048"/>
                </a:lnTo>
                <a:lnTo>
                  <a:pt x="3926943" y="1798800"/>
                </a:lnTo>
                <a:lnTo>
                  <a:pt x="3927802" y="1802523"/>
                </a:lnTo>
                <a:lnTo>
                  <a:pt x="3929807" y="1802523"/>
                </a:lnTo>
                <a:lnTo>
                  <a:pt x="3929807" y="1803669"/>
                </a:lnTo>
                <a:lnTo>
                  <a:pt x="3927802" y="1803669"/>
                </a:lnTo>
                <a:lnTo>
                  <a:pt x="3926943" y="1807678"/>
                </a:lnTo>
                <a:lnTo>
                  <a:pt x="3926943" y="1810542"/>
                </a:lnTo>
                <a:lnTo>
                  <a:pt x="3924939" y="1810542"/>
                </a:lnTo>
                <a:lnTo>
                  <a:pt x="3924939" y="1812546"/>
                </a:lnTo>
                <a:lnTo>
                  <a:pt x="3923220" y="1812546"/>
                </a:lnTo>
                <a:lnTo>
                  <a:pt x="3920071" y="1814265"/>
                </a:lnTo>
                <a:lnTo>
                  <a:pt x="3918352" y="1810542"/>
                </a:lnTo>
                <a:lnTo>
                  <a:pt x="3918352" y="1809396"/>
                </a:lnTo>
                <a:lnTo>
                  <a:pt x="3916348" y="1809396"/>
                </a:lnTo>
                <a:lnTo>
                  <a:pt x="3914343" y="1809396"/>
                </a:lnTo>
                <a:lnTo>
                  <a:pt x="3913483" y="1807678"/>
                </a:lnTo>
                <a:lnTo>
                  <a:pt x="3913483" y="1810542"/>
                </a:lnTo>
                <a:lnTo>
                  <a:pt x="3914343" y="1812546"/>
                </a:lnTo>
                <a:lnTo>
                  <a:pt x="3916348" y="1814265"/>
                </a:lnTo>
                <a:lnTo>
                  <a:pt x="3918352" y="1816270"/>
                </a:lnTo>
                <a:lnTo>
                  <a:pt x="3916348" y="1817416"/>
                </a:lnTo>
                <a:lnTo>
                  <a:pt x="3916348" y="1819134"/>
                </a:lnTo>
                <a:lnTo>
                  <a:pt x="3916348" y="1821139"/>
                </a:lnTo>
                <a:lnTo>
                  <a:pt x="3916348" y="1826007"/>
                </a:lnTo>
                <a:lnTo>
                  <a:pt x="3907755" y="1826007"/>
                </a:lnTo>
                <a:lnTo>
                  <a:pt x="3907755" y="1821139"/>
                </a:lnTo>
                <a:lnTo>
                  <a:pt x="3902887" y="1819134"/>
                </a:lnTo>
                <a:lnTo>
                  <a:pt x="3898018" y="1816270"/>
                </a:lnTo>
                <a:lnTo>
                  <a:pt x="3896300" y="1812546"/>
                </a:lnTo>
                <a:lnTo>
                  <a:pt x="3894295" y="1807678"/>
                </a:lnTo>
                <a:lnTo>
                  <a:pt x="3893436" y="1802523"/>
                </a:lnTo>
                <a:lnTo>
                  <a:pt x="3889427" y="1795936"/>
                </a:lnTo>
                <a:lnTo>
                  <a:pt x="3884558" y="1798800"/>
                </a:lnTo>
                <a:lnTo>
                  <a:pt x="3877971" y="1802523"/>
                </a:lnTo>
                <a:lnTo>
                  <a:pt x="3871098" y="1803669"/>
                </a:lnTo>
                <a:lnTo>
                  <a:pt x="3864511" y="1807678"/>
                </a:lnTo>
                <a:lnTo>
                  <a:pt x="3864511" y="1798800"/>
                </a:lnTo>
                <a:lnTo>
                  <a:pt x="3866516" y="1796795"/>
                </a:lnTo>
                <a:lnTo>
                  <a:pt x="3866516" y="1795936"/>
                </a:lnTo>
                <a:lnTo>
                  <a:pt x="3867375" y="1795936"/>
                </a:lnTo>
                <a:lnTo>
                  <a:pt x="3867375" y="1791926"/>
                </a:lnTo>
                <a:lnTo>
                  <a:pt x="3880835" y="1787058"/>
                </a:lnTo>
                <a:lnTo>
                  <a:pt x="3893436" y="1783048"/>
                </a:lnTo>
                <a:lnTo>
                  <a:pt x="3904892" y="1776175"/>
                </a:lnTo>
                <a:close/>
                <a:moveTo>
                  <a:pt x="3830719" y="1746104"/>
                </a:moveTo>
                <a:lnTo>
                  <a:pt x="3834728" y="1749828"/>
                </a:lnTo>
                <a:lnTo>
                  <a:pt x="3835587" y="1749828"/>
                </a:lnTo>
                <a:lnTo>
                  <a:pt x="3837592" y="1749828"/>
                </a:lnTo>
                <a:lnTo>
                  <a:pt x="3837592" y="1750973"/>
                </a:lnTo>
                <a:lnTo>
                  <a:pt x="3837592" y="1754696"/>
                </a:lnTo>
                <a:lnTo>
                  <a:pt x="3839596" y="1757846"/>
                </a:lnTo>
                <a:lnTo>
                  <a:pt x="3829000" y="1766438"/>
                </a:lnTo>
                <a:lnTo>
                  <a:pt x="3822126" y="1775317"/>
                </a:lnTo>
                <a:lnTo>
                  <a:pt x="3814394" y="1782189"/>
                </a:lnTo>
                <a:lnTo>
                  <a:pt x="3802079" y="1789063"/>
                </a:lnTo>
                <a:lnTo>
                  <a:pt x="3802079" y="1785054"/>
                </a:lnTo>
                <a:lnTo>
                  <a:pt x="3812676" y="1773311"/>
                </a:lnTo>
                <a:lnTo>
                  <a:pt x="3824132" y="1761569"/>
                </a:lnTo>
                <a:close/>
                <a:moveTo>
                  <a:pt x="1422487" y="1656179"/>
                </a:moveTo>
                <a:lnTo>
                  <a:pt x="1429360" y="1656179"/>
                </a:lnTo>
                <a:lnTo>
                  <a:pt x="1435947" y="1657325"/>
                </a:lnTo>
                <a:lnTo>
                  <a:pt x="1443680" y="1661049"/>
                </a:lnTo>
                <a:lnTo>
                  <a:pt x="1440816" y="1663054"/>
                </a:lnTo>
                <a:lnTo>
                  <a:pt x="1438812" y="1665917"/>
                </a:lnTo>
                <a:lnTo>
                  <a:pt x="1435947" y="1667922"/>
                </a:lnTo>
                <a:lnTo>
                  <a:pt x="1430219" y="1667922"/>
                </a:lnTo>
                <a:lnTo>
                  <a:pt x="1425351" y="1665917"/>
                </a:lnTo>
                <a:lnTo>
                  <a:pt x="1420769" y="1665917"/>
                </a:lnTo>
                <a:lnTo>
                  <a:pt x="1415900" y="1665917"/>
                </a:lnTo>
                <a:lnTo>
                  <a:pt x="1410172" y="1667922"/>
                </a:lnTo>
                <a:lnTo>
                  <a:pt x="1410172" y="1657325"/>
                </a:lnTo>
                <a:close/>
                <a:moveTo>
                  <a:pt x="3859642" y="1645582"/>
                </a:moveTo>
                <a:lnTo>
                  <a:pt x="3864511" y="1645582"/>
                </a:lnTo>
                <a:lnTo>
                  <a:pt x="3871098" y="1645582"/>
                </a:lnTo>
                <a:lnTo>
                  <a:pt x="3871098" y="1663052"/>
                </a:lnTo>
                <a:lnTo>
                  <a:pt x="3869379" y="1674795"/>
                </a:lnTo>
                <a:lnTo>
                  <a:pt x="3866516" y="1684532"/>
                </a:lnTo>
                <a:lnTo>
                  <a:pt x="3864511" y="1702001"/>
                </a:lnTo>
                <a:lnTo>
                  <a:pt x="3867375" y="1702001"/>
                </a:lnTo>
                <a:lnTo>
                  <a:pt x="3867375" y="1705152"/>
                </a:lnTo>
                <a:lnTo>
                  <a:pt x="3873962" y="1705152"/>
                </a:lnTo>
                <a:lnTo>
                  <a:pt x="3877972" y="1705152"/>
                </a:lnTo>
                <a:lnTo>
                  <a:pt x="3880835" y="1705152"/>
                </a:lnTo>
                <a:lnTo>
                  <a:pt x="3884558" y="1706869"/>
                </a:lnTo>
                <a:lnTo>
                  <a:pt x="3887423" y="1708875"/>
                </a:lnTo>
                <a:lnTo>
                  <a:pt x="3894295" y="1710020"/>
                </a:lnTo>
                <a:lnTo>
                  <a:pt x="3898019" y="1722621"/>
                </a:lnTo>
                <a:lnTo>
                  <a:pt x="3904892" y="1730354"/>
                </a:lnTo>
                <a:lnTo>
                  <a:pt x="3913483" y="1739232"/>
                </a:lnTo>
                <a:lnTo>
                  <a:pt x="3920071" y="1750974"/>
                </a:lnTo>
                <a:lnTo>
                  <a:pt x="3914343" y="1752978"/>
                </a:lnTo>
                <a:lnTo>
                  <a:pt x="3911479" y="1754697"/>
                </a:lnTo>
                <a:lnTo>
                  <a:pt x="3909760" y="1754697"/>
                </a:lnTo>
                <a:lnTo>
                  <a:pt x="3909760" y="1756702"/>
                </a:lnTo>
                <a:lnTo>
                  <a:pt x="3909760" y="1757847"/>
                </a:lnTo>
                <a:lnTo>
                  <a:pt x="3909760" y="1759566"/>
                </a:lnTo>
                <a:lnTo>
                  <a:pt x="3906610" y="1759566"/>
                </a:lnTo>
                <a:lnTo>
                  <a:pt x="3900882" y="1761571"/>
                </a:lnTo>
                <a:lnTo>
                  <a:pt x="3900023" y="1757847"/>
                </a:lnTo>
                <a:lnTo>
                  <a:pt x="3900023" y="1756702"/>
                </a:lnTo>
                <a:lnTo>
                  <a:pt x="3898019" y="1756702"/>
                </a:lnTo>
                <a:lnTo>
                  <a:pt x="3896300" y="1756702"/>
                </a:lnTo>
                <a:lnTo>
                  <a:pt x="3894295" y="1754697"/>
                </a:lnTo>
                <a:lnTo>
                  <a:pt x="3891432" y="1761571"/>
                </a:lnTo>
                <a:lnTo>
                  <a:pt x="3889427" y="1766439"/>
                </a:lnTo>
                <a:lnTo>
                  <a:pt x="3886563" y="1771308"/>
                </a:lnTo>
                <a:lnTo>
                  <a:pt x="3880835" y="1773312"/>
                </a:lnTo>
                <a:lnTo>
                  <a:pt x="3875967" y="1776176"/>
                </a:lnTo>
                <a:lnTo>
                  <a:pt x="3875967" y="1773312"/>
                </a:lnTo>
                <a:lnTo>
                  <a:pt x="3873103" y="1769589"/>
                </a:lnTo>
                <a:lnTo>
                  <a:pt x="3873103" y="1766439"/>
                </a:lnTo>
                <a:lnTo>
                  <a:pt x="3873103" y="1764721"/>
                </a:lnTo>
                <a:lnTo>
                  <a:pt x="3873103" y="1763575"/>
                </a:lnTo>
                <a:lnTo>
                  <a:pt x="3873103" y="1761571"/>
                </a:lnTo>
                <a:lnTo>
                  <a:pt x="3871098" y="1759566"/>
                </a:lnTo>
                <a:lnTo>
                  <a:pt x="3869379" y="1759566"/>
                </a:lnTo>
                <a:lnTo>
                  <a:pt x="3864511" y="1757847"/>
                </a:lnTo>
                <a:lnTo>
                  <a:pt x="3864511" y="1752978"/>
                </a:lnTo>
                <a:lnTo>
                  <a:pt x="3864511" y="1748110"/>
                </a:lnTo>
                <a:lnTo>
                  <a:pt x="3866516" y="1744100"/>
                </a:lnTo>
                <a:lnTo>
                  <a:pt x="3866516" y="1743241"/>
                </a:lnTo>
                <a:lnTo>
                  <a:pt x="3867375" y="1741237"/>
                </a:lnTo>
                <a:lnTo>
                  <a:pt x="3871098" y="1741237"/>
                </a:lnTo>
                <a:lnTo>
                  <a:pt x="3875967" y="1739232"/>
                </a:lnTo>
                <a:lnTo>
                  <a:pt x="3882841" y="1739232"/>
                </a:lnTo>
                <a:lnTo>
                  <a:pt x="3882841" y="1750974"/>
                </a:lnTo>
                <a:lnTo>
                  <a:pt x="3894295" y="1750974"/>
                </a:lnTo>
                <a:lnTo>
                  <a:pt x="3894295" y="1748110"/>
                </a:lnTo>
                <a:lnTo>
                  <a:pt x="3896300" y="1744100"/>
                </a:lnTo>
                <a:lnTo>
                  <a:pt x="3898019" y="1743241"/>
                </a:lnTo>
                <a:lnTo>
                  <a:pt x="3898019" y="1741237"/>
                </a:lnTo>
                <a:lnTo>
                  <a:pt x="3900023" y="1739232"/>
                </a:lnTo>
                <a:lnTo>
                  <a:pt x="3900882" y="1736368"/>
                </a:lnTo>
                <a:lnTo>
                  <a:pt x="3898019" y="1736368"/>
                </a:lnTo>
                <a:lnTo>
                  <a:pt x="3880835" y="1722621"/>
                </a:lnTo>
                <a:lnTo>
                  <a:pt x="3861648" y="1713743"/>
                </a:lnTo>
                <a:lnTo>
                  <a:pt x="3861648" y="1720617"/>
                </a:lnTo>
                <a:lnTo>
                  <a:pt x="3859642" y="1725485"/>
                </a:lnTo>
                <a:lnTo>
                  <a:pt x="3857638" y="1730354"/>
                </a:lnTo>
                <a:lnTo>
                  <a:pt x="3857638" y="1736368"/>
                </a:lnTo>
                <a:lnTo>
                  <a:pt x="3855920" y="1734363"/>
                </a:lnTo>
                <a:lnTo>
                  <a:pt x="3854774" y="1732358"/>
                </a:lnTo>
                <a:lnTo>
                  <a:pt x="3854774" y="1730354"/>
                </a:lnTo>
                <a:lnTo>
                  <a:pt x="3853056" y="1729495"/>
                </a:lnTo>
                <a:lnTo>
                  <a:pt x="3848187" y="1716607"/>
                </a:lnTo>
                <a:lnTo>
                  <a:pt x="3842459" y="1702001"/>
                </a:lnTo>
                <a:lnTo>
                  <a:pt x="3841314" y="1682527"/>
                </a:lnTo>
                <a:lnTo>
                  <a:pt x="3842459" y="1665916"/>
                </a:lnTo>
                <a:lnTo>
                  <a:pt x="3849047" y="1649306"/>
                </a:lnTo>
                <a:lnTo>
                  <a:pt x="3854774" y="1647301"/>
                </a:lnTo>
                <a:close/>
                <a:moveTo>
                  <a:pt x="1366927" y="1645582"/>
                </a:moveTo>
                <a:lnTo>
                  <a:pt x="1373514" y="1645582"/>
                </a:lnTo>
                <a:lnTo>
                  <a:pt x="1380388" y="1647301"/>
                </a:lnTo>
                <a:lnTo>
                  <a:pt x="1386975" y="1647301"/>
                </a:lnTo>
                <a:lnTo>
                  <a:pt x="1391844" y="1649306"/>
                </a:lnTo>
                <a:lnTo>
                  <a:pt x="1391844" y="1657325"/>
                </a:lnTo>
                <a:lnTo>
                  <a:pt x="1366927" y="1657325"/>
                </a:lnTo>
                <a:close/>
                <a:moveTo>
                  <a:pt x="1225452" y="1645582"/>
                </a:moveTo>
                <a:lnTo>
                  <a:pt x="1234330" y="1647301"/>
                </a:lnTo>
                <a:lnTo>
                  <a:pt x="1238912" y="1650451"/>
                </a:lnTo>
                <a:lnTo>
                  <a:pt x="1245786" y="1654174"/>
                </a:lnTo>
                <a:lnTo>
                  <a:pt x="1251514" y="1657324"/>
                </a:lnTo>
                <a:lnTo>
                  <a:pt x="1251514" y="1661048"/>
                </a:lnTo>
                <a:lnTo>
                  <a:pt x="1244927" y="1661048"/>
                </a:lnTo>
                <a:lnTo>
                  <a:pt x="1238912" y="1663052"/>
                </a:lnTo>
                <a:lnTo>
                  <a:pt x="1234330" y="1663912"/>
                </a:lnTo>
                <a:lnTo>
                  <a:pt x="1231467" y="1663052"/>
                </a:lnTo>
                <a:lnTo>
                  <a:pt x="1224593" y="1663052"/>
                </a:lnTo>
                <a:lnTo>
                  <a:pt x="1218865" y="1661048"/>
                </a:lnTo>
                <a:lnTo>
                  <a:pt x="1218865" y="1649306"/>
                </a:lnTo>
                <a:lnTo>
                  <a:pt x="1220870" y="1649306"/>
                </a:lnTo>
                <a:lnTo>
                  <a:pt x="1222588" y="1647301"/>
                </a:lnTo>
                <a:lnTo>
                  <a:pt x="1224593" y="1647301"/>
                </a:lnTo>
                <a:close/>
                <a:moveTo>
                  <a:pt x="1284160" y="1629831"/>
                </a:moveTo>
                <a:lnTo>
                  <a:pt x="1304495" y="1631836"/>
                </a:lnTo>
                <a:lnTo>
                  <a:pt x="1321678" y="1635845"/>
                </a:lnTo>
                <a:lnTo>
                  <a:pt x="1335139" y="1640714"/>
                </a:lnTo>
                <a:lnTo>
                  <a:pt x="1351463" y="1645583"/>
                </a:lnTo>
                <a:lnTo>
                  <a:pt x="1351463" y="1654175"/>
                </a:lnTo>
                <a:lnTo>
                  <a:pt x="1344876" y="1654175"/>
                </a:lnTo>
                <a:lnTo>
                  <a:pt x="1341726" y="1656179"/>
                </a:lnTo>
                <a:lnTo>
                  <a:pt x="1337143" y="1657325"/>
                </a:lnTo>
                <a:lnTo>
                  <a:pt x="1333134" y="1659044"/>
                </a:lnTo>
                <a:lnTo>
                  <a:pt x="1330270" y="1661048"/>
                </a:lnTo>
                <a:lnTo>
                  <a:pt x="1324542" y="1661048"/>
                </a:lnTo>
                <a:lnTo>
                  <a:pt x="1324542" y="1659044"/>
                </a:lnTo>
                <a:lnTo>
                  <a:pt x="1324542" y="1657325"/>
                </a:lnTo>
                <a:lnTo>
                  <a:pt x="1323683" y="1656179"/>
                </a:lnTo>
                <a:lnTo>
                  <a:pt x="1321678" y="1654175"/>
                </a:lnTo>
                <a:lnTo>
                  <a:pt x="1319674" y="1652456"/>
                </a:lnTo>
                <a:lnTo>
                  <a:pt x="1317955" y="1654175"/>
                </a:lnTo>
                <a:lnTo>
                  <a:pt x="1315091" y="1663912"/>
                </a:lnTo>
                <a:lnTo>
                  <a:pt x="1310223" y="1663912"/>
                </a:lnTo>
                <a:lnTo>
                  <a:pt x="1297621" y="1663053"/>
                </a:lnTo>
                <a:lnTo>
                  <a:pt x="1284160" y="1661048"/>
                </a:lnTo>
                <a:lnTo>
                  <a:pt x="1274710" y="1661048"/>
                </a:lnTo>
                <a:lnTo>
                  <a:pt x="1269841" y="1649306"/>
                </a:lnTo>
                <a:lnTo>
                  <a:pt x="1278433" y="1649306"/>
                </a:lnTo>
                <a:lnTo>
                  <a:pt x="1284160" y="1649306"/>
                </a:lnTo>
                <a:lnTo>
                  <a:pt x="1291034" y="1647301"/>
                </a:lnTo>
                <a:lnTo>
                  <a:pt x="1296762" y="1645583"/>
                </a:lnTo>
                <a:lnTo>
                  <a:pt x="1292753" y="1643579"/>
                </a:lnTo>
                <a:lnTo>
                  <a:pt x="1289888" y="1640714"/>
                </a:lnTo>
                <a:lnTo>
                  <a:pt x="1288171" y="1638710"/>
                </a:lnTo>
                <a:lnTo>
                  <a:pt x="1286165" y="1635845"/>
                </a:lnTo>
                <a:close/>
                <a:moveTo>
                  <a:pt x="207918" y="1592887"/>
                </a:moveTo>
                <a:lnTo>
                  <a:pt x="223383" y="1597756"/>
                </a:lnTo>
                <a:lnTo>
                  <a:pt x="234839" y="1604343"/>
                </a:lnTo>
                <a:lnTo>
                  <a:pt x="248299" y="1611216"/>
                </a:lnTo>
                <a:lnTo>
                  <a:pt x="248299" y="1615226"/>
                </a:lnTo>
                <a:lnTo>
                  <a:pt x="244289" y="1615226"/>
                </a:lnTo>
                <a:lnTo>
                  <a:pt x="232834" y="1622958"/>
                </a:lnTo>
                <a:lnTo>
                  <a:pt x="221378" y="1624963"/>
                </a:lnTo>
                <a:lnTo>
                  <a:pt x="210781" y="1626967"/>
                </a:lnTo>
                <a:lnTo>
                  <a:pt x="199326" y="1629831"/>
                </a:lnTo>
                <a:lnTo>
                  <a:pt x="199326" y="1626967"/>
                </a:lnTo>
                <a:lnTo>
                  <a:pt x="196462" y="1626967"/>
                </a:lnTo>
                <a:lnTo>
                  <a:pt x="199326" y="1618089"/>
                </a:lnTo>
                <a:lnTo>
                  <a:pt x="199326" y="1609498"/>
                </a:lnTo>
                <a:lnTo>
                  <a:pt x="199326" y="1597756"/>
                </a:lnTo>
                <a:lnTo>
                  <a:pt x="203049" y="1595751"/>
                </a:lnTo>
                <a:lnTo>
                  <a:pt x="203909" y="1595751"/>
                </a:lnTo>
                <a:lnTo>
                  <a:pt x="203909" y="1594606"/>
                </a:lnTo>
                <a:lnTo>
                  <a:pt x="205913" y="1594606"/>
                </a:lnTo>
                <a:close/>
                <a:moveTo>
                  <a:pt x="1167029" y="1582005"/>
                </a:moveTo>
                <a:lnTo>
                  <a:pt x="1193950" y="1588019"/>
                </a:lnTo>
                <a:lnTo>
                  <a:pt x="1218006" y="1595752"/>
                </a:lnTo>
                <a:lnTo>
                  <a:pt x="1236048" y="1604344"/>
                </a:lnTo>
                <a:lnTo>
                  <a:pt x="1254378" y="1613222"/>
                </a:lnTo>
                <a:lnTo>
                  <a:pt x="1274712" y="1622960"/>
                </a:lnTo>
                <a:lnTo>
                  <a:pt x="1274712" y="1629832"/>
                </a:lnTo>
                <a:lnTo>
                  <a:pt x="1265834" y="1629832"/>
                </a:lnTo>
                <a:lnTo>
                  <a:pt x="1256382" y="1633843"/>
                </a:lnTo>
                <a:lnTo>
                  <a:pt x="1244927" y="1636706"/>
                </a:lnTo>
                <a:lnTo>
                  <a:pt x="1232326" y="1638711"/>
                </a:lnTo>
                <a:lnTo>
                  <a:pt x="1234331" y="1635847"/>
                </a:lnTo>
                <a:lnTo>
                  <a:pt x="1234331" y="1631837"/>
                </a:lnTo>
                <a:lnTo>
                  <a:pt x="1234331" y="1629832"/>
                </a:lnTo>
                <a:lnTo>
                  <a:pt x="1234331" y="1628974"/>
                </a:lnTo>
                <a:lnTo>
                  <a:pt x="1234331" y="1626969"/>
                </a:lnTo>
                <a:lnTo>
                  <a:pt x="1232326" y="1622960"/>
                </a:lnTo>
                <a:lnTo>
                  <a:pt x="1207410" y="1616086"/>
                </a:lnTo>
                <a:lnTo>
                  <a:pt x="1184213" y="1604344"/>
                </a:lnTo>
                <a:lnTo>
                  <a:pt x="1159296" y="1592888"/>
                </a:lnTo>
                <a:lnTo>
                  <a:pt x="1153569" y="1597757"/>
                </a:lnTo>
                <a:lnTo>
                  <a:pt x="1150705" y="1602625"/>
                </a:lnTo>
                <a:lnTo>
                  <a:pt x="1145836" y="1608353"/>
                </a:lnTo>
                <a:lnTo>
                  <a:pt x="1140108" y="1606349"/>
                </a:lnTo>
                <a:lnTo>
                  <a:pt x="1133235" y="1602625"/>
                </a:lnTo>
                <a:lnTo>
                  <a:pt x="1130371" y="1601480"/>
                </a:lnTo>
                <a:lnTo>
                  <a:pt x="1137245" y="1601480"/>
                </a:lnTo>
                <a:lnTo>
                  <a:pt x="1141827" y="1594607"/>
                </a:lnTo>
                <a:lnTo>
                  <a:pt x="1146695" y="1590884"/>
                </a:lnTo>
                <a:lnTo>
                  <a:pt x="1152423" y="1586015"/>
                </a:lnTo>
                <a:lnTo>
                  <a:pt x="1157292" y="1586015"/>
                </a:lnTo>
                <a:lnTo>
                  <a:pt x="1160155" y="1584010"/>
                </a:lnTo>
                <a:lnTo>
                  <a:pt x="1164165" y="1584010"/>
                </a:lnTo>
                <a:close/>
                <a:moveTo>
                  <a:pt x="185867" y="1574272"/>
                </a:moveTo>
                <a:lnTo>
                  <a:pt x="199326" y="1579142"/>
                </a:lnTo>
                <a:lnTo>
                  <a:pt x="199326" y="1582006"/>
                </a:lnTo>
                <a:lnTo>
                  <a:pt x="196463" y="1582006"/>
                </a:lnTo>
                <a:lnTo>
                  <a:pt x="185867" y="1586015"/>
                </a:lnTo>
                <a:lnTo>
                  <a:pt x="176129" y="1586015"/>
                </a:lnTo>
                <a:lnTo>
                  <a:pt x="167537" y="1586015"/>
                </a:lnTo>
                <a:lnTo>
                  <a:pt x="167537" y="1579142"/>
                </a:lnTo>
                <a:lnTo>
                  <a:pt x="172406" y="1577136"/>
                </a:lnTo>
                <a:lnTo>
                  <a:pt x="177274" y="1577136"/>
                </a:lnTo>
                <a:lnTo>
                  <a:pt x="180998" y="1576277"/>
                </a:lnTo>
                <a:close/>
                <a:moveTo>
                  <a:pt x="111691" y="1558520"/>
                </a:moveTo>
                <a:lnTo>
                  <a:pt x="117419" y="1560525"/>
                </a:lnTo>
                <a:lnTo>
                  <a:pt x="124293" y="1560525"/>
                </a:lnTo>
                <a:lnTo>
                  <a:pt x="127156" y="1560525"/>
                </a:lnTo>
                <a:lnTo>
                  <a:pt x="132025" y="1562529"/>
                </a:lnTo>
                <a:lnTo>
                  <a:pt x="137753" y="1563389"/>
                </a:lnTo>
                <a:lnTo>
                  <a:pt x="137753" y="1570262"/>
                </a:lnTo>
                <a:lnTo>
                  <a:pt x="134030" y="1570262"/>
                </a:lnTo>
                <a:lnTo>
                  <a:pt x="129161" y="1572266"/>
                </a:lnTo>
                <a:lnTo>
                  <a:pt x="124293" y="1574272"/>
                </a:lnTo>
                <a:lnTo>
                  <a:pt x="118565" y="1574272"/>
                </a:lnTo>
                <a:lnTo>
                  <a:pt x="111691" y="1574272"/>
                </a:lnTo>
                <a:close/>
                <a:moveTo>
                  <a:pt x="1218865" y="1555657"/>
                </a:moveTo>
                <a:lnTo>
                  <a:pt x="1224594" y="1558521"/>
                </a:lnTo>
                <a:lnTo>
                  <a:pt x="1227457" y="1562531"/>
                </a:lnTo>
                <a:lnTo>
                  <a:pt x="1231468" y="1565395"/>
                </a:lnTo>
                <a:lnTo>
                  <a:pt x="1232327" y="1570264"/>
                </a:lnTo>
                <a:lnTo>
                  <a:pt x="1232327" y="1579142"/>
                </a:lnTo>
                <a:lnTo>
                  <a:pt x="1225453" y="1579142"/>
                </a:lnTo>
                <a:lnTo>
                  <a:pt x="1224594" y="1574273"/>
                </a:lnTo>
                <a:lnTo>
                  <a:pt x="1222589" y="1572268"/>
                </a:lnTo>
                <a:lnTo>
                  <a:pt x="1220870" y="1569404"/>
                </a:lnTo>
                <a:lnTo>
                  <a:pt x="1218865" y="1565395"/>
                </a:lnTo>
                <a:lnTo>
                  <a:pt x="1218865" y="1562531"/>
                </a:lnTo>
                <a:close/>
                <a:moveTo>
                  <a:pt x="3864513" y="1548783"/>
                </a:moveTo>
                <a:lnTo>
                  <a:pt x="3867377" y="1551647"/>
                </a:lnTo>
                <a:lnTo>
                  <a:pt x="3869381" y="1555657"/>
                </a:lnTo>
                <a:lnTo>
                  <a:pt x="3871100" y="1558520"/>
                </a:lnTo>
                <a:lnTo>
                  <a:pt x="3871100" y="1563390"/>
                </a:lnTo>
                <a:lnTo>
                  <a:pt x="3871100" y="1570262"/>
                </a:lnTo>
                <a:lnTo>
                  <a:pt x="3857639" y="1604344"/>
                </a:lnTo>
                <a:lnTo>
                  <a:pt x="3851051" y="1595752"/>
                </a:lnTo>
                <a:lnTo>
                  <a:pt x="3848188" y="1588019"/>
                </a:lnTo>
                <a:lnTo>
                  <a:pt x="3846183" y="1574273"/>
                </a:lnTo>
                <a:close/>
                <a:moveTo>
                  <a:pt x="1211132" y="1533319"/>
                </a:moveTo>
                <a:lnTo>
                  <a:pt x="1232325" y="1533319"/>
                </a:lnTo>
                <a:lnTo>
                  <a:pt x="1234330" y="1536183"/>
                </a:lnTo>
                <a:lnTo>
                  <a:pt x="1238053" y="1538187"/>
                </a:lnTo>
                <a:lnTo>
                  <a:pt x="1238053" y="1540193"/>
                </a:lnTo>
                <a:lnTo>
                  <a:pt x="1238912" y="1541910"/>
                </a:lnTo>
                <a:lnTo>
                  <a:pt x="1238912" y="1543056"/>
                </a:lnTo>
                <a:lnTo>
                  <a:pt x="1238053" y="1545061"/>
                </a:lnTo>
                <a:lnTo>
                  <a:pt x="1238053" y="1548784"/>
                </a:lnTo>
                <a:lnTo>
                  <a:pt x="1232325" y="1545061"/>
                </a:lnTo>
                <a:lnTo>
                  <a:pt x="1227456" y="1543056"/>
                </a:lnTo>
                <a:lnTo>
                  <a:pt x="1222588" y="1543056"/>
                </a:lnTo>
                <a:lnTo>
                  <a:pt x="1218865" y="1541910"/>
                </a:lnTo>
                <a:lnTo>
                  <a:pt x="1216001" y="1541910"/>
                </a:lnTo>
                <a:lnTo>
                  <a:pt x="1211991" y="1540193"/>
                </a:lnTo>
                <a:lnTo>
                  <a:pt x="1211132" y="1536183"/>
                </a:lnTo>
                <a:close/>
                <a:moveTo>
                  <a:pt x="3972193" y="1469741"/>
                </a:moveTo>
                <a:lnTo>
                  <a:pt x="3975057" y="1471746"/>
                </a:lnTo>
                <a:lnTo>
                  <a:pt x="3976775" y="1471746"/>
                </a:lnTo>
                <a:lnTo>
                  <a:pt x="3976775" y="1473751"/>
                </a:lnTo>
                <a:lnTo>
                  <a:pt x="3978780" y="1476615"/>
                </a:lnTo>
                <a:lnTo>
                  <a:pt x="3978780" y="1480624"/>
                </a:lnTo>
                <a:lnTo>
                  <a:pt x="3976775" y="1485493"/>
                </a:lnTo>
                <a:lnTo>
                  <a:pt x="3973052" y="1490362"/>
                </a:lnTo>
                <a:lnTo>
                  <a:pt x="3972193" y="1495231"/>
                </a:lnTo>
                <a:lnTo>
                  <a:pt x="3963315" y="1495231"/>
                </a:lnTo>
                <a:lnTo>
                  <a:pt x="3963315" y="1483488"/>
                </a:lnTo>
                <a:lnTo>
                  <a:pt x="3966466" y="1482343"/>
                </a:lnTo>
                <a:lnTo>
                  <a:pt x="3968183" y="1478620"/>
                </a:lnTo>
                <a:lnTo>
                  <a:pt x="3970189" y="1475755"/>
                </a:lnTo>
                <a:close/>
                <a:moveTo>
                  <a:pt x="3926944" y="1423919"/>
                </a:moveTo>
                <a:lnTo>
                  <a:pt x="3938399" y="1423919"/>
                </a:lnTo>
                <a:lnTo>
                  <a:pt x="3938399" y="1435662"/>
                </a:lnTo>
                <a:lnTo>
                  <a:pt x="3923221" y="1435662"/>
                </a:lnTo>
                <a:lnTo>
                  <a:pt x="3923221" y="1427929"/>
                </a:lnTo>
                <a:lnTo>
                  <a:pt x="3926944" y="1427929"/>
                </a:lnTo>
                <a:close/>
                <a:moveTo>
                  <a:pt x="2705502" y="1391556"/>
                </a:moveTo>
                <a:lnTo>
                  <a:pt x="2714094" y="1391556"/>
                </a:lnTo>
                <a:lnTo>
                  <a:pt x="2710371" y="1396425"/>
                </a:lnTo>
                <a:lnTo>
                  <a:pt x="2707507" y="1400434"/>
                </a:lnTo>
                <a:lnTo>
                  <a:pt x="2703498" y="1403298"/>
                </a:lnTo>
                <a:lnTo>
                  <a:pt x="2700633" y="1407308"/>
                </a:lnTo>
                <a:lnTo>
                  <a:pt x="2694906" y="1410172"/>
                </a:lnTo>
                <a:lnTo>
                  <a:pt x="2692042" y="1410172"/>
                </a:lnTo>
                <a:lnTo>
                  <a:pt x="2692042" y="1412176"/>
                </a:lnTo>
                <a:lnTo>
                  <a:pt x="2690037" y="1412176"/>
                </a:lnTo>
                <a:lnTo>
                  <a:pt x="2687173" y="1412176"/>
                </a:lnTo>
                <a:lnTo>
                  <a:pt x="2683450" y="1414181"/>
                </a:lnTo>
                <a:lnTo>
                  <a:pt x="2680586" y="1401293"/>
                </a:lnTo>
                <a:lnTo>
                  <a:pt x="2687173" y="1400434"/>
                </a:lnTo>
                <a:lnTo>
                  <a:pt x="2694047" y="1396425"/>
                </a:lnTo>
                <a:lnTo>
                  <a:pt x="2700633" y="1394707"/>
                </a:lnTo>
                <a:close/>
                <a:moveTo>
                  <a:pt x="2566031" y="1386688"/>
                </a:moveTo>
                <a:lnTo>
                  <a:pt x="2574910" y="1389839"/>
                </a:lnTo>
                <a:lnTo>
                  <a:pt x="2584361" y="1393562"/>
                </a:lnTo>
                <a:lnTo>
                  <a:pt x="2595815" y="1396425"/>
                </a:lnTo>
                <a:lnTo>
                  <a:pt x="2602689" y="1401294"/>
                </a:lnTo>
                <a:lnTo>
                  <a:pt x="2575768" y="1401294"/>
                </a:lnTo>
                <a:lnTo>
                  <a:pt x="2572905" y="1400434"/>
                </a:lnTo>
                <a:lnTo>
                  <a:pt x="2570900" y="1400434"/>
                </a:lnTo>
                <a:lnTo>
                  <a:pt x="2568036" y="1398430"/>
                </a:lnTo>
                <a:lnTo>
                  <a:pt x="2561449" y="1398430"/>
                </a:lnTo>
                <a:lnTo>
                  <a:pt x="2561449" y="1394707"/>
                </a:lnTo>
                <a:lnTo>
                  <a:pt x="2563168" y="1393562"/>
                </a:lnTo>
                <a:lnTo>
                  <a:pt x="2564313" y="1391557"/>
                </a:lnTo>
                <a:lnTo>
                  <a:pt x="2564313" y="1389839"/>
                </a:lnTo>
                <a:close/>
                <a:moveTo>
                  <a:pt x="2266470" y="1320533"/>
                </a:moveTo>
                <a:lnTo>
                  <a:pt x="2289382" y="1320533"/>
                </a:lnTo>
                <a:lnTo>
                  <a:pt x="2289382" y="1323397"/>
                </a:lnTo>
                <a:lnTo>
                  <a:pt x="2284513" y="1325402"/>
                </a:lnTo>
                <a:lnTo>
                  <a:pt x="2282794" y="1327120"/>
                </a:lnTo>
                <a:lnTo>
                  <a:pt x="2279644" y="1328265"/>
                </a:lnTo>
                <a:lnTo>
                  <a:pt x="2275922" y="1330270"/>
                </a:lnTo>
                <a:lnTo>
                  <a:pt x="2271052" y="1330270"/>
                </a:lnTo>
                <a:close/>
                <a:moveTo>
                  <a:pt x="2622164" y="1300772"/>
                </a:moveTo>
                <a:lnTo>
                  <a:pt x="2620159" y="1302777"/>
                </a:lnTo>
                <a:lnTo>
                  <a:pt x="2618154" y="1304781"/>
                </a:lnTo>
                <a:lnTo>
                  <a:pt x="2616149" y="1304781"/>
                </a:lnTo>
                <a:lnTo>
                  <a:pt x="2616149" y="1306786"/>
                </a:lnTo>
                <a:lnTo>
                  <a:pt x="2615290" y="1307645"/>
                </a:lnTo>
                <a:lnTo>
                  <a:pt x="2613858" y="1311655"/>
                </a:lnTo>
                <a:lnTo>
                  <a:pt x="2616722" y="1311655"/>
                </a:lnTo>
                <a:lnTo>
                  <a:pt x="2622450" y="1309650"/>
                </a:lnTo>
                <a:lnTo>
                  <a:pt x="2625314" y="1307645"/>
                </a:lnTo>
                <a:lnTo>
                  <a:pt x="2629036" y="1306786"/>
                </a:lnTo>
                <a:lnTo>
                  <a:pt x="2631901" y="1304781"/>
                </a:lnTo>
                <a:lnTo>
                  <a:pt x="2635624" y="1300772"/>
                </a:lnTo>
                <a:close/>
                <a:moveTo>
                  <a:pt x="2370143" y="1300772"/>
                </a:moveTo>
                <a:lnTo>
                  <a:pt x="2375012" y="1300772"/>
                </a:lnTo>
                <a:lnTo>
                  <a:pt x="2381599" y="1300772"/>
                </a:lnTo>
                <a:lnTo>
                  <a:pt x="2383603" y="1316524"/>
                </a:lnTo>
                <a:lnTo>
                  <a:pt x="2385609" y="1335139"/>
                </a:lnTo>
                <a:lnTo>
                  <a:pt x="2376731" y="1335139"/>
                </a:lnTo>
                <a:lnTo>
                  <a:pt x="2375012" y="1336857"/>
                </a:lnTo>
                <a:lnTo>
                  <a:pt x="2372148" y="1336857"/>
                </a:lnTo>
                <a:lnTo>
                  <a:pt x="2368138" y="1336857"/>
                </a:lnTo>
                <a:lnTo>
                  <a:pt x="2363270" y="1338862"/>
                </a:lnTo>
                <a:lnTo>
                  <a:pt x="2361551" y="1325402"/>
                </a:lnTo>
                <a:lnTo>
                  <a:pt x="2361551" y="1311655"/>
                </a:lnTo>
                <a:lnTo>
                  <a:pt x="2363270" y="1304782"/>
                </a:lnTo>
                <a:lnTo>
                  <a:pt x="2366133" y="1302777"/>
                </a:lnTo>
                <a:close/>
                <a:moveTo>
                  <a:pt x="2373006" y="1267551"/>
                </a:moveTo>
                <a:lnTo>
                  <a:pt x="2381599" y="1267551"/>
                </a:lnTo>
                <a:lnTo>
                  <a:pt x="2379594" y="1274425"/>
                </a:lnTo>
                <a:lnTo>
                  <a:pt x="2379594" y="1279293"/>
                </a:lnTo>
                <a:lnTo>
                  <a:pt x="2379594" y="1284162"/>
                </a:lnTo>
                <a:lnTo>
                  <a:pt x="2378734" y="1288172"/>
                </a:lnTo>
                <a:lnTo>
                  <a:pt x="2376730" y="1293041"/>
                </a:lnTo>
                <a:lnTo>
                  <a:pt x="2370142" y="1293041"/>
                </a:lnTo>
                <a:lnTo>
                  <a:pt x="2370142" y="1286167"/>
                </a:lnTo>
                <a:lnTo>
                  <a:pt x="2372147" y="1279293"/>
                </a:lnTo>
                <a:lnTo>
                  <a:pt x="2372147" y="1272706"/>
                </a:lnTo>
                <a:close/>
                <a:moveTo>
                  <a:pt x="1276429" y="1220871"/>
                </a:moveTo>
                <a:lnTo>
                  <a:pt x="1274712" y="1222588"/>
                </a:lnTo>
                <a:lnTo>
                  <a:pt x="1272707" y="1224593"/>
                </a:lnTo>
                <a:lnTo>
                  <a:pt x="1272707" y="1224593"/>
                </a:lnTo>
                <a:lnTo>
                  <a:pt x="1274711" y="1222875"/>
                </a:lnTo>
                <a:close/>
                <a:moveTo>
                  <a:pt x="4141163" y="1220869"/>
                </a:moveTo>
                <a:lnTo>
                  <a:pt x="4149754" y="1233471"/>
                </a:lnTo>
                <a:lnTo>
                  <a:pt x="4157486" y="1240343"/>
                </a:lnTo>
                <a:lnTo>
                  <a:pt x="4168083" y="1243208"/>
                </a:lnTo>
                <a:lnTo>
                  <a:pt x="4174957" y="1247217"/>
                </a:lnTo>
                <a:lnTo>
                  <a:pt x="4181544" y="1252086"/>
                </a:lnTo>
                <a:lnTo>
                  <a:pt x="4183548" y="1254949"/>
                </a:lnTo>
                <a:lnTo>
                  <a:pt x="4184407" y="1258959"/>
                </a:lnTo>
                <a:lnTo>
                  <a:pt x="4184407" y="1261823"/>
                </a:lnTo>
                <a:lnTo>
                  <a:pt x="4184407" y="1267551"/>
                </a:lnTo>
                <a:lnTo>
                  <a:pt x="4172951" y="1270701"/>
                </a:lnTo>
                <a:lnTo>
                  <a:pt x="4164360" y="1277574"/>
                </a:lnTo>
                <a:lnTo>
                  <a:pt x="4157486" y="1284161"/>
                </a:lnTo>
                <a:lnTo>
                  <a:pt x="4148036" y="1289029"/>
                </a:lnTo>
                <a:lnTo>
                  <a:pt x="4144026" y="1284161"/>
                </a:lnTo>
                <a:lnTo>
                  <a:pt x="4141163" y="1282443"/>
                </a:lnTo>
                <a:lnTo>
                  <a:pt x="4138299" y="1281297"/>
                </a:lnTo>
                <a:lnTo>
                  <a:pt x="4134576" y="1282443"/>
                </a:lnTo>
                <a:lnTo>
                  <a:pt x="4131712" y="1284161"/>
                </a:lnTo>
                <a:lnTo>
                  <a:pt x="4129707" y="1288171"/>
                </a:lnTo>
                <a:lnTo>
                  <a:pt x="4125984" y="1289029"/>
                </a:lnTo>
                <a:lnTo>
                  <a:pt x="4131712" y="1309649"/>
                </a:lnTo>
                <a:lnTo>
                  <a:pt x="4132571" y="1325401"/>
                </a:lnTo>
                <a:lnTo>
                  <a:pt x="4132571" y="1336857"/>
                </a:lnTo>
                <a:lnTo>
                  <a:pt x="4131712" y="1348598"/>
                </a:lnTo>
                <a:lnTo>
                  <a:pt x="4127702" y="1361486"/>
                </a:lnTo>
                <a:lnTo>
                  <a:pt x="4124839" y="1378096"/>
                </a:lnTo>
                <a:lnTo>
                  <a:pt x="4122833" y="1398429"/>
                </a:lnTo>
                <a:lnTo>
                  <a:pt x="4100782" y="1410172"/>
                </a:lnTo>
                <a:lnTo>
                  <a:pt x="4075866" y="1421913"/>
                </a:lnTo>
                <a:lnTo>
                  <a:pt x="4051809" y="1432796"/>
                </a:lnTo>
                <a:lnTo>
                  <a:pt x="4046940" y="1423918"/>
                </a:lnTo>
                <a:lnTo>
                  <a:pt x="4042358" y="1417044"/>
                </a:lnTo>
                <a:lnTo>
                  <a:pt x="4040354" y="1423918"/>
                </a:lnTo>
                <a:lnTo>
                  <a:pt x="4040354" y="1427927"/>
                </a:lnTo>
                <a:lnTo>
                  <a:pt x="4039495" y="1432796"/>
                </a:lnTo>
                <a:lnTo>
                  <a:pt x="4037490" y="1435660"/>
                </a:lnTo>
                <a:lnTo>
                  <a:pt x="4032621" y="1435660"/>
                </a:lnTo>
                <a:lnTo>
                  <a:pt x="4028898" y="1435660"/>
                </a:lnTo>
                <a:lnTo>
                  <a:pt x="4026893" y="1437665"/>
                </a:lnTo>
                <a:lnTo>
                  <a:pt x="4026035" y="1437665"/>
                </a:lnTo>
                <a:lnTo>
                  <a:pt x="4024030" y="1439383"/>
                </a:lnTo>
                <a:lnTo>
                  <a:pt x="4022025" y="1441387"/>
                </a:lnTo>
                <a:lnTo>
                  <a:pt x="4017156" y="1441387"/>
                </a:lnTo>
                <a:lnTo>
                  <a:pt x="4012574" y="1442533"/>
                </a:lnTo>
                <a:lnTo>
                  <a:pt x="4010570" y="1439383"/>
                </a:lnTo>
                <a:lnTo>
                  <a:pt x="4010570" y="1434515"/>
                </a:lnTo>
                <a:lnTo>
                  <a:pt x="4010570" y="1432796"/>
                </a:lnTo>
                <a:lnTo>
                  <a:pt x="4010570" y="1428787"/>
                </a:lnTo>
                <a:lnTo>
                  <a:pt x="4010570" y="1427927"/>
                </a:lnTo>
                <a:lnTo>
                  <a:pt x="4006559" y="1427927"/>
                </a:lnTo>
                <a:lnTo>
                  <a:pt x="4003696" y="1425923"/>
                </a:lnTo>
                <a:lnTo>
                  <a:pt x="3997109" y="1423918"/>
                </a:lnTo>
                <a:lnTo>
                  <a:pt x="3997109" y="1427927"/>
                </a:lnTo>
                <a:lnTo>
                  <a:pt x="3999973" y="1432796"/>
                </a:lnTo>
                <a:lnTo>
                  <a:pt x="4003696" y="1434515"/>
                </a:lnTo>
                <a:lnTo>
                  <a:pt x="4003696" y="1437665"/>
                </a:lnTo>
                <a:lnTo>
                  <a:pt x="4003696" y="1442533"/>
                </a:lnTo>
                <a:lnTo>
                  <a:pt x="4005701" y="1451125"/>
                </a:lnTo>
                <a:lnTo>
                  <a:pt x="3999973" y="1455993"/>
                </a:lnTo>
                <a:lnTo>
                  <a:pt x="3997109" y="1462867"/>
                </a:lnTo>
                <a:lnTo>
                  <a:pt x="3993100" y="1469740"/>
                </a:lnTo>
                <a:lnTo>
                  <a:pt x="3981644" y="1469740"/>
                </a:lnTo>
                <a:lnTo>
                  <a:pt x="3979926" y="1455993"/>
                </a:lnTo>
                <a:lnTo>
                  <a:pt x="3978780" y="1449120"/>
                </a:lnTo>
                <a:lnTo>
                  <a:pt x="3975057" y="1442533"/>
                </a:lnTo>
                <a:lnTo>
                  <a:pt x="3972193" y="1432796"/>
                </a:lnTo>
                <a:lnTo>
                  <a:pt x="3981644" y="1432796"/>
                </a:lnTo>
                <a:lnTo>
                  <a:pt x="3993100" y="1417044"/>
                </a:lnTo>
                <a:lnTo>
                  <a:pt x="4008564" y="1403298"/>
                </a:lnTo>
                <a:lnTo>
                  <a:pt x="4026893" y="1394707"/>
                </a:lnTo>
                <a:lnTo>
                  <a:pt x="4033480" y="1393561"/>
                </a:lnTo>
                <a:lnTo>
                  <a:pt x="4040354" y="1393561"/>
                </a:lnTo>
                <a:lnTo>
                  <a:pt x="4046082" y="1394707"/>
                </a:lnTo>
                <a:lnTo>
                  <a:pt x="4048946" y="1394707"/>
                </a:lnTo>
                <a:lnTo>
                  <a:pt x="4051809" y="1394707"/>
                </a:lnTo>
                <a:lnTo>
                  <a:pt x="4055819" y="1389838"/>
                </a:lnTo>
                <a:lnTo>
                  <a:pt x="4058682" y="1384970"/>
                </a:lnTo>
                <a:lnTo>
                  <a:pt x="4060401" y="1379814"/>
                </a:lnTo>
                <a:lnTo>
                  <a:pt x="4062405" y="1376092"/>
                </a:lnTo>
                <a:lnTo>
                  <a:pt x="4065270" y="1371223"/>
                </a:lnTo>
                <a:lnTo>
                  <a:pt x="4070998" y="1368359"/>
                </a:lnTo>
                <a:lnTo>
                  <a:pt x="4072143" y="1371223"/>
                </a:lnTo>
                <a:lnTo>
                  <a:pt x="4073861" y="1373227"/>
                </a:lnTo>
                <a:lnTo>
                  <a:pt x="4075866" y="1373227"/>
                </a:lnTo>
                <a:lnTo>
                  <a:pt x="4077871" y="1373227"/>
                </a:lnTo>
                <a:lnTo>
                  <a:pt x="4078730" y="1371223"/>
                </a:lnTo>
                <a:lnTo>
                  <a:pt x="4092190" y="1359481"/>
                </a:lnTo>
                <a:lnTo>
                  <a:pt x="4100782" y="1348598"/>
                </a:lnTo>
                <a:lnTo>
                  <a:pt x="4104792" y="1336857"/>
                </a:lnTo>
                <a:lnTo>
                  <a:pt x="4107655" y="1323396"/>
                </a:lnTo>
                <a:lnTo>
                  <a:pt x="4112523" y="1311654"/>
                </a:lnTo>
                <a:lnTo>
                  <a:pt x="4122833" y="1295903"/>
                </a:lnTo>
                <a:lnTo>
                  <a:pt x="4116247" y="1295903"/>
                </a:lnTo>
                <a:lnTo>
                  <a:pt x="4111379" y="1293039"/>
                </a:lnTo>
                <a:lnTo>
                  <a:pt x="4109660" y="1289029"/>
                </a:lnTo>
                <a:lnTo>
                  <a:pt x="4107655" y="1286166"/>
                </a:lnTo>
                <a:lnTo>
                  <a:pt x="4107655" y="1279292"/>
                </a:lnTo>
                <a:lnTo>
                  <a:pt x="4107655" y="1270701"/>
                </a:lnTo>
                <a:lnTo>
                  <a:pt x="4109660" y="1268696"/>
                </a:lnTo>
                <a:lnTo>
                  <a:pt x="4111379" y="1267551"/>
                </a:lnTo>
                <a:lnTo>
                  <a:pt x="4111379" y="1265832"/>
                </a:lnTo>
                <a:lnTo>
                  <a:pt x="4111379" y="1263828"/>
                </a:lnTo>
                <a:lnTo>
                  <a:pt x="4118251" y="1261823"/>
                </a:lnTo>
                <a:lnTo>
                  <a:pt x="4122833" y="1261823"/>
                </a:lnTo>
                <a:lnTo>
                  <a:pt x="4125984" y="1260963"/>
                </a:lnTo>
                <a:lnTo>
                  <a:pt x="4129707" y="1260963"/>
                </a:lnTo>
                <a:lnTo>
                  <a:pt x="4129707" y="1243208"/>
                </a:lnTo>
                <a:lnTo>
                  <a:pt x="4132571" y="1229747"/>
                </a:lnTo>
                <a:close/>
                <a:moveTo>
                  <a:pt x="1283294" y="1218015"/>
                </a:moveTo>
                <a:lnTo>
                  <a:pt x="1281298" y="1219725"/>
                </a:lnTo>
                <a:lnTo>
                  <a:pt x="1279294" y="1222875"/>
                </a:lnTo>
                <a:lnTo>
                  <a:pt x="1279294" y="1224594"/>
                </a:lnTo>
                <a:lnTo>
                  <a:pt x="1278502" y="1229343"/>
                </a:lnTo>
                <a:lnTo>
                  <a:pt x="1278722" y="1229461"/>
                </a:lnTo>
                <a:lnTo>
                  <a:pt x="1279581" y="1224593"/>
                </a:lnTo>
                <a:lnTo>
                  <a:pt x="1279581" y="1222588"/>
                </a:lnTo>
                <a:lnTo>
                  <a:pt x="1281585" y="1219724"/>
                </a:lnTo>
                <a:close/>
                <a:moveTo>
                  <a:pt x="2430570" y="1217719"/>
                </a:moveTo>
                <a:lnTo>
                  <a:pt x="2429711" y="1219725"/>
                </a:lnTo>
                <a:lnTo>
                  <a:pt x="2427706" y="1219725"/>
                </a:lnTo>
                <a:lnTo>
                  <a:pt x="2425702" y="1219725"/>
                </a:lnTo>
                <a:lnTo>
                  <a:pt x="2425702" y="1220583"/>
                </a:lnTo>
                <a:lnTo>
                  <a:pt x="2423697" y="1220583"/>
                </a:lnTo>
                <a:lnTo>
                  <a:pt x="2420833" y="1224593"/>
                </a:lnTo>
                <a:lnTo>
                  <a:pt x="2417110" y="1226597"/>
                </a:lnTo>
                <a:lnTo>
                  <a:pt x="2417110" y="1227457"/>
                </a:lnTo>
                <a:lnTo>
                  <a:pt x="2417110" y="1231466"/>
                </a:lnTo>
                <a:lnTo>
                  <a:pt x="2417110" y="1234330"/>
                </a:lnTo>
                <a:lnTo>
                  <a:pt x="2417110" y="1240057"/>
                </a:lnTo>
                <a:lnTo>
                  <a:pt x="2430570" y="1253805"/>
                </a:lnTo>
                <a:lnTo>
                  <a:pt x="2443171" y="1268410"/>
                </a:lnTo>
                <a:lnTo>
                  <a:pt x="2454627" y="1285880"/>
                </a:lnTo>
                <a:lnTo>
                  <a:pt x="2468087" y="1285880"/>
                </a:lnTo>
                <a:lnTo>
                  <a:pt x="2468087" y="1295617"/>
                </a:lnTo>
                <a:lnTo>
                  <a:pt x="2481547" y="1300485"/>
                </a:lnTo>
                <a:lnTo>
                  <a:pt x="2491284" y="1307359"/>
                </a:lnTo>
                <a:lnTo>
                  <a:pt x="2501880" y="1316237"/>
                </a:lnTo>
                <a:lnTo>
                  <a:pt x="2501880" y="1320246"/>
                </a:lnTo>
                <a:lnTo>
                  <a:pt x="2498158" y="1320246"/>
                </a:lnTo>
                <a:lnTo>
                  <a:pt x="2495294" y="1320246"/>
                </a:lnTo>
                <a:lnTo>
                  <a:pt x="2491570" y="1320246"/>
                </a:lnTo>
                <a:lnTo>
                  <a:pt x="2489566" y="1320246"/>
                </a:lnTo>
                <a:lnTo>
                  <a:pt x="2486702" y="1318241"/>
                </a:lnTo>
                <a:lnTo>
                  <a:pt x="2481833" y="1316237"/>
                </a:lnTo>
                <a:lnTo>
                  <a:pt x="2476965" y="1316237"/>
                </a:lnTo>
                <a:lnTo>
                  <a:pt x="2476965" y="1321105"/>
                </a:lnTo>
                <a:lnTo>
                  <a:pt x="2477824" y="1325115"/>
                </a:lnTo>
                <a:lnTo>
                  <a:pt x="2479829" y="1327978"/>
                </a:lnTo>
                <a:lnTo>
                  <a:pt x="2479829" y="1329983"/>
                </a:lnTo>
                <a:lnTo>
                  <a:pt x="2481833" y="1333992"/>
                </a:lnTo>
                <a:lnTo>
                  <a:pt x="2482693" y="1338861"/>
                </a:lnTo>
                <a:lnTo>
                  <a:pt x="2477824" y="1341725"/>
                </a:lnTo>
                <a:lnTo>
                  <a:pt x="2474961" y="1345735"/>
                </a:lnTo>
                <a:lnTo>
                  <a:pt x="2471237" y="1350603"/>
                </a:lnTo>
                <a:lnTo>
                  <a:pt x="2468373" y="1357476"/>
                </a:lnTo>
                <a:lnTo>
                  <a:pt x="2457777" y="1357476"/>
                </a:lnTo>
                <a:lnTo>
                  <a:pt x="2457777" y="1380101"/>
                </a:lnTo>
                <a:lnTo>
                  <a:pt x="2450045" y="1380101"/>
                </a:lnTo>
                <a:lnTo>
                  <a:pt x="2441453" y="1373228"/>
                </a:lnTo>
                <a:lnTo>
                  <a:pt x="2430857" y="1369218"/>
                </a:lnTo>
                <a:lnTo>
                  <a:pt x="2423124" y="1364350"/>
                </a:lnTo>
                <a:lnTo>
                  <a:pt x="2417396" y="1352607"/>
                </a:lnTo>
                <a:lnTo>
                  <a:pt x="2430857" y="1354613"/>
                </a:lnTo>
                <a:lnTo>
                  <a:pt x="2444317" y="1352607"/>
                </a:lnTo>
                <a:lnTo>
                  <a:pt x="2454913" y="1348598"/>
                </a:lnTo>
                <a:lnTo>
                  <a:pt x="2461500" y="1341725"/>
                </a:lnTo>
                <a:lnTo>
                  <a:pt x="2463505" y="1340866"/>
                </a:lnTo>
                <a:lnTo>
                  <a:pt x="2463505" y="1338861"/>
                </a:lnTo>
                <a:lnTo>
                  <a:pt x="2464364" y="1336857"/>
                </a:lnTo>
                <a:lnTo>
                  <a:pt x="2464364" y="1333992"/>
                </a:lnTo>
                <a:lnTo>
                  <a:pt x="2464364" y="1329983"/>
                </a:lnTo>
                <a:lnTo>
                  <a:pt x="2439448" y="1311368"/>
                </a:lnTo>
                <a:lnTo>
                  <a:pt x="2412527" y="1292753"/>
                </a:lnTo>
                <a:lnTo>
                  <a:pt x="2403936" y="1282157"/>
                </a:lnTo>
                <a:lnTo>
                  <a:pt x="2396204" y="1272420"/>
                </a:lnTo>
                <a:lnTo>
                  <a:pt x="2389617" y="1260677"/>
                </a:lnTo>
                <a:lnTo>
                  <a:pt x="2379020" y="1250081"/>
                </a:lnTo>
                <a:lnTo>
                  <a:pt x="2365560" y="1245212"/>
                </a:lnTo>
                <a:lnTo>
                  <a:pt x="2354104" y="1254949"/>
                </a:lnTo>
                <a:lnTo>
                  <a:pt x="2338640" y="1263828"/>
                </a:lnTo>
                <a:lnTo>
                  <a:pt x="2320311" y="1267837"/>
                </a:lnTo>
                <a:lnTo>
                  <a:pt x="2318307" y="1263828"/>
                </a:lnTo>
                <a:lnTo>
                  <a:pt x="2317447" y="1260964"/>
                </a:lnTo>
                <a:lnTo>
                  <a:pt x="2315442" y="1258960"/>
                </a:lnTo>
                <a:lnTo>
                  <a:pt x="2311719" y="1258960"/>
                </a:lnTo>
                <a:lnTo>
                  <a:pt x="2310860" y="1258960"/>
                </a:lnTo>
                <a:lnTo>
                  <a:pt x="2307137" y="1260964"/>
                </a:lnTo>
                <a:lnTo>
                  <a:pt x="2298546" y="1267837"/>
                </a:lnTo>
                <a:lnTo>
                  <a:pt x="2295681" y="1277575"/>
                </a:lnTo>
                <a:lnTo>
                  <a:pt x="2293677" y="1288171"/>
                </a:lnTo>
                <a:lnTo>
                  <a:pt x="2288809" y="1295903"/>
                </a:lnTo>
                <a:lnTo>
                  <a:pt x="2270479" y="1295903"/>
                </a:lnTo>
                <a:lnTo>
                  <a:pt x="2263893" y="1304781"/>
                </a:lnTo>
                <a:lnTo>
                  <a:pt x="2259024" y="1314518"/>
                </a:lnTo>
                <a:lnTo>
                  <a:pt x="2255301" y="1327120"/>
                </a:lnTo>
                <a:lnTo>
                  <a:pt x="2253296" y="1327978"/>
                </a:lnTo>
                <a:lnTo>
                  <a:pt x="2253296" y="1331988"/>
                </a:lnTo>
                <a:lnTo>
                  <a:pt x="2255301" y="1333992"/>
                </a:lnTo>
                <a:lnTo>
                  <a:pt x="2257306" y="1334852"/>
                </a:lnTo>
                <a:lnTo>
                  <a:pt x="2260170" y="1338861"/>
                </a:lnTo>
                <a:lnTo>
                  <a:pt x="2262174" y="1341725"/>
                </a:lnTo>
                <a:lnTo>
                  <a:pt x="2257306" y="1341725"/>
                </a:lnTo>
                <a:lnTo>
                  <a:pt x="2255301" y="1343730"/>
                </a:lnTo>
                <a:lnTo>
                  <a:pt x="2253296" y="1343730"/>
                </a:lnTo>
                <a:lnTo>
                  <a:pt x="2252437" y="1345735"/>
                </a:lnTo>
                <a:lnTo>
                  <a:pt x="2250432" y="1347739"/>
                </a:lnTo>
                <a:lnTo>
                  <a:pt x="2246709" y="1348598"/>
                </a:lnTo>
                <a:lnTo>
                  <a:pt x="2246709" y="1352607"/>
                </a:lnTo>
                <a:lnTo>
                  <a:pt x="2246709" y="1354613"/>
                </a:lnTo>
                <a:lnTo>
                  <a:pt x="2246709" y="1356331"/>
                </a:lnTo>
                <a:lnTo>
                  <a:pt x="2246709" y="1362059"/>
                </a:lnTo>
                <a:lnTo>
                  <a:pt x="2235254" y="1362917"/>
                </a:lnTo>
                <a:lnTo>
                  <a:pt x="2230386" y="1366928"/>
                </a:lnTo>
                <a:lnTo>
                  <a:pt x="2226662" y="1369791"/>
                </a:lnTo>
                <a:lnTo>
                  <a:pt x="2223799" y="1375519"/>
                </a:lnTo>
                <a:lnTo>
                  <a:pt x="2218930" y="1380388"/>
                </a:lnTo>
                <a:lnTo>
                  <a:pt x="2213202" y="1382392"/>
                </a:lnTo>
                <a:lnTo>
                  <a:pt x="2210339" y="1382392"/>
                </a:lnTo>
                <a:lnTo>
                  <a:pt x="2205470" y="1380388"/>
                </a:lnTo>
                <a:lnTo>
                  <a:pt x="2201746" y="1378382"/>
                </a:lnTo>
                <a:lnTo>
                  <a:pt x="2198883" y="1376378"/>
                </a:lnTo>
                <a:lnTo>
                  <a:pt x="2196878" y="1376378"/>
                </a:lnTo>
                <a:lnTo>
                  <a:pt x="2194014" y="1378382"/>
                </a:lnTo>
                <a:lnTo>
                  <a:pt x="2190291" y="1380388"/>
                </a:lnTo>
                <a:lnTo>
                  <a:pt x="2187427" y="1382392"/>
                </a:lnTo>
                <a:lnTo>
                  <a:pt x="2181700" y="1383251"/>
                </a:lnTo>
                <a:lnTo>
                  <a:pt x="2181700" y="1392129"/>
                </a:lnTo>
                <a:lnTo>
                  <a:pt x="2228667" y="1399003"/>
                </a:lnTo>
                <a:lnTo>
                  <a:pt x="2242127" y="1392129"/>
                </a:lnTo>
                <a:lnTo>
                  <a:pt x="2255587" y="1383251"/>
                </a:lnTo>
                <a:lnTo>
                  <a:pt x="2266184" y="1376378"/>
                </a:lnTo>
                <a:lnTo>
                  <a:pt x="2280503" y="1373514"/>
                </a:lnTo>
                <a:lnTo>
                  <a:pt x="2302555" y="1369505"/>
                </a:lnTo>
                <a:lnTo>
                  <a:pt x="2325752" y="1368645"/>
                </a:lnTo>
                <a:lnTo>
                  <a:pt x="2351814" y="1368645"/>
                </a:lnTo>
                <a:lnTo>
                  <a:pt x="2373006" y="1368645"/>
                </a:lnTo>
                <a:lnTo>
                  <a:pt x="2391335" y="1369505"/>
                </a:lnTo>
                <a:lnTo>
                  <a:pt x="2399927" y="1371510"/>
                </a:lnTo>
                <a:lnTo>
                  <a:pt x="2404222" y="1371510"/>
                </a:lnTo>
                <a:lnTo>
                  <a:pt x="2398494" y="1387260"/>
                </a:lnTo>
                <a:lnTo>
                  <a:pt x="2395631" y="1403871"/>
                </a:lnTo>
                <a:lnTo>
                  <a:pt x="2391908" y="1421340"/>
                </a:lnTo>
                <a:lnTo>
                  <a:pt x="2397635" y="1424205"/>
                </a:lnTo>
                <a:lnTo>
                  <a:pt x="2398494" y="1428214"/>
                </a:lnTo>
                <a:lnTo>
                  <a:pt x="2402218" y="1431078"/>
                </a:lnTo>
                <a:lnTo>
                  <a:pt x="2404222" y="1433083"/>
                </a:lnTo>
                <a:lnTo>
                  <a:pt x="2407087" y="1435946"/>
                </a:lnTo>
                <a:lnTo>
                  <a:pt x="2418542" y="1439956"/>
                </a:lnTo>
                <a:lnTo>
                  <a:pt x="2432002" y="1439956"/>
                </a:lnTo>
                <a:lnTo>
                  <a:pt x="2445463" y="1441961"/>
                </a:lnTo>
                <a:lnTo>
                  <a:pt x="2458922" y="1448834"/>
                </a:lnTo>
                <a:lnTo>
                  <a:pt x="2462645" y="1462581"/>
                </a:lnTo>
                <a:lnTo>
                  <a:pt x="2469233" y="1465444"/>
                </a:lnTo>
                <a:lnTo>
                  <a:pt x="2478970" y="1469454"/>
                </a:lnTo>
                <a:lnTo>
                  <a:pt x="2492430" y="1472318"/>
                </a:lnTo>
                <a:lnTo>
                  <a:pt x="2503885" y="1476327"/>
                </a:lnTo>
                <a:lnTo>
                  <a:pt x="2510472" y="1477186"/>
                </a:lnTo>
                <a:lnTo>
                  <a:pt x="2512477" y="1467449"/>
                </a:lnTo>
                <a:lnTo>
                  <a:pt x="2516200" y="1458571"/>
                </a:lnTo>
                <a:lnTo>
                  <a:pt x="2519064" y="1449694"/>
                </a:lnTo>
                <a:lnTo>
                  <a:pt x="2529661" y="1442820"/>
                </a:lnTo>
                <a:lnTo>
                  <a:pt x="2543980" y="1439956"/>
                </a:lnTo>
                <a:lnTo>
                  <a:pt x="2557440" y="1442820"/>
                </a:lnTo>
                <a:lnTo>
                  <a:pt x="2570900" y="1449694"/>
                </a:lnTo>
                <a:lnTo>
                  <a:pt x="2584360" y="1455421"/>
                </a:lnTo>
                <a:lnTo>
                  <a:pt x="2590947" y="1456280"/>
                </a:lnTo>
                <a:lnTo>
                  <a:pt x="2604407" y="1458285"/>
                </a:lnTo>
                <a:lnTo>
                  <a:pt x="2617868" y="1462294"/>
                </a:lnTo>
                <a:lnTo>
                  <a:pt x="2631328" y="1463153"/>
                </a:lnTo>
                <a:lnTo>
                  <a:pt x="2641924" y="1465158"/>
                </a:lnTo>
                <a:lnTo>
                  <a:pt x="2646793" y="1467163"/>
                </a:lnTo>
                <a:lnTo>
                  <a:pt x="2649656" y="1465158"/>
                </a:lnTo>
                <a:lnTo>
                  <a:pt x="2651662" y="1462294"/>
                </a:lnTo>
                <a:lnTo>
                  <a:pt x="2653666" y="1460290"/>
                </a:lnTo>
                <a:lnTo>
                  <a:pt x="2656530" y="1456280"/>
                </a:lnTo>
                <a:lnTo>
                  <a:pt x="2660253" y="1455421"/>
                </a:lnTo>
                <a:lnTo>
                  <a:pt x="2663116" y="1455421"/>
                </a:lnTo>
                <a:lnTo>
                  <a:pt x="2667985" y="1455421"/>
                </a:lnTo>
                <a:lnTo>
                  <a:pt x="2680587" y="1458285"/>
                </a:lnTo>
                <a:lnTo>
                  <a:pt x="2690324" y="1463153"/>
                </a:lnTo>
                <a:lnTo>
                  <a:pt x="2701779" y="1462294"/>
                </a:lnTo>
                <a:lnTo>
                  <a:pt x="2714380" y="1458285"/>
                </a:lnTo>
                <a:lnTo>
                  <a:pt x="2715239" y="1444538"/>
                </a:lnTo>
                <a:lnTo>
                  <a:pt x="2721826" y="1427928"/>
                </a:lnTo>
                <a:lnTo>
                  <a:pt x="2727554" y="1412176"/>
                </a:lnTo>
                <a:lnTo>
                  <a:pt x="2729272" y="1399003"/>
                </a:lnTo>
                <a:lnTo>
                  <a:pt x="2726408" y="1387260"/>
                </a:lnTo>
                <a:lnTo>
                  <a:pt x="2724404" y="1383251"/>
                </a:lnTo>
                <a:lnTo>
                  <a:pt x="2724404" y="1380388"/>
                </a:lnTo>
                <a:lnTo>
                  <a:pt x="2722399" y="1378382"/>
                </a:lnTo>
                <a:lnTo>
                  <a:pt x="2720395" y="1376378"/>
                </a:lnTo>
                <a:lnTo>
                  <a:pt x="2717530" y="1376378"/>
                </a:lnTo>
                <a:lnTo>
                  <a:pt x="2713807" y="1376378"/>
                </a:lnTo>
                <a:lnTo>
                  <a:pt x="2707220" y="1376378"/>
                </a:lnTo>
                <a:lnTo>
                  <a:pt x="2699488" y="1383251"/>
                </a:lnTo>
                <a:lnTo>
                  <a:pt x="2692901" y="1385256"/>
                </a:lnTo>
                <a:lnTo>
                  <a:pt x="2686314" y="1383251"/>
                </a:lnTo>
                <a:lnTo>
                  <a:pt x="2679727" y="1380388"/>
                </a:lnTo>
                <a:lnTo>
                  <a:pt x="2671136" y="1376378"/>
                </a:lnTo>
                <a:lnTo>
                  <a:pt x="2666267" y="1375519"/>
                </a:lnTo>
                <a:lnTo>
                  <a:pt x="2662544" y="1376378"/>
                </a:lnTo>
                <a:lnTo>
                  <a:pt x="2657675" y="1378382"/>
                </a:lnTo>
                <a:lnTo>
                  <a:pt x="2655671" y="1382392"/>
                </a:lnTo>
                <a:lnTo>
                  <a:pt x="2652806" y="1385256"/>
                </a:lnTo>
                <a:lnTo>
                  <a:pt x="2649084" y="1387260"/>
                </a:lnTo>
                <a:lnTo>
                  <a:pt x="2634764" y="1383251"/>
                </a:lnTo>
                <a:lnTo>
                  <a:pt x="2619299" y="1373514"/>
                </a:lnTo>
                <a:lnTo>
                  <a:pt x="2607844" y="1357762"/>
                </a:lnTo>
                <a:lnTo>
                  <a:pt x="2602116" y="1342012"/>
                </a:lnTo>
                <a:lnTo>
                  <a:pt x="2602116" y="1339147"/>
                </a:lnTo>
                <a:lnTo>
                  <a:pt x="2602116" y="1335138"/>
                </a:lnTo>
                <a:lnTo>
                  <a:pt x="2602116" y="1332275"/>
                </a:lnTo>
                <a:lnTo>
                  <a:pt x="2602116" y="1328264"/>
                </a:lnTo>
                <a:lnTo>
                  <a:pt x="2602116" y="1325401"/>
                </a:lnTo>
                <a:lnTo>
                  <a:pt x="2604121" y="1321392"/>
                </a:lnTo>
                <a:lnTo>
                  <a:pt x="2606126" y="1316523"/>
                </a:lnTo>
                <a:lnTo>
                  <a:pt x="2602403" y="1313659"/>
                </a:lnTo>
                <a:lnTo>
                  <a:pt x="2599538" y="1311655"/>
                </a:lnTo>
                <a:lnTo>
                  <a:pt x="2597534" y="1309650"/>
                </a:lnTo>
                <a:lnTo>
                  <a:pt x="2595529" y="1307645"/>
                </a:lnTo>
                <a:lnTo>
                  <a:pt x="2592666" y="1306786"/>
                </a:lnTo>
                <a:lnTo>
                  <a:pt x="2587797" y="1304781"/>
                </a:lnTo>
                <a:lnTo>
                  <a:pt x="2585792" y="1302777"/>
                </a:lnTo>
                <a:lnTo>
                  <a:pt x="2583788" y="1302777"/>
                </a:lnTo>
                <a:lnTo>
                  <a:pt x="2581783" y="1300772"/>
                </a:lnTo>
                <a:lnTo>
                  <a:pt x="2578919" y="1300772"/>
                </a:lnTo>
                <a:lnTo>
                  <a:pt x="2575196" y="1300772"/>
                </a:lnTo>
                <a:lnTo>
                  <a:pt x="2575196" y="1304781"/>
                </a:lnTo>
                <a:lnTo>
                  <a:pt x="2572332" y="1304781"/>
                </a:lnTo>
                <a:lnTo>
                  <a:pt x="2572332" y="1309650"/>
                </a:lnTo>
                <a:lnTo>
                  <a:pt x="2574336" y="1313659"/>
                </a:lnTo>
                <a:lnTo>
                  <a:pt x="2574336" y="1314518"/>
                </a:lnTo>
                <a:lnTo>
                  <a:pt x="2574336" y="1316523"/>
                </a:lnTo>
                <a:lnTo>
                  <a:pt x="2572332" y="1318527"/>
                </a:lnTo>
                <a:lnTo>
                  <a:pt x="2570327" y="1318527"/>
                </a:lnTo>
                <a:lnTo>
                  <a:pt x="2567464" y="1318527"/>
                </a:lnTo>
                <a:lnTo>
                  <a:pt x="2560876" y="1320533"/>
                </a:lnTo>
                <a:lnTo>
                  <a:pt x="2558872" y="1316523"/>
                </a:lnTo>
                <a:lnTo>
                  <a:pt x="2556867" y="1314518"/>
                </a:lnTo>
                <a:lnTo>
                  <a:pt x="2556867" y="1313659"/>
                </a:lnTo>
                <a:lnTo>
                  <a:pt x="2554004" y="1311655"/>
                </a:lnTo>
                <a:lnTo>
                  <a:pt x="2554004" y="1316237"/>
                </a:lnTo>
                <a:lnTo>
                  <a:pt x="2562595" y="1326833"/>
                </a:lnTo>
                <a:lnTo>
                  <a:pt x="2569182" y="1341439"/>
                </a:lnTo>
                <a:lnTo>
                  <a:pt x="2572046" y="1357190"/>
                </a:lnTo>
                <a:lnTo>
                  <a:pt x="2567177" y="1361200"/>
                </a:lnTo>
                <a:lnTo>
                  <a:pt x="2563454" y="1362059"/>
                </a:lnTo>
                <a:lnTo>
                  <a:pt x="2562595" y="1366068"/>
                </a:lnTo>
                <a:lnTo>
                  <a:pt x="2560590" y="1368932"/>
                </a:lnTo>
                <a:lnTo>
                  <a:pt x="2560590" y="1370937"/>
                </a:lnTo>
                <a:lnTo>
                  <a:pt x="2558586" y="1374946"/>
                </a:lnTo>
                <a:lnTo>
                  <a:pt x="2556581" y="1375806"/>
                </a:lnTo>
                <a:lnTo>
                  <a:pt x="2551712" y="1377810"/>
                </a:lnTo>
                <a:lnTo>
                  <a:pt x="2546843" y="1379815"/>
                </a:lnTo>
                <a:lnTo>
                  <a:pt x="2544838" y="1377810"/>
                </a:lnTo>
                <a:lnTo>
                  <a:pt x="2542834" y="1377810"/>
                </a:lnTo>
                <a:lnTo>
                  <a:pt x="2541975" y="1375806"/>
                </a:lnTo>
                <a:lnTo>
                  <a:pt x="2538252" y="1375806"/>
                </a:lnTo>
                <a:lnTo>
                  <a:pt x="2522787" y="1329983"/>
                </a:lnTo>
                <a:lnTo>
                  <a:pt x="2519924" y="1327978"/>
                </a:lnTo>
                <a:lnTo>
                  <a:pt x="2516200" y="1325115"/>
                </a:lnTo>
                <a:lnTo>
                  <a:pt x="2511331" y="1321105"/>
                </a:lnTo>
                <a:lnTo>
                  <a:pt x="2508468" y="1320246"/>
                </a:lnTo>
                <a:lnTo>
                  <a:pt x="2504745" y="1316237"/>
                </a:lnTo>
                <a:lnTo>
                  <a:pt x="2502740" y="1306500"/>
                </a:lnTo>
                <a:lnTo>
                  <a:pt x="2504745" y="1297622"/>
                </a:lnTo>
                <a:lnTo>
                  <a:pt x="2506749" y="1290748"/>
                </a:lnTo>
                <a:lnTo>
                  <a:pt x="2506749" y="1283875"/>
                </a:lnTo>
                <a:lnTo>
                  <a:pt x="2501880" y="1279006"/>
                </a:lnTo>
                <a:lnTo>
                  <a:pt x="2489280" y="1270128"/>
                </a:lnTo>
                <a:lnTo>
                  <a:pt x="2479543" y="1265259"/>
                </a:lnTo>
                <a:lnTo>
                  <a:pt x="2470951" y="1263255"/>
                </a:lnTo>
                <a:lnTo>
                  <a:pt x="2463218" y="1258387"/>
                </a:lnTo>
                <a:lnTo>
                  <a:pt x="2456631" y="1247790"/>
                </a:lnTo>
                <a:lnTo>
                  <a:pt x="2450045" y="1229175"/>
                </a:lnTo>
                <a:lnTo>
                  <a:pt x="2436585" y="1233185"/>
                </a:lnTo>
                <a:lnTo>
                  <a:pt x="2434580" y="1227457"/>
                </a:lnTo>
                <a:lnTo>
                  <a:pt x="2434580" y="1224593"/>
                </a:lnTo>
                <a:lnTo>
                  <a:pt x="2432575" y="1220583"/>
                </a:lnTo>
                <a:close/>
                <a:moveTo>
                  <a:pt x="1281585" y="1213710"/>
                </a:moveTo>
                <a:lnTo>
                  <a:pt x="1281442" y="1213997"/>
                </a:lnTo>
                <a:lnTo>
                  <a:pt x="1284163" y="1213997"/>
                </a:lnTo>
                <a:lnTo>
                  <a:pt x="1283305" y="1218004"/>
                </a:lnTo>
                <a:lnTo>
                  <a:pt x="1283590" y="1217719"/>
                </a:lnTo>
                <a:lnTo>
                  <a:pt x="1284450" y="1213710"/>
                </a:lnTo>
                <a:close/>
                <a:moveTo>
                  <a:pt x="2661972" y="1199677"/>
                </a:moveTo>
                <a:lnTo>
                  <a:pt x="2658248" y="1207409"/>
                </a:lnTo>
                <a:lnTo>
                  <a:pt x="2651662" y="1220011"/>
                </a:lnTo>
                <a:lnTo>
                  <a:pt x="2643069" y="1233757"/>
                </a:lnTo>
                <a:lnTo>
                  <a:pt x="2635337" y="1247504"/>
                </a:lnTo>
                <a:lnTo>
                  <a:pt x="2628750" y="1259246"/>
                </a:lnTo>
                <a:lnTo>
                  <a:pt x="2625027" y="1268983"/>
                </a:lnTo>
                <a:lnTo>
                  <a:pt x="2625027" y="1274710"/>
                </a:lnTo>
                <a:lnTo>
                  <a:pt x="2627032" y="1281584"/>
                </a:lnTo>
                <a:lnTo>
                  <a:pt x="2627032" y="1284447"/>
                </a:lnTo>
                <a:lnTo>
                  <a:pt x="2629036" y="1288458"/>
                </a:lnTo>
                <a:lnTo>
                  <a:pt x="2631901" y="1289316"/>
                </a:lnTo>
                <a:lnTo>
                  <a:pt x="2635624" y="1291321"/>
                </a:lnTo>
                <a:lnTo>
                  <a:pt x="2640492" y="1293326"/>
                </a:lnTo>
                <a:lnTo>
                  <a:pt x="2653952" y="1298195"/>
                </a:lnTo>
                <a:lnTo>
                  <a:pt x="2667412" y="1296190"/>
                </a:lnTo>
                <a:lnTo>
                  <a:pt x="2678868" y="1291321"/>
                </a:lnTo>
                <a:lnTo>
                  <a:pt x="2692328" y="1284447"/>
                </a:lnTo>
                <a:lnTo>
                  <a:pt x="2705789" y="1282443"/>
                </a:lnTo>
                <a:lnTo>
                  <a:pt x="2719249" y="1282443"/>
                </a:lnTo>
                <a:lnTo>
                  <a:pt x="2727840" y="1288171"/>
                </a:lnTo>
                <a:lnTo>
                  <a:pt x="2734427" y="1293040"/>
                </a:lnTo>
                <a:lnTo>
                  <a:pt x="2742159" y="1295903"/>
                </a:lnTo>
                <a:lnTo>
                  <a:pt x="2762207" y="1299912"/>
                </a:lnTo>
                <a:lnTo>
                  <a:pt x="2782254" y="1297908"/>
                </a:lnTo>
                <a:lnTo>
                  <a:pt x="2800582" y="1293040"/>
                </a:lnTo>
                <a:lnTo>
                  <a:pt x="2805737" y="1282730"/>
                </a:lnTo>
                <a:lnTo>
                  <a:pt x="2800010" y="1282730"/>
                </a:lnTo>
                <a:lnTo>
                  <a:pt x="2792277" y="1268983"/>
                </a:lnTo>
                <a:lnTo>
                  <a:pt x="2778817" y="1257241"/>
                </a:lnTo>
                <a:lnTo>
                  <a:pt x="2759630" y="1245499"/>
                </a:lnTo>
                <a:lnTo>
                  <a:pt x="2741300" y="1234902"/>
                </a:lnTo>
                <a:lnTo>
                  <a:pt x="2726981" y="1230034"/>
                </a:lnTo>
                <a:lnTo>
                  <a:pt x="2718389" y="1236907"/>
                </a:lnTo>
                <a:lnTo>
                  <a:pt x="2706934" y="1241776"/>
                </a:lnTo>
                <a:lnTo>
                  <a:pt x="2698342" y="1240917"/>
                </a:lnTo>
                <a:lnTo>
                  <a:pt x="2693474" y="1234044"/>
                </a:lnTo>
                <a:lnTo>
                  <a:pt x="2686887" y="1227170"/>
                </a:lnTo>
                <a:lnTo>
                  <a:pt x="2683164" y="1218292"/>
                </a:lnTo>
                <a:lnTo>
                  <a:pt x="2694619" y="1214283"/>
                </a:lnTo>
                <a:lnTo>
                  <a:pt x="2693760" y="1213424"/>
                </a:lnTo>
                <a:lnTo>
                  <a:pt x="2691756" y="1213424"/>
                </a:lnTo>
                <a:lnTo>
                  <a:pt x="2689751" y="1213424"/>
                </a:lnTo>
                <a:lnTo>
                  <a:pt x="2686887" y="1211419"/>
                </a:lnTo>
                <a:lnTo>
                  <a:pt x="2681160" y="1206550"/>
                </a:lnTo>
                <a:lnTo>
                  <a:pt x="2676291" y="1204546"/>
                </a:lnTo>
                <a:lnTo>
                  <a:pt x="2669704" y="1201681"/>
                </a:lnTo>
                <a:close/>
                <a:moveTo>
                  <a:pt x="2930603" y="1194809"/>
                </a:moveTo>
                <a:lnTo>
                  <a:pt x="2920006" y="1203687"/>
                </a:lnTo>
                <a:lnTo>
                  <a:pt x="2908550" y="1208555"/>
                </a:lnTo>
                <a:lnTo>
                  <a:pt x="2897095" y="1213424"/>
                </a:lnTo>
                <a:lnTo>
                  <a:pt x="2886499" y="1222302"/>
                </a:lnTo>
                <a:lnTo>
                  <a:pt x="2879912" y="1232898"/>
                </a:lnTo>
                <a:lnTo>
                  <a:pt x="2877048" y="1247504"/>
                </a:lnTo>
                <a:lnTo>
                  <a:pt x="2881917" y="1263255"/>
                </a:lnTo>
                <a:lnTo>
                  <a:pt x="2892513" y="1279006"/>
                </a:lnTo>
                <a:lnTo>
                  <a:pt x="2902251" y="1294757"/>
                </a:lnTo>
                <a:lnTo>
                  <a:pt x="2913706" y="1307359"/>
                </a:lnTo>
                <a:lnTo>
                  <a:pt x="2920293" y="1319960"/>
                </a:lnTo>
                <a:lnTo>
                  <a:pt x="2908837" y="1319960"/>
                </a:lnTo>
                <a:lnTo>
                  <a:pt x="2908837" y="1341439"/>
                </a:lnTo>
                <a:lnTo>
                  <a:pt x="2912560" y="1357190"/>
                </a:lnTo>
                <a:lnTo>
                  <a:pt x="2922298" y="1366068"/>
                </a:lnTo>
                <a:lnTo>
                  <a:pt x="2939481" y="1368932"/>
                </a:lnTo>
                <a:lnTo>
                  <a:pt x="2964396" y="1368073"/>
                </a:lnTo>
                <a:lnTo>
                  <a:pt x="2962391" y="1348598"/>
                </a:lnTo>
                <a:lnTo>
                  <a:pt x="2958668" y="1336857"/>
                </a:lnTo>
                <a:lnTo>
                  <a:pt x="2953800" y="1327120"/>
                </a:lnTo>
                <a:lnTo>
                  <a:pt x="2951795" y="1316523"/>
                </a:lnTo>
                <a:lnTo>
                  <a:pt x="2953800" y="1300772"/>
                </a:lnTo>
                <a:lnTo>
                  <a:pt x="2957522" y="1302777"/>
                </a:lnTo>
                <a:lnTo>
                  <a:pt x="2960387" y="1302777"/>
                </a:lnTo>
                <a:lnTo>
                  <a:pt x="2964110" y="1302777"/>
                </a:lnTo>
                <a:lnTo>
                  <a:pt x="2966973" y="1302777"/>
                </a:lnTo>
                <a:lnTo>
                  <a:pt x="2971842" y="1300485"/>
                </a:lnTo>
                <a:lnTo>
                  <a:pt x="2968978" y="1297622"/>
                </a:lnTo>
                <a:lnTo>
                  <a:pt x="2965256" y="1295617"/>
                </a:lnTo>
                <a:lnTo>
                  <a:pt x="2964396" y="1294757"/>
                </a:lnTo>
                <a:lnTo>
                  <a:pt x="2960674" y="1290748"/>
                </a:lnTo>
                <a:lnTo>
                  <a:pt x="2957809" y="1288743"/>
                </a:lnTo>
                <a:lnTo>
                  <a:pt x="2955805" y="1290748"/>
                </a:lnTo>
                <a:lnTo>
                  <a:pt x="2955805" y="1294757"/>
                </a:lnTo>
                <a:lnTo>
                  <a:pt x="2953800" y="1297622"/>
                </a:lnTo>
                <a:lnTo>
                  <a:pt x="2953800" y="1299626"/>
                </a:lnTo>
                <a:lnTo>
                  <a:pt x="2951795" y="1300485"/>
                </a:lnTo>
                <a:lnTo>
                  <a:pt x="2950936" y="1299626"/>
                </a:lnTo>
                <a:lnTo>
                  <a:pt x="2948931" y="1295617"/>
                </a:lnTo>
                <a:lnTo>
                  <a:pt x="2944063" y="1287885"/>
                </a:lnTo>
                <a:lnTo>
                  <a:pt x="2939194" y="1279006"/>
                </a:lnTo>
                <a:lnTo>
                  <a:pt x="2940053" y="1274997"/>
                </a:lnTo>
                <a:lnTo>
                  <a:pt x="2942058" y="1274997"/>
                </a:lnTo>
                <a:lnTo>
                  <a:pt x="2944063" y="1274137"/>
                </a:lnTo>
                <a:lnTo>
                  <a:pt x="2944922" y="1270128"/>
                </a:lnTo>
                <a:lnTo>
                  <a:pt x="2930603" y="1261250"/>
                </a:lnTo>
                <a:lnTo>
                  <a:pt x="2919147" y="1247504"/>
                </a:lnTo>
                <a:lnTo>
                  <a:pt x="2912560" y="1232898"/>
                </a:lnTo>
                <a:lnTo>
                  <a:pt x="2930889" y="1230893"/>
                </a:lnTo>
                <a:lnTo>
                  <a:pt x="2944349" y="1226024"/>
                </a:lnTo>
                <a:lnTo>
                  <a:pt x="2950936" y="1213424"/>
                </a:lnTo>
                <a:lnTo>
                  <a:pt x="2953800" y="1198818"/>
                </a:lnTo>
                <a:lnTo>
                  <a:pt x="2948931" y="1196813"/>
                </a:lnTo>
                <a:lnTo>
                  <a:pt x="2944063" y="1196813"/>
                </a:lnTo>
                <a:lnTo>
                  <a:pt x="2939194" y="1194809"/>
                </a:lnTo>
                <a:close/>
                <a:moveTo>
                  <a:pt x="2750751" y="1192517"/>
                </a:moveTo>
                <a:lnTo>
                  <a:pt x="2737291" y="1199391"/>
                </a:lnTo>
                <a:lnTo>
                  <a:pt x="2720967" y="1204259"/>
                </a:lnTo>
                <a:lnTo>
                  <a:pt x="2720967" y="1218006"/>
                </a:lnTo>
                <a:lnTo>
                  <a:pt x="2727554" y="1220011"/>
                </a:lnTo>
                <a:lnTo>
                  <a:pt x="2735287" y="1220869"/>
                </a:lnTo>
                <a:lnTo>
                  <a:pt x="2745882" y="1220869"/>
                </a:lnTo>
                <a:lnTo>
                  <a:pt x="2745882" y="1213997"/>
                </a:lnTo>
                <a:lnTo>
                  <a:pt x="2748747" y="1209128"/>
                </a:lnTo>
                <a:lnTo>
                  <a:pt x="2750751" y="1204259"/>
                </a:lnTo>
                <a:lnTo>
                  <a:pt x="2750751" y="1199391"/>
                </a:lnTo>
                <a:lnTo>
                  <a:pt x="2750751" y="1195381"/>
                </a:lnTo>
                <a:close/>
                <a:moveTo>
                  <a:pt x="1447688" y="1183639"/>
                </a:moveTo>
                <a:lnTo>
                  <a:pt x="1450553" y="1192517"/>
                </a:lnTo>
                <a:lnTo>
                  <a:pt x="1452270" y="1204259"/>
                </a:lnTo>
                <a:lnTo>
                  <a:pt x="1454276" y="1213996"/>
                </a:lnTo>
                <a:lnTo>
                  <a:pt x="1452270" y="1216001"/>
                </a:lnTo>
                <a:lnTo>
                  <a:pt x="1450553" y="1216001"/>
                </a:lnTo>
                <a:lnTo>
                  <a:pt x="1449407" y="1216001"/>
                </a:lnTo>
                <a:lnTo>
                  <a:pt x="1449407" y="1218005"/>
                </a:lnTo>
                <a:lnTo>
                  <a:pt x="1447688" y="1218005"/>
                </a:lnTo>
                <a:lnTo>
                  <a:pt x="1440815" y="1218005"/>
                </a:lnTo>
                <a:lnTo>
                  <a:pt x="1438810" y="1216001"/>
                </a:lnTo>
                <a:lnTo>
                  <a:pt x="1438810" y="1213996"/>
                </a:lnTo>
                <a:lnTo>
                  <a:pt x="1438810" y="1213137"/>
                </a:lnTo>
                <a:lnTo>
                  <a:pt x="1437092" y="1213137"/>
                </a:lnTo>
                <a:lnTo>
                  <a:pt x="1435946" y="1211133"/>
                </a:lnTo>
                <a:close/>
                <a:moveTo>
                  <a:pt x="1074813" y="1151564"/>
                </a:moveTo>
                <a:lnTo>
                  <a:pt x="1067081" y="1163306"/>
                </a:lnTo>
                <a:lnTo>
                  <a:pt x="1058489" y="1173902"/>
                </a:lnTo>
                <a:lnTo>
                  <a:pt x="1053620" y="1188508"/>
                </a:lnTo>
                <a:lnTo>
                  <a:pt x="1063358" y="1187648"/>
                </a:lnTo>
                <a:lnTo>
                  <a:pt x="1069945" y="1190513"/>
                </a:lnTo>
                <a:lnTo>
                  <a:pt x="1074813" y="1195381"/>
                </a:lnTo>
                <a:lnTo>
                  <a:pt x="1081401" y="1204259"/>
                </a:lnTo>
                <a:lnTo>
                  <a:pt x="1083405" y="1197386"/>
                </a:lnTo>
                <a:lnTo>
                  <a:pt x="1083405" y="1192517"/>
                </a:lnTo>
                <a:lnTo>
                  <a:pt x="1085410" y="1188508"/>
                </a:lnTo>
                <a:lnTo>
                  <a:pt x="1085410" y="1183639"/>
                </a:lnTo>
                <a:lnTo>
                  <a:pt x="1094001" y="1183639"/>
                </a:lnTo>
                <a:lnTo>
                  <a:pt x="1098870" y="1195381"/>
                </a:lnTo>
                <a:lnTo>
                  <a:pt x="1106603" y="1199391"/>
                </a:lnTo>
                <a:lnTo>
                  <a:pt x="1113189" y="1202254"/>
                </a:lnTo>
                <a:lnTo>
                  <a:pt x="1119776" y="1206264"/>
                </a:lnTo>
                <a:lnTo>
                  <a:pt x="1126363" y="1213996"/>
                </a:lnTo>
                <a:lnTo>
                  <a:pt x="1119776" y="1224593"/>
                </a:lnTo>
                <a:lnTo>
                  <a:pt x="1112044" y="1236334"/>
                </a:lnTo>
                <a:lnTo>
                  <a:pt x="1105457" y="1252086"/>
                </a:lnTo>
                <a:lnTo>
                  <a:pt x="1099729" y="1265832"/>
                </a:lnTo>
                <a:lnTo>
                  <a:pt x="1099729" y="1274425"/>
                </a:lnTo>
                <a:lnTo>
                  <a:pt x="1100875" y="1280152"/>
                </a:lnTo>
                <a:lnTo>
                  <a:pt x="1100875" y="1283016"/>
                </a:lnTo>
                <a:lnTo>
                  <a:pt x="1102879" y="1285021"/>
                </a:lnTo>
                <a:lnTo>
                  <a:pt x="1104884" y="1287025"/>
                </a:lnTo>
                <a:lnTo>
                  <a:pt x="1105743" y="1289030"/>
                </a:lnTo>
                <a:lnTo>
                  <a:pt x="1111471" y="1289889"/>
                </a:lnTo>
                <a:lnTo>
                  <a:pt x="1111471" y="1287025"/>
                </a:lnTo>
                <a:lnTo>
                  <a:pt x="1114335" y="1280152"/>
                </a:lnTo>
                <a:lnTo>
                  <a:pt x="1119203" y="1269556"/>
                </a:lnTo>
                <a:lnTo>
                  <a:pt x="1124931" y="1255809"/>
                </a:lnTo>
                <a:lnTo>
                  <a:pt x="1129800" y="1244067"/>
                </a:lnTo>
                <a:lnTo>
                  <a:pt x="1134668" y="1234330"/>
                </a:lnTo>
                <a:lnTo>
                  <a:pt x="1136674" y="1227456"/>
                </a:lnTo>
                <a:lnTo>
                  <a:pt x="1148128" y="1227456"/>
                </a:lnTo>
                <a:lnTo>
                  <a:pt x="1150134" y="1246071"/>
                </a:lnTo>
                <a:lnTo>
                  <a:pt x="1150134" y="1262682"/>
                </a:lnTo>
                <a:lnTo>
                  <a:pt x="1150134" y="1283302"/>
                </a:lnTo>
                <a:lnTo>
                  <a:pt x="1152138" y="1305640"/>
                </a:lnTo>
                <a:lnTo>
                  <a:pt x="1173331" y="1308505"/>
                </a:lnTo>
                <a:lnTo>
                  <a:pt x="1181922" y="1295903"/>
                </a:lnTo>
                <a:lnTo>
                  <a:pt x="1197387" y="1287025"/>
                </a:lnTo>
                <a:lnTo>
                  <a:pt x="1213711" y="1278147"/>
                </a:lnTo>
                <a:lnTo>
                  <a:pt x="1230895" y="1271274"/>
                </a:lnTo>
                <a:lnTo>
                  <a:pt x="1247219" y="1264401"/>
                </a:lnTo>
                <a:lnTo>
                  <a:pt x="1262684" y="1255523"/>
                </a:lnTo>
                <a:lnTo>
                  <a:pt x="1269271" y="1245785"/>
                </a:lnTo>
                <a:lnTo>
                  <a:pt x="1265547" y="1245785"/>
                </a:lnTo>
                <a:lnTo>
                  <a:pt x="1264689" y="1241776"/>
                </a:lnTo>
                <a:lnTo>
                  <a:pt x="1264689" y="1240917"/>
                </a:lnTo>
                <a:lnTo>
                  <a:pt x="1262684" y="1238912"/>
                </a:lnTo>
                <a:lnTo>
                  <a:pt x="1260679" y="1238912"/>
                </a:lnTo>
                <a:lnTo>
                  <a:pt x="1258674" y="1238912"/>
                </a:lnTo>
                <a:lnTo>
                  <a:pt x="1255810" y="1236907"/>
                </a:lnTo>
                <a:lnTo>
                  <a:pt x="1249224" y="1241776"/>
                </a:lnTo>
                <a:lnTo>
                  <a:pt x="1237768" y="1248649"/>
                </a:lnTo>
                <a:lnTo>
                  <a:pt x="1224308" y="1259246"/>
                </a:lnTo>
                <a:lnTo>
                  <a:pt x="1207124" y="1268124"/>
                </a:lnTo>
                <a:lnTo>
                  <a:pt x="1191659" y="1277861"/>
                </a:lnTo>
                <a:lnTo>
                  <a:pt x="1177340" y="1284735"/>
                </a:lnTo>
                <a:lnTo>
                  <a:pt x="1166744" y="1288744"/>
                </a:lnTo>
                <a:lnTo>
                  <a:pt x="1163880" y="1289603"/>
                </a:lnTo>
                <a:lnTo>
                  <a:pt x="1161875" y="1288744"/>
                </a:lnTo>
                <a:lnTo>
                  <a:pt x="1159871" y="1286739"/>
                </a:lnTo>
                <a:lnTo>
                  <a:pt x="1159871" y="1284735"/>
                </a:lnTo>
                <a:lnTo>
                  <a:pt x="1159871" y="1282729"/>
                </a:lnTo>
                <a:lnTo>
                  <a:pt x="1159011" y="1279866"/>
                </a:lnTo>
                <a:lnTo>
                  <a:pt x="1163880" y="1270987"/>
                </a:lnTo>
                <a:lnTo>
                  <a:pt x="1163880" y="1264114"/>
                </a:lnTo>
                <a:lnTo>
                  <a:pt x="1161875" y="1259246"/>
                </a:lnTo>
                <a:lnTo>
                  <a:pt x="1159871" y="1250368"/>
                </a:lnTo>
                <a:lnTo>
                  <a:pt x="1163593" y="1240631"/>
                </a:lnTo>
                <a:lnTo>
                  <a:pt x="1165599" y="1238626"/>
                </a:lnTo>
                <a:lnTo>
                  <a:pt x="1166458" y="1236621"/>
                </a:lnTo>
                <a:lnTo>
                  <a:pt x="1168462" y="1234617"/>
                </a:lnTo>
                <a:lnTo>
                  <a:pt x="1170467" y="1234617"/>
                </a:lnTo>
                <a:lnTo>
                  <a:pt x="1172471" y="1234617"/>
                </a:lnTo>
                <a:lnTo>
                  <a:pt x="1173331" y="1233757"/>
                </a:lnTo>
                <a:lnTo>
                  <a:pt x="1175336" y="1231752"/>
                </a:lnTo>
                <a:lnTo>
                  <a:pt x="1175336" y="1227743"/>
                </a:lnTo>
                <a:lnTo>
                  <a:pt x="1177340" y="1222874"/>
                </a:lnTo>
                <a:lnTo>
                  <a:pt x="1177340" y="1213996"/>
                </a:lnTo>
                <a:lnTo>
                  <a:pt x="1168749" y="1209128"/>
                </a:lnTo>
                <a:lnTo>
                  <a:pt x="1160157" y="1207123"/>
                </a:lnTo>
                <a:lnTo>
                  <a:pt x="1153570" y="1207123"/>
                </a:lnTo>
                <a:lnTo>
                  <a:pt x="1145838" y="1204259"/>
                </a:lnTo>
                <a:lnTo>
                  <a:pt x="1133236" y="1195381"/>
                </a:lnTo>
                <a:lnTo>
                  <a:pt x="1125504" y="1187648"/>
                </a:lnTo>
                <a:lnTo>
                  <a:pt x="1119776" y="1177053"/>
                </a:lnTo>
                <a:lnTo>
                  <a:pt x="1113189" y="1167315"/>
                </a:lnTo>
                <a:lnTo>
                  <a:pt x="1105457" y="1160442"/>
                </a:lnTo>
                <a:lnTo>
                  <a:pt x="1091997" y="1153568"/>
                </a:lnTo>
                <a:close/>
                <a:moveTo>
                  <a:pt x="1412176" y="1136099"/>
                </a:moveTo>
                <a:lnTo>
                  <a:pt x="1424778" y="1136958"/>
                </a:lnTo>
                <a:lnTo>
                  <a:pt x="1432224" y="1138963"/>
                </a:lnTo>
                <a:lnTo>
                  <a:pt x="1442821" y="1142973"/>
                </a:lnTo>
                <a:lnTo>
                  <a:pt x="1442821" y="1150706"/>
                </a:lnTo>
                <a:lnTo>
                  <a:pt x="1439097" y="1150706"/>
                </a:lnTo>
                <a:lnTo>
                  <a:pt x="1436233" y="1152710"/>
                </a:lnTo>
                <a:lnTo>
                  <a:pt x="1432224" y="1152710"/>
                </a:lnTo>
                <a:lnTo>
                  <a:pt x="1429360" y="1152710"/>
                </a:lnTo>
                <a:lnTo>
                  <a:pt x="1424778" y="1154429"/>
                </a:lnTo>
                <a:lnTo>
                  <a:pt x="1420768" y="1149560"/>
                </a:lnTo>
                <a:lnTo>
                  <a:pt x="1418763" y="1147841"/>
                </a:lnTo>
                <a:lnTo>
                  <a:pt x="1417904" y="1143832"/>
                </a:lnTo>
                <a:lnTo>
                  <a:pt x="1415899" y="1140968"/>
                </a:lnTo>
                <a:close/>
                <a:moveTo>
                  <a:pt x="1490934" y="1116625"/>
                </a:moveTo>
                <a:lnTo>
                  <a:pt x="1501530" y="1116625"/>
                </a:lnTo>
                <a:lnTo>
                  <a:pt x="1501530" y="1130371"/>
                </a:lnTo>
                <a:lnTo>
                  <a:pt x="1501530" y="1142973"/>
                </a:lnTo>
                <a:lnTo>
                  <a:pt x="1503534" y="1152710"/>
                </a:lnTo>
                <a:lnTo>
                  <a:pt x="1504394" y="1164166"/>
                </a:lnTo>
                <a:lnTo>
                  <a:pt x="1523582" y="1164166"/>
                </a:lnTo>
                <a:lnTo>
                  <a:pt x="1523582" y="1183640"/>
                </a:lnTo>
                <a:lnTo>
                  <a:pt x="1531315" y="1183640"/>
                </a:lnTo>
                <a:lnTo>
                  <a:pt x="1533320" y="1184499"/>
                </a:lnTo>
                <a:lnTo>
                  <a:pt x="1535324" y="1184499"/>
                </a:lnTo>
                <a:lnTo>
                  <a:pt x="1537042" y="1184499"/>
                </a:lnTo>
                <a:lnTo>
                  <a:pt x="1538188" y="1184499"/>
                </a:lnTo>
                <a:lnTo>
                  <a:pt x="1539906" y="1184499"/>
                </a:lnTo>
                <a:lnTo>
                  <a:pt x="1541911" y="1186504"/>
                </a:lnTo>
                <a:lnTo>
                  <a:pt x="1539906" y="1197100"/>
                </a:lnTo>
                <a:lnTo>
                  <a:pt x="1537042" y="1208842"/>
                </a:lnTo>
                <a:lnTo>
                  <a:pt x="1535324" y="1220297"/>
                </a:lnTo>
                <a:lnTo>
                  <a:pt x="1531315" y="1220297"/>
                </a:lnTo>
                <a:lnTo>
                  <a:pt x="1530455" y="1216575"/>
                </a:lnTo>
                <a:lnTo>
                  <a:pt x="1530455" y="1215429"/>
                </a:lnTo>
                <a:lnTo>
                  <a:pt x="1530455" y="1213710"/>
                </a:lnTo>
                <a:lnTo>
                  <a:pt x="1528451" y="1211706"/>
                </a:lnTo>
                <a:lnTo>
                  <a:pt x="1528451" y="1209701"/>
                </a:lnTo>
                <a:lnTo>
                  <a:pt x="1526446" y="1213710"/>
                </a:lnTo>
                <a:lnTo>
                  <a:pt x="1524727" y="1213710"/>
                </a:lnTo>
                <a:lnTo>
                  <a:pt x="1524727" y="1215429"/>
                </a:lnTo>
                <a:lnTo>
                  <a:pt x="1523582" y="1215429"/>
                </a:lnTo>
                <a:lnTo>
                  <a:pt x="1519859" y="1216575"/>
                </a:lnTo>
                <a:lnTo>
                  <a:pt x="1519859" y="1209701"/>
                </a:lnTo>
                <a:lnTo>
                  <a:pt x="1521864" y="1208842"/>
                </a:lnTo>
                <a:lnTo>
                  <a:pt x="1521864" y="1206837"/>
                </a:lnTo>
                <a:lnTo>
                  <a:pt x="1523582" y="1204832"/>
                </a:lnTo>
                <a:lnTo>
                  <a:pt x="1523582" y="1201969"/>
                </a:lnTo>
                <a:lnTo>
                  <a:pt x="1523582" y="1198246"/>
                </a:lnTo>
                <a:lnTo>
                  <a:pt x="1519859" y="1198246"/>
                </a:lnTo>
                <a:lnTo>
                  <a:pt x="1512986" y="1204832"/>
                </a:lnTo>
                <a:lnTo>
                  <a:pt x="1506399" y="1211706"/>
                </a:lnTo>
                <a:lnTo>
                  <a:pt x="1497807" y="1216575"/>
                </a:lnTo>
                <a:lnTo>
                  <a:pt x="1497807" y="1211706"/>
                </a:lnTo>
                <a:lnTo>
                  <a:pt x="1497807" y="1206837"/>
                </a:lnTo>
                <a:lnTo>
                  <a:pt x="1497807" y="1204832"/>
                </a:lnTo>
                <a:lnTo>
                  <a:pt x="1496661" y="1203973"/>
                </a:lnTo>
                <a:lnTo>
                  <a:pt x="1492938" y="1201969"/>
                </a:lnTo>
                <a:lnTo>
                  <a:pt x="1488069" y="1201969"/>
                </a:lnTo>
                <a:lnTo>
                  <a:pt x="1479478" y="1201969"/>
                </a:lnTo>
                <a:lnTo>
                  <a:pt x="1476614" y="1201969"/>
                </a:lnTo>
                <a:lnTo>
                  <a:pt x="1472605" y="1201969"/>
                </a:lnTo>
                <a:lnTo>
                  <a:pt x="1468022" y="1199964"/>
                </a:lnTo>
                <a:lnTo>
                  <a:pt x="1463153" y="1199964"/>
                </a:lnTo>
                <a:lnTo>
                  <a:pt x="1458285" y="1198246"/>
                </a:lnTo>
                <a:lnTo>
                  <a:pt x="1454562" y="1195095"/>
                </a:lnTo>
                <a:lnTo>
                  <a:pt x="1464013" y="1181635"/>
                </a:lnTo>
                <a:lnTo>
                  <a:pt x="1474609" y="1161302"/>
                </a:lnTo>
                <a:lnTo>
                  <a:pt x="1481483" y="1138964"/>
                </a:lnTo>
                <a:close/>
                <a:moveTo>
                  <a:pt x="1172756" y="1057629"/>
                </a:moveTo>
                <a:lnTo>
                  <a:pt x="1187075" y="1057629"/>
                </a:lnTo>
                <a:lnTo>
                  <a:pt x="1187075" y="1064503"/>
                </a:lnTo>
                <a:lnTo>
                  <a:pt x="1184212" y="1064503"/>
                </a:lnTo>
                <a:lnTo>
                  <a:pt x="1182493" y="1066220"/>
                </a:lnTo>
                <a:lnTo>
                  <a:pt x="1181347" y="1066220"/>
                </a:lnTo>
                <a:lnTo>
                  <a:pt x="1179630" y="1066220"/>
                </a:lnTo>
                <a:lnTo>
                  <a:pt x="1177625" y="1068226"/>
                </a:lnTo>
                <a:lnTo>
                  <a:pt x="1172756" y="1068226"/>
                </a:lnTo>
                <a:close/>
                <a:moveTo>
                  <a:pt x="495164" y="1049896"/>
                </a:moveTo>
                <a:lnTo>
                  <a:pt x="501751" y="1049896"/>
                </a:lnTo>
                <a:lnTo>
                  <a:pt x="504615" y="1050755"/>
                </a:lnTo>
                <a:lnTo>
                  <a:pt x="508625" y="1052760"/>
                </a:lnTo>
                <a:lnTo>
                  <a:pt x="513207" y="1052760"/>
                </a:lnTo>
                <a:lnTo>
                  <a:pt x="520080" y="1052760"/>
                </a:lnTo>
                <a:lnTo>
                  <a:pt x="522085" y="1066220"/>
                </a:lnTo>
                <a:lnTo>
                  <a:pt x="524948" y="1077103"/>
                </a:lnTo>
                <a:lnTo>
                  <a:pt x="526667" y="1090563"/>
                </a:lnTo>
                <a:lnTo>
                  <a:pt x="520080" y="1090563"/>
                </a:lnTo>
                <a:lnTo>
                  <a:pt x="516357" y="1084835"/>
                </a:lnTo>
                <a:lnTo>
                  <a:pt x="513207" y="1081972"/>
                </a:lnTo>
                <a:lnTo>
                  <a:pt x="508625" y="1077963"/>
                </a:lnTo>
                <a:lnTo>
                  <a:pt x="504615" y="1075098"/>
                </a:lnTo>
                <a:lnTo>
                  <a:pt x="501751" y="1070230"/>
                </a:lnTo>
                <a:lnTo>
                  <a:pt x="498028" y="1064502"/>
                </a:lnTo>
                <a:lnTo>
                  <a:pt x="496023" y="1061638"/>
                </a:lnTo>
                <a:lnTo>
                  <a:pt x="495164" y="1057629"/>
                </a:lnTo>
                <a:lnTo>
                  <a:pt x="495164" y="1054765"/>
                </a:lnTo>
                <a:close/>
                <a:moveTo>
                  <a:pt x="4137439" y="1037296"/>
                </a:moveTo>
                <a:lnTo>
                  <a:pt x="4139444" y="1039301"/>
                </a:lnTo>
                <a:lnTo>
                  <a:pt x="4139444" y="1041019"/>
                </a:lnTo>
                <a:lnTo>
                  <a:pt x="4140302" y="1041019"/>
                </a:lnTo>
                <a:lnTo>
                  <a:pt x="4140302" y="1043024"/>
                </a:lnTo>
                <a:lnTo>
                  <a:pt x="4146030" y="1054766"/>
                </a:lnTo>
                <a:lnTo>
                  <a:pt x="4146030" y="1070231"/>
                </a:lnTo>
                <a:lnTo>
                  <a:pt x="4146030" y="1084837"/>
                </a:lnTo>
                <a:lnTo>
                  <a:pt x="4148895" y="1102306"/>
                </a:lnTo>
                <a:lnTo>
                  <a:pt x="4153763" y="1118631"/>
                </a:lnTo>
                <a:lnTo>
                  <a:pt x="4162355" y="1136959"/>
                </a:lnTo>
                <a:lnTo>
                  <a:pt x="4167223" y="1157293"/>
                </a:lnTo>
                <a:lnTo>
                  <a:pt x="4144313" y="1154429"/>
                </a:lnTo>
                <a:lnTo>
                  <a:pt x="4144313" y="1169894"/>
                </a:lnTo>
                <a:lnTo>
                  <a:pt x="4147176" y="1181636"/>
                </a:lnTo>
                <a:lnTo>
                  <a:pt x="4148895" y="1193378"/>
                </a:lnTo>
                <a:lnTo>
                  <a:pt x="4152904" y="1209702"/>
                </a:lnTo>
                <a:lnTo>
                  <a:pt x="4147176" y="1209702"/>
                </a:lnTo>
                <a:lnTo>
                  <a:pt x="4144313" y="1209702"/>
                </a:lnTo>
                <a:lnTo>
                  <a:pt x="4139444" y="1211706"/>
                </a:lnTo>
                <a:lnTo>
                  <a:pt x="4137439" y="1211706"/>
                </a:lnTo>
                <a:lnTo>
                  <a:pt x="4134575" y="1213712"/>
                </a:lnTo>
                <a:lnTo>
                  <a:pt x="4130852" y="1203974"/>
                </a:lnTo>
                <a:lnTo>
                  <a:pt x="4128847" y="1184500"/>
                </a:lnTo>
                <a:lnTo>
                  <a:pt x="4128847" y="1163307"/>
                </a:lnTo>
                <a:lnTo>
                  <a:pt x="4128847" y="1138964"/>
                </a:lnTo>
                <a:lnTo>
                  <a:pt x="4128847" y="1116625"/>
                </a:lnTo>
                <a:lnTo>
                  <a:pt x="4125983" y="1102306"/>
                </a:lnTo>
                <a:lnTo>
                  <a:pt x="4125983" y="1064503"/>
                </a:lnTo>
                <a:lnTo>
                  <a:pt x="4128847" y="1059635"/>
                </a:lnTo>
                <a:lnTo>
                  <a:pt x="4130852" y="1056770"/>
                </a:lnTo>
                <a:lnTo>
                  <a:pt x="4132570" y="1052761"/>
                </a:lnTo>
                <a:lnTo>
                  <a:pt x="4134575" y="1049898"/>
                </a:lnTo>
                <a:lnTo>
                  <a:pt x="4135434" y="1044170"/>
                </a:lnTo>
                <a:close/>
                <a:moveTo>
                  <a:pt x="2165949" y="1023835"/>
                </a:moveTo>
                <a:lnTo>
                  <a:pt x="2169672" y="1044169"/>
                </a:lnTo>
                <a:lnTo>
                  <a:pt x="2167667" y="1064503"/>
                </a:lnTo>
                <a:lnTo>
                  <a:pt x="2163085" y="1086555"/>
                </a:lnTo>
                <a:lnTo>
                  <a:pt x="2149625" y="1093428"/>
                </a:lnTo>
                <a:lnTo>
                  <a:pt x="2137024" y="1097438"/>
                </a:lnTo>
                <a:lnTo>
                  <a:pt x="2118694" y="1098297"/>
                </a:lnTo>
                <a:lnTo>
                  <a:pt x="2118694" y="1090565"/>
                </a:lnTo>
                <a:lnTo>
                  <a:pt x="2123563" y="1077963"/>
                </a:lnTo>
                <a:lnTo>
                  <a:pt x="2123563" y="1063357"/>
                </a:lnTo>
                <a:lnTo>
                  <a:pt x="2122704" y="1045887"/>
                </a:lnTo>
                <a:lnTo>
                  <a:pt x="2132155" y="1037296"/>
                </a:lnTo>
                <a:lnTo>
                  <a:pt x="2140746" y="1030422"/>
                </a:lnTo>
                <a:lnTo>
                  <a:pt x="2150484" y="1025554"/>
                </a:lnTo>
                <a:close/>
                <a:moveTo>
                  <a:pt x="2406228" y="997488"/>
                </a:moveTo>
                <a:lnTo>
                  <a:pt x="2409092" y="1000352"/>
                </a:lnTo>
                <a:lnTo>
                  <a:pt x="2411097" y="1002357"/>
                </a:lnTo>
                <a:lnTo>
                  <a:pt x="2412814" y="1004362"/>
                </a:lnTo>
                <a:lnTo>
                  <a:pt x="2412814" y="1007225"/>
                </a:lnTo>
                <a:lnTo>
                  <a:pt x="2412814" y="1011235"/>
                </a:lnTo>
                <a:lnTo>
                  <a:pt x="2413960" y="1015818"/>
                </a:lnTo>
                <a:lnTo>
                  <a:pt x="2412814" y="1018967"/>
                </a:lnTo>
                <a:lnTo>
                  <a:pt x="2411097" y="1020686"/>
                </a:lnTo>
                <a:lnTo>
                  <a:pt x="2411097" y="1022690"/>
                </a:lnTo>
                <a:lnTo>
                  <a:pt x="2411097" y="1023836"/>
                </a:lnTo>
                <a:lnTo>
                  <a:pt x="2411097" y="1025555"/>
                </a:lnTo>
                <a:lnTo>
                  <a:pt x="2409092" y="1027560"/>
                </a:lnTo>
                <a:lnTo>
                  <a:pt x="2407086" y="1029564"/>
                </a:lnTo>
                <a:lnTo>
                  <a:pt x="2406228" y="1029564"/>
                </a:lnTo>
                <a:lnTo>
                  <a:pt x="2404223" y="1029564"/>
                </a:lnTo>
                <a:lnTo>
                  <a:pt x="2402218" y="1030423"/>
                </a:lnTo>
                <a:lnTo>
                  <a:pt x="2399354" y="1030423"/>
                </a:lnTo>
                <a:lnTo>
                  <a:pt x="2393626" y="1018967"/>
                </a:lnTo>
                <a:lnTo>
                  <a:pt x="2390762" y="1014099"/>
                </a:lnTo>
                <a:lnTo>
                  <a:pt x="2390762" y="1012094"/>
                </a:lnTo>
                <a:lnTo>
                  <a:pt x="2392767" y="1011235"/>
                </a:lnTo>
                <a:lnTo>
                  <a:pt x="2399354" y="1007225"/>
                </a:lnTo>
                <a:close/>
                <a:moveTo>
                  <a:pt x="2482979" y="959684"/>
                </a:moveTo>
                <a:lnTo>
                  <a:pt x="2487848" y="961689"/>
                </a:lnTo>
                <a:lnTo>
                  <a:pt x="2489853" y="961689"/>
                </a:lnTo>
                <a:lnTo>
                  <a:pt x="2491572" y="961689"/>
                </a:lnTo>
                <a:lnTo>
                  <a:pt x="2492716" y="963693"/>
                </a:lnTo>
                <a:lnTo>
                  <a:pt x="2494721" y="963693"/>
                </a:lnTo>
                <a:lnTo>
                  <a:pt x="2491572" y="968563"/>
                </a:lnTo>
                <a:lnTo>
                  <a:pt x="2489853" y="973431"/>
                </a:lnTo>
                <a:lnTo>
                  <a:pt x="2487848" y="978300"/>
                </a:lnTo>
                <a:lnTo>
                  <a:pt x="2484984" y="984028"/>
                </a:lnTo>
                <a:lnTo>
                  <a:pt x="2479256" y="986891"/>
                </a:lnTo>
                <a:lnTo>
                  <a:pt x="2479256" y="982023"/>
                </a:lnTo>
                <a:lnTo>
                  <a:pt x="2478111" y="982023"/>
                </a:lnTo>
                <a:lnTo>
                  <a:pt x="2478111" y="980018"/>
                </a:lnTo>
                <a:lnTo>
                  <a:pt x="2478111" y="978300"/>
                </a:lnTo>
                <a:lnTo>
                  <a:pt x="2476392" y="975149"/>
                </a:lnTo>
                <a:lnTo>
                  <a:pt x="2479256" y="971426"/>
                </a:lnTo>
                <a:lnTo>
                  <a:pt x="2481261" y="968563"/>
                </a:lnTo>
                <a:lnTo>
                  <a:pt x="2482979" y="964553"/>
                </a:lnTo>
                <a:close/>
                <a:moveTo>
                  <a:pt x="236557" y="956820"/>
                </a:moveTo>
                <a:lnTo>
                  <a:pt x="241426" y="964553"/>
                </a:lnTo>
                <a:lnTo>
                  <a:pt x="241426" y="971426"/>
                </a:lnTo>
                <a:lnTo>
                  <a:pt x="236557" y="980018"/>
                </a:lnTo>
                <a:lnTo>
                  <a:pt x="229684" y="984887"/>
                </a:lnTo>
                <a:lnTo>
                  <a:pt x="223097" y="988896"/>
                </a:lnTo>
                <a:lnTo>
                  <a:pt x="221092" y="990901"/>
                </a:lnTo>
                <a:lnTo>
                  <a:pt x="218228" y="986892"/>
                </a:lnTo>
                <a:lnTo>
                  <a:pt x="216223" y="984027"/>
                </a:lnTo>
                <a:lnTo>
                  <a:pt x="214505" y="978299"/>
                </a:lnTo>
                <a:lnTo>
                  <a:pt x="214505" y="973431"/>
                </a:lnTo>
                <a:lnTo>
                  <a:pt x="212500" y="968562"/>
                </a:lnTo>
                <a:lnTo>
                  <a:pt x="224815" y="963694"/>
                </a:lnTo>
                <a:lnTo>
                  <a:pt x="227965" y="961689"/>
                </a:lnTo>
                <a:lnTo>
                  <a:pt x="232548" y="959684"/>
                </a:lnTo>
                <a:close/>
                <a:moveTo>
                  <a:pt x="2543693" y="934483"/>
                </a:moveTo>
                <a:lnTo>
                  <a:pt x="2557154" y="941357"/>
                </a:lnTo>
                <a:lnTo>
                  <a:pt x="2557154" y="946225"/>
                </a:lnTo>
                <a:lnTo>
                  <a:pt x="2553144" y="946225"/>
                </a:lnTo>
                <a:lnTo>
                  <a:pt x="2552285" y="948230"/>
                </a:lnTo>
                <a:lnTo>
                  <a:pt x="2548562" y="949949"/>
                </a:lnTo>
                <a:lnTo>
                  <a:pt x="2546557" y="953099"/>
                </a:lnTo>
                <a:lnTo>
                  <a:pt x="2543693" y="951094"/>
                </a:lnTo>
                <a:lnTo>
                  <a:pt x="2541688" y="951094"/>
                </a:lnTo>
                <a:lnTo>
                  <a:pt x="2539683" y="949949"/>
                </a:lnTo>
                <a:lnTo>
                  <a:pt x="2538824" y="949949"/>
                </a:lnTo>
                <a:lnTo>
                  <a:pt x="2538824" y="946225"/>
                </a:lnTo>
                <a:lnTo>
                  <a:pt x="2538824" y="943362"/>
                </a:lnTo>
                <a:lnTo>
                  <a:pt x="2538824" y="941357"/>
                </a:lnTo>
                <a:lnTo>
                  <a:pt x="2539683" y="937347"/>
                </a:lnTo>
                <a:close/>
                <a:moveTo>
                  <a:pt x="2183990" y="925890"/>
                </a:moveTo>
                <a:lnTo>
                  <a:pt x="2201461" y="927895"/>
                </a:lnTo>
                <a:lnTo>
                  <a:pt x="2214921" y="930759"/>
                </a:lnTo>
                <a:lnTo>
                  <a:pt x="2210911" y="937346"/>
                </a:lnTo>
                <a:lnTo>
                  <a:pt x="2209193" y="943360"/>
                </a:lnTo>
                <a:lnTo>
                  <a:pt x="2206329" y="948229"/>
                </a:lnTo>
                <a:lnTo>
                  <a:pt x="2202320" y="953097"/>
                </a:lnTo>
                <a:lnTo>
                  <a:pt x="2210911" y="953097"/>
                </a:lnTo>
                <a:lnTo>
                  <a:pt x="2214921" y="949947"/>
                </a:lnTo>
                <a:lnTo>
                  <a:pt x="2215780" y="948229"/>
                </a:lnTo>
                <a:lnTo>
                  <a:pt x="2219789" y="946224"/>
                </a:lnTo>
                <a:lnTo>
                  <a:pt x="2224371" y="946224"/>
                </a:lnTo>
                <a:lnTo>
                  <a:pt x="2224371" y="953097"/>
                </a:lnTo>
                <a:lnTo>
                  <a:pt x="2229240" y="964552"/>
                </a:lnTo>
                <a:lnTo>
                  <a:pt x="2226376" y="975149"/>
                </a:lnTo>
                <a:lnTo>
                  <a:pt x="2221508" y="984027"/>
                </a:lnTo>
                <a:lnTo>
                  <a:pt x="2217784" y="990900"/>
                </a:lnTo>
                <a:lnTo>
                  <a:pt x="2226376" y="998632"/>
                </a:lnTo>
                <a:lnTo>
                  <a:pt x="2234968" y="1011234"/>
                </a:lnTo>
                <a:lnTo>
                  <a:pt x="2246710" y="1023835"/>
                </a:lnTo>
                <a:lnTo>
                  <a:pt x="2256161" y="1039300"/>
                </a:lnTo>
                <a:lnTo>
                  <a:pt x="2264752" y="1056769"/>
                </a:lnTo>
                <a:lnTo>
                  <a:pt x="2271625" y="1071089"/>
                </a:lnTo>
                <a:lnTo>
                  <a:pt x="2273630" y="1083690"/>
                </a:lnTo>
                <a:lnTo>
                  <a:pt x="2269621" y="1095432"/>
                </a:lnTo>
                <a:lnTo>
                  <a:pt x="2261888" y="1102305"/>
                </a:lnTo>
                <a:lnTo>
                  <a:pt x="2251292" y="1108892"/>
                </a:lnTo>
                <a:lnTo>
                  <a:pt x="2234968" y="1115765"/>
                </a:lnTo>
                <a:lnTo>
                  <a:pt x="2214921" y="1120633"/>
                </a:lnTo>
                <a:lnTo>
                  <a:pt x="2196592" y="1125502"/>
                </a:lnTo>
                <a:lnTo>
                  <a:pt x="2181127" y="1127507"/>
                </a:lnTo>
                <a:lnTo>
                  <a:pt x="2181127" y="1123498"/>
                </a:lnTo>
                <a:lnTo>
                  <a:pt x="2190864" y="1108892"/>
                </a:lnTo>
                <a:lnTo>
                  <a:pt x="2199455" y="1093427"/>
                </a:lnTo>
                <a:lnTo>
                  <a:pt x="2194587" y="1093427"/>
                </a:lnTo>
                <a:lnTo>
                  <a:pt x="2190864" y="1093427"/>
                </a:lnTo>
                <a:lnTo>
                  <a:pt x="2188000" y="1091422"/>
                </a:lnTo>
                <a:lnTo>
                  <a:pt x="2188000" y="1090563"/>
                </a:lnTo>
                <a:lnTo>
                  <a:pt x="2185995" y="1088558"/>
                </a:lnTo>
                <a:lnTo>
                  <a:pt x="2185995" y="1084835"/>
                </a:lnTo>
                <a:lnTo>
                  <a:pt x="2183990" y="1079967"/>
                </a:lnTo>
                <a:lnTo>
                  <a:pt x="2196592" y="1077102"/>
                </a:lnTo>
                <a:lnTo>
                  <a:pt x="2192869" y="1073093"/>
                </a:lnTo>
                <a:lnTo>
                  <a:pt x="2192869" y="1071089"/>
                </a:lnTo>
                <a:lnTo>
                  <a:pt x="2190864" y="1070230"/>
                </a:lnTo>
                <a:lnTo>
                  <a:pt x="2190864" y="1068225"/>
                </a:lnTo>
                <a:lnTo>
                  <a:pt x="2192869" y="1064502"/>
                </a:lnTo>
                <a:lnTo>
                  <a:pt x="2194587" y="1057628"/>
                </a:lnTo>
                <a:lnTo>
                  <a:pt x="2199455" y="1052760"/>
                </a:lnTo>
                <a:lnTo>
                  <a:pt x="2202320" y="1049896"/>
                </a:lnTo>
                <a:lnTo>
                  <a:pt x="2209193" y="1045887"/>
                </a:lnTo>
                <a:lnTo>
                  <a:pt x="2214921" y="1043022"/>
                </a:lnTo>
                <a:lnTo>
                  <a:pt x="2212915" y="1039300"/>
                </a:lnTo>
                <a:lnTo>
                  <a:pt x="2212915" y="1037294"/>
                </a:lnTo>
                <a:lnTo>
                  <a:pt x="2210911" y="1036436"/>
                </a:lnTo>
                <a:lnTo>
                  <a:pt x="2210911" y="1034431"/>
                </a:lnTo>
                <a:lnTo>
                  <a:pt x="2209193" y="1030422"/>
                </a:lnTo>
                <a:lnTo>
                  <a:pt x="2208047" y="1030422"/>
                </a:lnTo>
                <a:lnTo>
                  <a:pt x="2208047" y="1029562"/>
                </a:lnTo>
                <a:lnTo>
                  <a:pt x="2206329" y="1029562"/>
                </a:lnTo>
                <a:lnTo>
                  <a:pt x="2202320" y="1027557"/>
                </a:lnTo>
                <a:lnTo>
                  <a:pt x="2199455" y="1025553"/>
                </a:lnTo>
                <a:lnTo>
                  <a:pt x="2197451" y="1025553"/>
                </a:lnTo>
                <a:lnTo>
                  <a:pt x="2194587" y="1025553"/>
                </a:lnTo>
                <a:lnTo>
                  <a:pt x="2190864" y="1023835"/>
                </a:lnTo>
                <a:lnTo>
                  <a:pt x="2188000" y="1023835"/>
                </a:lnTo>
                <a:lnTo>
                  <a:pt x="2188000" y="1022689"/>
                </a:lnTo>
                <a:lnTo>
                  <a:pt x="2185995" y="1020685"/>
                </a:lnTo>
                <a:lnTo>
                  <a:pt x="2185995" y="1018966"/>
                </a:lnTo>
                <a:lnTo>
                  <a:pt x="2185995" y="1015816"/>
                </a:lnTo>
                <a:lnTo>
                  <a:pt x="2183990" y="1012093"/>
                </a:lnTo>
                <a:lnTo>
                  <a:pt x="2185995" y="1011234"/>
                </a:lnTo>
                <a:lnTo>
                  <a:pt x="2185995" y="1009229"/>
                </a:lnTo>
                <a:lnTo>
                  <a:pt x="2188000" y="1007225"/>
                </a:lnTo>
                <a:lnTo>
                  <a:pt x="2188000" y="1005220"/>
                </a:lnTo>
                <a:lnTo>
                  <a:pt x="2188000" y="1002356"/>
                </a:lnTo>
                <a:lnTo>
                  <a:pt x="2183990" y="1002356"/>
                </a:lnTo>
                <a:lnTo>
                  <a:pt x="2183131" y="1005220"/>
                </a:lnTo>
                <a:lnTo>
                  <a:pt x="2183131" y="1007225"/>
                </a:lnTo>
                <a:lnTo>
                  <a:pt x="2183131" y="1009229"/>
                </a:lnTo>
                <a:lnTo>
                  <a:pt x="2181127" y="1009229"/>
                </a:lnTo>
                <a:lnTo>
                  <a:pt x="2179408" y="1011234"/>
                </a:lnTo>
                <a:lnTo>
                  <a:pt x="2177404" y="1012093"/>
                </a:lnTo>
                <a:lnTo>
                  <a:pt x="2174540" y="995482"/>
                </a:lnTo>
                <a:lnTo>
                  <a:pt x="2170530" y="980017"/>
                </a:lnTo>
                <a:lnTo>
                  <a:pt x="2169671" y="968562"/>
                </a:lnTo>
                <a:lnTo>
                  <a:pt x="2172535" y="959684"/>
                </a:lnTo>
                <a:lnTo>
                  <a:pt x="2177404" y="951092"/>
                </a:lnTo>
                <a:lnTo>
                  <a:pt x="2183131" y="941355"/>
                </a:lnTo>
                <a:close/>
                <a:moveTo>
                  <a:pt x="27779" y="890951"/>
                </a:moveTo>
                <a:lnTo>
                  <a:pt x="46968" y="890951"/>
                </a:lnTo>
                <a:lnTo>
                  <a:pt x="46968" y="897825"/>
                </a:lnTo>
                <a:lnTo>
                  <a:pt x="43244" y="897825"/>
                </a:lnTo>
                <a:lnTo>
                  <a:pt x="43244" y="900688"/>
                </a:lnTo>
                <a:lnTo>
                  <a:pt x="38375" y="898683"/>
                </a:lnTo>
                <a:lnTo>
                  <a:pt x="34653" y="895820"/>
                </a:lnTo>
                <a:lnTo>
                  <a:pt x="31788" y="893815"/>
                </a:lnTo>
                <a:close/>
                <a:moveTo>
                  <a:pt x="1191086" y="837683"/>
                </a:moveTo>
                <a:lnTo>
                  <a:pt x="1195954" y="841692"/>
                </a:lnTo>
                <a:lnTo>
                  <a:pt x="1200536" y="846275"/>
                </a:lnTo>
                <a:lnTo>
                  <a:pt x="1204546" y="853148"/>
                </a:lnTo>
                <a:lnTo>
                  <a:pt x="1206551" y="860022"/>
                </a:lnTo>
                <a:lnTo>
                  <a:pt x="1202541" y="860022"/>
                </a:lnTo>
                <a:lnTo>
                  <a:pt x="1199677" y="862027"/>
                </a:lnTo>
                <a:lnTo>
                  <a:pt x="1197672" y="862027"/>
                </a:lnTo>
                <a:lnTo>
                  <a:pt x="1193090" y="863745"/>
                </a:lnTo>
                <a:lnTo>
                  <a:pt x="1187076" y="863745"/>
                </a:lnTo>
                <a:lnTo>
                  <a:pt x="1187076" y="860022"/>
                </a:lnTo>
                <a:lnTo>
                  <a:pt x="1186217" y="860022"/>
                </a:lnTo>
                <a:lnTo>
                  <a:pt x="1186217" y="858017"/>
                </a:lnTo>
                <a:lnTo>
                  <a:pt x="1184212" y="857157"/>
                </a:lnTo>
                <a:lnTo>
                  <a:pt x="1186217" y="853148"/>
                </a:lnTo>
                <a:lnTo>
                  <a:pt x="1186217" y="851144"/>
                </a:lnTo>
                <a:lnTo>
                  <a:pt x="1186217" y="850285"/>
                </a:lnTo>
                <a:lnTo>
                  <a:pt x="1187076" y="848280"/>
                </a:lnTo>
                <a:close/>
                <a:moveTo>
                  <a:pt x="1162161" y="825942"/>
                </a:moveTo>
                <a:lnTo>
                  <a:pt x="1166170" y="829951"/>
                </a:lnTo>
                <a:lnTo>
                  <a:pt x="1167888" y="831956"/>
                </a:lnTo>
                <a:lnTo>
                  <a:pt x="1167888" y="832816"/>
                </a:lnTo>
                <a:lnTo>
                  <a:pt x="1169034" y="836825"/>
                </a:lnTo>
                <a:lnTo>
                  <a:pt x="1169034" y="839689"/>
                </a:lnTo>
                <a:lnTo>
                  <a:pt x="1169034" y="844558"/>
                </a:lnTo>
                <a:lnTo>
                  <a:pt x="1166170" y="844558"/>
                </a:lnTo>
                <a:lnTo>
                  <a:pt x="1166170" y="848281"/>
                </a:lnTo>
                <a:lnTo>
                  <a:pt x="1159296" y="846276"/>
                </a:lnTo>
                <a:lnTo>
                  <a:pt x="1152710" y="844558"/>
                </a:lnTo>
                <a:lnTo>
                  <a:pt x="1147840" y="841694"/>
                </a:lnTo>
                <a:lnTo>
                  <a:pt x="1143831" y="841694"/>
                </a:lnTo>
                <a:lnTo>
                  <a:pt x="1143831" y="837684"/>
                </a:lnTo>
                <a:lnTo>
                  <a:pt x="1150705" y="834820"/>
                </a:lnTo>
                <a:lnTo>
                  <a:pt x="1157292" y="831956"/>
                </a:lnTo>
                <a:close/>
                <a:moveTo>
                  <a:pt x="1236335" y="795871"/>
                </a:moveTo>
                <a:lnTo>
                  <a:pt x="1240059" y="797876"/>
                </a:lnTo>
                <a:lnTo>
                  <a:pt x="1240918" y="799022"/>
                </a:lnTo>
                <a:lnTo>
                  <a:pt x="1242923" y="800740"/>
                </a:lnTo>
                <a:lnTo>
                  <a:pt x="1246933" y="800740"/>
                </a:lnTo>
                <a:lnTo>
                  <a:pt x="1246933" y="802745"/>
                </a:lnTo>
                <a:lnTo>
                  <a:pt x="1246933" y="804749"/>
                </a:lnTo>
                <a:lnTo>
                  <a:pt x="1244928" y="805608"/>
                </a:lnTo>
                <a:lnTo>
                  <a:pt x="1242923" y="807613"/>
                </a:lnTo>
                <a:lnTo>
                  <a:pt x="1240918" y="809617"/>
                </a:lnTo>
                <a:lnTo>
                  <a:pt x="1240059" y="809617"/>
                </a:lnTo>
                <a:lnTo>
                  <a:pt x="1238054" y="811623"/>
                </a:lnTo>
                <a:lnTo>
                  <a:pt x="1236335" y="811623"/>
                </a:lnTo>
                <a:lnTo>
                  <a:pt x="1233471" y="811623"/>
                </a:lnTo>
                <a:lnTo>
                  <a:pt x="1233471" y="805608"/>
                </a:lnTo>
                <a:lnTo>
                  <a:pt x="1233471" y="802745"/>
                </a:lnTo>
                <a:lnTo>
                  <a:pt x="1234330" y="800740"/>
                </a:lnTo>
                <a:close/>
                <a:moveTo>
                  <a:pt x="0" y="777542"/>
                </a:moveTo>
                <a:lnTo>
                  <a:pt x="16324" y="780406"/>
                </a:lnTo>
                <a:lnTo>
                  <a:pt x="27779" y="785275"/>
                </a:lnTo>
                <a:lnTo>
                  <a:pt x="36658" y="795872"/>
                </a:lnTo>
                <a:lnTo>
                  <a:pt x="33507" y="799021"/>
                </a:lnTo>
                <a:lnTo>
                  <a:pt x="29784" y="799021"/>
                </a:lnTo>
                <a:lnTo>
                  <a:pt x="27779" y="800740"/>
                </a:lnTo>
                <a:lnTo>
                  <a:pt x="26920" y="802744"/>
                </a:lnTo>
                <a:lnTo>
                  <a:pt x="21193" y="804749"/>
                </a:lnTo>
                <a:lnTo>
                  <a:pt x="18329" y="800740"/>
                </a:lnTo>
                <a:lnTo>
                  <a:pt x="13460" y="797876"/>
                </a:lnTo>
                <a:lnTo>
                  <a:pt x="9737" y="794153"/>
                </a:lnTo>
                <a:lnTo>
                  <a:pt x="4869" y="792148"/>
                </a:lnTo>
                <a:lnTo>
                  <a:pt x="2863" y="791289"/>
                </a:lnTo>
                <a:lnTo>
                  <a:pt x="0" y="787279"/>
                </a:lnTo>
                <a:lnTo>
                  <a:pt x="0" y="784416"/>
                </a:lnTo>
                <a:close/>
                <a:moveTo>
                  <a:pt x="1132375" y="736875"/>
                </a:moveTo>
                <a:lnTo>
                  <a:pt x="1132375" y="744608"/>
                </a:lnTo>
                <a:lnTo>
                  <a:pt x="1134380" y="748617"/>
                </a:lnTo>
                <a:lnTo>
                  <a:pt x="1135240" y="751481"/>
                </a:lnTo>
                <a:lnTo>
                  <a:pt x="1135240" y="757209"/>
                </a:lnTo>
                <a:lnTo>
                  <a:pt x="1135240" y="764082"/>
                </a:lnTo>
                <a:lnTo>
                  <a:pt x="1154427" y="764082"/>
                </a:lnTo>
                <a:lnTo>
                  <a:pt x="1170752" y="782412"/>
                </a:lnTo>
                <a:lnTo>
                  <a:pt x="1187076" y="800740"/>
                </a:lnTo>
                <a:lnTo>
                  <a:pt x="1187076" y="802746"/>
                </a:lnTo>
                <a:lnTo>
                  <a:pt x="1186217" y="804750"/>
                </a:lnTo>
                <a:lnTo>
                  <a:pt x="1186217" y="805609"/>
                </a:lnTo>
                <a:lnTo>
                  <a:pt x="1184212" y="807614"/>
                </a:lnTo>
                <a:lnTo>
                  <a:pt x="1181348" y="811623"/>
                </a:lnTo>
                <a:lnTo>
                  <a:pt x="1179630" y="812483"/>
                </a:lnTo>
                <a:lnTo>
                  <a:pt x="1177625" y="814488"/>
                </a:lnTo>
                <a:lnTo>
                  <a:pt x="1175620" y="814488"/>
                </a:lnTo>
                <a:lnTo>
                  <a:pt x="1170752" y="814488"/>
                </a:lnTo>
                <a:lnTo>
                  <a:pt x="1166170" y="816492"/>
                </a:lnTo>
                <a:lnTo>
                  <a:pt x="1166170" y="811623"/>
                </a:lnTo>
                <a:lnTo>
                  <a:pt x="1166170" y="805609"/>
                </a:lnTo>
                <a:lnTo>
                  <a:pt x="1166170" y="802746"/>
                </a:lnTo>
                <a:lnTo>
                  <a:pt x="1166170" y="800740"/>
                </a:lnTo>
                <a:lnTo>
                  <a:pt x="1162160" y="797877"/>
                </a:lnTo>
                <a:lnTo>
                  <a:pt x="1159296" y="795872"/>
                </a:lnTo>
                <a:lnTo>
                  <a:pt x="1154427" y="792149"/>
                </a:lnTo>
                <a:lnTo>
                  <a:pt x="1148700" y="805609"/>
                </a:lnTo>
                <a:lnTo>
                  <a:pt x="1139249" y="814488"/>
                </a:lnTo>
                <a:lnTo>
                  <a:pt x="1125789" y="819356"/>
                </a:lnTo>
                <a:lnTo>
                  <a:pt x="1125789" y="814488"/>
                </a:lnTo>
                <a:lnTo>
                  <a:pt x="1125789" y="811623"/>
                </a:lnTo>
                <a:lnTo>
                  <a:pt x="1127507" y="807614"/>
                </a:lnTo>
                <a:lnTo>
                  <a:pt x="1125789" y="804750"/>
                </a:lnTo>
                <a:lnTo>
                  <a:pt x="1123784" y="800740"/>
                </a:lnTo>
                <a:lnTo>
                  <a:pt x="1121780" y="795872"/>
                </a:lnTo>
                <a:lnTo>
                  <a:pt x="1116911" y="794154"/>
                </a:lnTo>
                <a:lnTo>
                  <a:pt x="1114047" y="792149"/>
                </a:lnTo>
                <a:lnTo>
                  <a:pt x="1110324" y="792149"/>
                </a:lnTo>
                <a:lnTo>
                  <a:pt x="1107459" y="791290"/>
                </a:lnTo>
                <a:lnTo>
                  <a:pt x="1105455" y="791290"/>
                </a:lnTo>
                <a:lnTo>
                  <a:pt x="1101732" y="789285"/>
                </a:lnTo>
                <a:lnTo>
                  <a:pt x="1098868" y="785275"/>
                </a:lnTo>
                <a:lnTo>
                  <a:pt x="1108319" y="773820"/>
                </a:lnTo>
                <a:lnTo>
                  <a:pt x="1115192" y="760073"/>
                </a:lnTo>
                <a:lnTo>
                  <a:pt x="1121780" y="746612"/>
                </a:lnTo>
                <a:close/>
                <a:moveTo>
                  <a:pt x="2066858" y="707950"/>
                </a:moveTo>
                <a:lnTo>
                  <a:pt x="2068863" y="711673"/>
                </a:lnTo>
                <a:lnTo>
                  <a:pt x="2070581" y="714537"/>
                </a:lnTo>
                <a:lnTo>
                  <a:pt x="2071727" y="716542"/>
                </a:lnTo>
                <a:lnTo>
                  <a:pt x="2071727" y="719406"/>
                </a:lnTo>
                <a:lnTo>
                  <a:pt x="2073445" y="723415"/>
                </a:lnTo>
                <a:lnTo>
                  <a:pt x="2073445" y="730002"/>
                </a:lnTo>
                <a:lnTo>
                  <a:pt x="2073445" y="734871"/>
                </a:lnTo>
                <a:lnTo>
                  <a:pt x="2075449" y="748617"/>
                </a:lnTo>
                <a:lnTo>
                  <a:pt x="2077455" y="764082"/>
                </a:lnTo>
                <a:lnTo>
                  <a:pt x="2077455" y="777542"/>
                </a:lnTo>
                <a:lnTo>
                  <a:pt x="2058267" y="787279"/>
                </a:lnTo>
                <a:lnTo>
                  <a:pt x="2037074" y="795871"/>
                </a:lnTo>
                <a:lnTo>
                  <a:pt x="2016740" y="805608"/>
                </a:lnTo>
                <a:lnTo>
                  <a:pt x="1999557" y="819355"/>
                </a:lnTo>
                <a:lnTo>
                  <a:pt x="1994689" y="816491"/>
                </a:lnTo>
                <a:lnTo>
                  <a:pt x="1986097" y="812482"/>
                </a:lnTo>
                <a:lnTo>
                  <a:pt x="1974641" y="805608"/>
                </a:lnTo>
                <a:lnTo>
                  <a:pt x="1964904" y="800739"/>
                </a:lnTo>
                <a:lnTo>
                  <a:pt x="1956313" y="795871"/>
                </a:lnTo>
                <a:lnTo>
                  <a:pt x="1952304" y="792148"/>
                </a:lnTo>
                <a:lnTo>
                  <a:pt x="1954308" y="791289"/>
                </a:lnTo>
                <a:lnTo>
                  <a:pt x="1956313" y="789285"/>
                </a:lnTo>
                <a:lnTo>
                  <a:pt x="1958317" y="787279"/>
                </a:lnTo>
                <a:lnTo>
                  <a:pt x="1958317" y="785275"/>
                </a:lnTo>
                <a:lnTo>
                  <a:pt x="1959176" y="782411"/>
                </a:lnTo>
                <a:lnTo>
                  <a:pt x="1954308" y="778688"/>
                </a:lnTo>
                <a:lnTo>
                  <a:pt x="1947721" y="777542"/>
                </a:lnTo>
                <a:lnTo>
                  <a:pt x="1942852" y="773820"/>
                </a:lnTo>
                <a:lnTo>
                  <a:pt x="1937984" y="770955"/>
                </a:lnTo>
                <a:lnTo>
                  <a:pt x="1940848" y="770955"/>
                </a:lnTo>
                <a:lnTo>
                  <a:pt x="1944857" y="766946"/>
                </a:lnTo>
                <a:lnTo>
                  <a:pt x="1945716" y="764942"/>
                </a:lnTo>
                <a:lnTo>
                  <a:pt x="1947721" y="764942"/>
                </a:lnTo>
                <a:lnTo>
                  <a:pt x="1949439" y="764082"/>
                </a:lnTo>
                <a:lnTo>
                  <a:pt x="1954308" y="764082"/>
                </a:lnTo>
                <a:lnTo>
                  <a:pt x="1959176" y="764082"/>
                </a:lnTo>
                <a:lnTo>
                  <a:pt x="1959176" y="751481"/>
                </a:lnTo>
                <a:lnTo>
                  <a:pt x="1934261" y="751481"/>
                </a:lnTo>
                <a:lnTo>
                  <a:pt x="1929392" y="741744"/>
                </a:lnTo>
                <a:lnTo>
                  <a:pt x="1937984" y="734871"/>
                </a:lnTo>
                <a:lnTo>
                  <a:pt x="1944857" y="728284"/>
                </a:lnTo>
                <a:lnTo>
                  <a:pt x="1952304" y="725420"/>
                </a:lnTo>
                <a:lnTo>
                  <a:pt x="1965764" y="721411"/>
                </a:lnTo>
                <a:lnTo>
                  <a:pt x="1971778" y="726280"/>
                </a:lnTo>
                <a:lnTo>
                  <a:pt x="1974641" y="732006"/>
                </a:lnTo>
                <a:lnTo>
                  <a:pt x="1978364" y="734871"/>
                </a:lnTo>
                <a:lnTo>
                  <a:pt x="1981229" y="741744"/>
                </a:lnTo>
                <a:lnTo>
                  <a:pt x="1991824" y="733152"/>
                </a:lnTo>
                <a:lnTo>
                  <a:pt x="2001561" y="726280"/>
                </a:lnTo>
                <a:lnTo>
                  <a:pt x="2015022" y="721411"/>
                </a:lnTo>
                <a:lnTo>
                  <a:pt x="2016740" y="726280"/>
                </a:lnTo>
                <a:lnTo>
                  <a:pt x="2019604" y="728284"/>
                </a:lnTo>
                <a:lnTo>
                  <a:pt x="2019604" y="730002"/>
                </a:lnTo>
                <a:lnTo>
                  <a:pt x="2021609" y="730002"/>
                </a:lnTo>
                <a:lnTo>
                  <a:pt x="2023614" y="730002"/>
                </a:lnTo>
                <a:lnTo>
                  <a:pt x="2026477" y="730002"/>
                </a:lnTo>
                <a:lnTo>
                  <a:pt x="2035069" y="725420"/>
                </a:lnTo>
                <a:lnTo>
                  <a:pt x="2039938" y="719406"/>
                </a:lnTo>
                <a:lnTo>
                  <a:pt x="2046524" y="714537"/>
                </a:lnTo>
                <a:lnTo>
                  <a:pt x="2053398" y="709669"/>
                </a:lnTo>
                <a:close/>
                <a:moveTo>
                  <a:pt x="1251513" y="646663"/>
                </a:moveTo>
                <a:lnTo>
                  <a:pt x="1254378" y="648668"/>
                </a:lnTo>
                <a:lnTo>
                  <a:pt x="1256383" y="650673"/>
                </a:lnTo>
                <a:lnTo>
                  <a:pt x="1258387" y="650673"/>
                </a:lnTo>
                <a:lnTo>
                  <a:pt x="1260392" y="651532"/>
                </a:lnTo>
                <a:lnTo>
                  <a:pt x="1260392" y="653537"/>
                </a:lnTo>
                <a:lnTo>
                  <a:pt x="1260392" y="655542"/>
                </a:lnTo>
                <a:lnTo>
                  <a:pt x="1261252" y="658405"/>
                </a:lnTo>
                <a:lnTo>
                  <a:pt x="1264974" y="664133"/>
                </a:lnTo>
                <a:lnTo>
                  <a:pt x="1266978" y="669002"/>
                </a:lnTo>
                <a:lnTo>
                  <a:pt x="1267838" y="673870"/>
                </a:lnTo>
                <a:lnTo>
                  <a:pt x="1269843" y="680744"/>
                </a:lnTo>
                <a:lnTo>
                  <a:pt x="1264974" y="682748"/>
                </a:lnTo>
                <a:lnTo>
                  <a:pt x="1260392" y="684467"/>
                </a:lnTo>
                <a:lnTo>
                  <a:pt x="1254378" y="684467"/>
                </a:lnTo>
                <a:lnTo>
                  <a:pt x="1246931" y="685613"/>
                </a:lnTo>
                <a:lnTo>
                  <a:pt x="1244927" y="677880"/>
                </a:lnTo>
                <a:lnTo>
                  <a:pt x="1242922" y="669002"/>
                </a:lnTo>
                <a:lnTo>
                  <a:pt x="1242922" y="658405"/>
                </a:lnTo>
                <a:lnTo>
                  <a:pt x="1246931" y="655542"/>
                </a:lnTo>
                <a:lnTo>
                  <a:pt x="1247791" y="651532"/>
                </a:lnTo>
                <a:close/>
                <a:moveTo>
                  <a:pt x="1541911" y="618597"/>
                </a:moveTo>
                <a:lnTo>
                  <a:pt x="1548784" y="621461"/>
                </a:lnTo>
                <a:lnTo>
                  <a:pt x="1555371" y="625471"/>
                </a:lnTo>
                <a:lnTo>
                  <a:pt x="1558235" y="628334"/>
                </a:lnTo>
                <a:lnTo>
                  <a:pt x="1563103" y="632344"/>
                </a:lnTo>
                <a:lnTo>
                  <a:pt x="1568831" y="637213"/>
                </a:lnTo>
                <a:lnTo>
                  <a:pt x="1566827" y="640076"/>
                </a:lnTo>
                <a:lnTo>
                  <a:pt x="1566827" y="642082"/>
                </a:lnTo>
                <a:lnTo>
                  <a:pt x="1565109" y="642082"/>
                </a:lnTo>
                <a:lnTo>
                  <a:pt x="1565109" y="643799"/>
                </a:lnTo>
                <a:lnTo>
                  <a:pt x="1562244" y="646664"/>
                </a:lnTo>
                <a:lnTo>
                  <a:pt x="1562244" y="648669"/>
                </a:lnTo>
                <a:lnTo>
                  <a:pt x="1560240" y="648669"/>
                </a:lnTo>
                <a:lnTo>
                  <a:pt x="1558235" y="648669"/>
                </a:lnTo>
                <a:lnTo>
                  <a:pt x="1556230" y="650673"/>
                </a:lnTo>
                <a:lnTo>
                  <a:pt x="1553366" y="651532"/>
                </a:lnTo>
                <a:lnTo>
                  <a:pt x="1548784" y="646664"/>
                </a:lnTo>
                <a:lnTo>
                  <a:pt x="1543916" y="642082"/>
                </a:lnTo>
                <a:lnTo>
                  <a:pt x="1537042" y="637213"/>
                </a:lnTo>
                <a:lnTo>
                  <a:pt x="1531314" y="633203"/>
                </a:lnTo>
                <a:lnTo>
                  <a:pt x="1535324" y="621461"/>
                </a:lnTo>
                <a:lnTo>
                  <a:pt x="1538188" y="621461"/>
                </a:lnTo>
                <a:lnTo>
                  <a:pt x="1539906" y="619743"/>
                </a:lnTo>
                <a:close/>
                <a:moveTo>
                  <a:pt x="2848408" y="612010"/>
                </a:moveTo>
                <a:lnTo>
                  <a:pt x="2863873" y="612010"/>
                </a:lnTo>
                <a:lnTo>
                  <a:pt x="2863873" y="618597"/>
                </a:lnTo>
                <a:lnTo>
                  <a:pt x="2860723" y="618597"/>
                </a:lnTo>
                <a:lnTo>
                  <a:pt x="2856999" y="621461"/>
                </a:lnTo>
                <a:lnTo>
                  <a:pt x="2854995" y="621461"/>
                </a:lnTo>
                <a:lnTo>
                  <a:pt x="2852131" y="621461"/>
                </a:lnTo>
                <a:lnTo>
                  <a:pt x="2852131" y="619742"/>
                </a:lnTo>
                <a:lnTo>
                  <a:pt x="2850413" y="616879"/>
                </a:lnTo>
                <a:lnTo>
                  <a:pt x="2850413" y="614874"/>
                </a:lnTo>
                <a:lnTo>
                  <a:pt x="2848408" y="612869"/>
                </a:lnTo>
                <a:close/>
                <a:moveTo>
                  <a:pt x="950806" y="591676"/>
                </a:moveTo>
                <a:lnTo>
                  <a:pt x="965985" y="601127"/>
                </a:lnTo>
                <a:lnTo>
                  <a:pt x="979446" y="612869"/>
                </a:lnTo>
                <a:lnTo>
                  <a:pt x="992906" y="625470"/>
                </a:lnTo>
                <a:lnTo>
                  <a:pt x="988324" y="625470"/>
                </a:lnTo>
                <a:lnTo>
                  <a:pt x="984314" y="630339"/>
                </a:lnTo>
                <a:lnTo>
                  <a:pt x="981450" y="632343"/>
                </a:lnTo>
                <a:lnTo>
                  <a:pt x="976581" y="632343"/>
                </a:lnTo>
                <a:lnTo>
                  <a:pt x="970853" y="633203"/>
                </a:lnTo>
                <a:lnTo>
                  <a:pt x="963121" y="633203"/>
                </a:lnTo>
                <a:lnTo>
                  <a:pt x="956534" y="626329"/>
                </a:lnTo>
                <a:lnTo>
                  <a:pt x="949660" y="621460"/>
                </a:lnTo>
                <a:lnTo>
                  <a:pt x="941069" y="618597"/>
                </a:lnTo>
                <a:lnTo>
                  <a:pt x="941069" y="614874"/>
                </a:lnTo>
                <a:lnTo>
                  <a:pt x="956534" y="605995"/>
                </a:lnTo>
                <a:lnTo>
                  <a:pt x="954530" y="603132"/>
                </a:lnTo>
                <a:lnTo>
                  <a:pt x="952525" y="601127"/>
                </a:lnTo>
                <a:lnTo>
                  <a:pt x="952525" y="598263"/>
                </a:lnTo>
                <a:close/>
                <a:moveTo>
                  <a:pt x="4635466" y="544136"/>
                </a:moveTo>
                <a:lnTo>
                  <a:pt x="4639189" y="549005"/>
                </a:lnTo>
                <a:lnTo>
                  <a:pt x="4642053" y="552728"/>
                </a:lnTo>
                <a:lnTo>
                  <a:pt x="4646063" y="552728"/>
                </a:lnTo>
                <a:lnTo>
                  <a:pt x="4647781" y="553873"/>
                </a:lnTo>
                <a:lnTo>
                  <a:pt x="4648926" y="553873"/>
                </a:lnTo>
                <a:lnTo>
                  <a:pt x="4652650" y="553873"/>
                </a:lnTo>
                <a:lnTo>
                  <a:pt x="4654654" y="553873"/>
                </a:lnTo>
                <a:lnTo>
                  <a:pt x="4655513" y="553873"/>
                </a:lnTo>
                <a:lnTo>
                  <a:pt x="4659523" y="555592"/>
                </a:lnTo>
                <a:lnTo>
                  <a:pt x="4661241" y="558742"/>
                </a:lnTo>
                <a:lnTo>
                  <a:pt x="4654654" y="564470"/>
                </a:lnTo>
                <a:lnTo>
                  <a:pt x="4647781" y="569338"/>
                </a:lnTo>
                <a:lnTo>
                  <a:pt x="4614273" y="572203"/>
                </a:lnTo>
                <a:lnTo>
                  <a:pt x="4614273" y="558742"/>
                </a:lnTo>
                <a:lnTo>
                  <a:pt x="4619142" y="553873"/>
                </a:lnTo>
                <a:lnTo>
                  <a:pt x="4624010" y="551010"/>
                </a:lnTo>
                <a:lnTo>
                  <a:pt x="4628592" y="547000"/>
                </a:lnTo>
                <a:close/>
                <a:moveTo>
                  <a:pt x="1021832" y="516070"/>
                </a:moveTo>
                <a:lnTo>
                  <a:pt x="1022691" y="522944"/>
                </a:lnTo>
                <a:lnTo>
                  <a:pt x="1022691" y="527812"/>
                </a:lnTo>
                <a:lnTo>
                  <a:pt x="1024695" y="529816"/>
                </a:lnTo>
                <a:lnTo>
                  <a:pt x="1026700" y="531822"/>
                </a:lnTo>
                <a:lnTo>
                  <a:pt x="1028705" y="532681"/>
                </a:lnTo>
                <a:lnTo>
                  <a:pt x="1031569" y="536690"/>
                </a:lnTo>
                <a:lnTo>
                  <a:pt x="1033574" y="539554"/>
                </a:lnTo>
                <a:lnTo>
                  <a:pt x="1031569" y="543564"/>
                </a:lnTo>
                <a:lnTo>
                  <a:pt x="1029564" y="548432"/>
                </a:lnTo>
                <a:lnTo>
                  <a:pt x="1028705" y="552442"/>
                </a:lnTo>
                <a:lnTo>
                  <a:pt x="1026700" y="555305"/>
                </a:lnTo>
                <a:lnTo>
                  <a:pt x="1024695" y="562179"/>
                </a:lnTo>
                <a:lnTo>
                  <a:pt x="1031283" y="564183"/>
                </a:lnTo>
                <a:lnTo>
                  <a:pt x="1035005" y="567047"/>
                </a:lnTo>
                <a:lnTo>
                  <a:pt x="1037870" y="571057"/>
                </a:lnTo>
                <a:lnTo>
                  <a:pt x="1039874" y="573920"/>
                </a:lnTo>
                <a:lnTo>
                  <a:pt x="1039874" y="580794"/>
                </a:lnTo>
                <a:lnTo>
                  <a:pt x="1039874" y="587667"/>
                </a:lnTo>
                <a:lnTo>
                  <a:pt x="1035005" y="591677"/>
                </a:lnTo>
                <a:lnTo>
                  <a:pt x="1031283" y="594540"/>
                </a:lnTo>
                <a:lnTo>
                  <a:pt x="1029277" y="599409"/>
                </a:lnTo>
                <a:lnTo>
                  <a:pt x="1028419" y="605137"/>
                </a:lnTo>
                <a:lnTo>
                  <a:pt x="1024695" y="612010"/>
                </a:lnTo>
                <a:lnTo>
                  <a:pt x="1048752" y="612010"/>
                </a:lnTo>
                <a:lnTo>
                  <a:pt x="1048752" y="626616"/>
                </a:lnTo>
                <a:lnTo>
                  <a:pt x="1051616" y="640076"/>
                </a:lnTo>
                <a:lnTo>
                  <a:pt x="1062213" y="640076"/>
                </a:lnTo>
                <a:lnTo>
                  <a:pt x="1067081" y="635207"/>
                </a:lnTo>
                <a:lnTo>
                  <a:pt x="1071950" y="630339"/>
                </a:lnTo>
                <a:lnTo>
                  <a:pt x="1076818" y="625470"/>
                </a:lnTo>
                <a:lnTo>
                  <a:pt x="1085410" y="621461"/>
                </a:lnTo>
                <a:lnTo>
                  <a:pt x="1085410" y="632344"/>
                </a:lnTo>
                <a:lnTo>
                  <a:pt x="1083405" y="645804"/>
                </a:lnTo>
                <a:lnTo>
                  <a:pt x="1082546" y="657545"/>
                </a:lnTo>
                <a:lnTo>
                  <a:pt x="1082546" y="665278"/>
                </a:lnTo>
                <a:lnTo>
                  <a:pt x="1080541" y="671006"/>
                </a:lnTo>
                <a:lnTo>
                  <a:pt x="1083405" y="673870"/>
                </a:lnTo>
                <a:lnTo>
                  <a:pt x="1085410" y="675875"/>
                </a:lnTo>
                <a:lnTo>
                  <a:pt x="1087415" y="677879"/>
                </a:lnTo>
                <a:lnTo>
                  <a:pt x="1090278" y="678738"/>
                </a:lnTo>
                <a:lnTo>
                  <a:pt x="1095147" y="680743"/>
                </a:lnTo>
                <a:lnTo>
                  <a:pt x="1103738" y="667282"/>
                </a:lnTo>
                <a:lnTo>
                  <a:pt x="1110326" y="651818"/>
                </a:lnTo>
                <a:lnTo>
                  <a:pt x="1110326" y="640076"/>
                </a:lnTo>
                <a:lnTo>
                  <a:pt x="1108320" y="628334"/>
                </a:lnTo>
                <a:lnTo>
                  <a:pt x="1108320" y="616592"/>
                </a:lnTo>
                <a:lnTo>
                  <a:pt x="1112044" y="604850"/>
                </a:lnTo>
                <a:lnTo>
                  <a:pt x="1121781" y="596259"/>
                </a:lnTo>
                <a:lnTo>
                  <a:pt x="1125504" y="592250"/>
                </a:lnTo>
                <a:lnTo>
                  <a:pt x="1128368" y="592250"/>
                </a:lnTo>
                <a:lnTo>
                  <a:pt x="1132091" y="594254"/>
                </a:lnTo>
                <a:lnTo>
                  <a:pt x="1134955" y="596259"/>
                </a:lnTo>
                <a:lnTo>
                  <a:pt x="1136960" y="599122"/>
                </a:lnTo>
                <a:lnTo>
                  <a:pt x="1140683" y="603132"/>
                </a:lnTo>
                <a:lnTo>
                  <a:pt x="1141542" y="605996"/>
                </a:lnTo>
                <a:lnTo>
                  <a:pt x="1145265" y="608001"/>
                </a:lnTo>
                <a:lnTo>
                  <a:pt x="1147269" y="612010"/>
                </a:lnTo>
                <a:lnTo>
                  <a:pt x="1153856" y="612010"/>
                </a:lnTo>
                <a:lnTo>
                  <a:pt x="1161589" y="608001"/>
                </a:lnTo>
                <a:lnTo>
                  <a:pt x="1170181" y="605996"/>
                </a:lnTo>
                <a:lnTo>
                  <a:pt x="1176767" y="611724"/>
                </a:lnTo>
                <a:lnTo>
                  <a:pt x="1176767" y="625184"/>
                </a:lnTo>
                <a:lnTo>
                  <a:pt x="1176767" y="632058"/>
                </a:lnTo>
                <a:lnTo>
                  <a:pt x="1174763" y="643799"/>
                </a:lnTo>
                <a:lnTo>
                  <a:pt x="1173903" y="658405"/>
                </a:lnTo>
                <a:lnTo>
                  <a:pt x="1170181" y="675875"/>
                </a:lnTo>
                <a:lnTo>
                  <a:pt x="1167316" y="689335"/>
                </a:lnTo>
                <a:lnTo>
                  <a:pt x="1165312" y="699072"/>
                </a:lnTo>
                <a:lnTo>
                  <a:pt x="1158725" y="699072"/>
                </a:lnTo>
                <a:lnTo>
                  <a:pt x="1155002" y="698213"/>
                </a:lnTo>
                <a:lnTo>
                  <a:pt x="1152138" y="696208"/>
                </a:lnTo>
                <a:lnTo>
                  <a:pt x="1148415" y="694203"/>
                </a:lnTo>
                <a:lnTo>
                  <a:pt x="1143546" y="692198"/>
                </a:lnTo>
                <a:lnTo>
                  <a:pt x="1143546" y="696208"/>
                </a:lnTo>
                <a:lnTo>
                  <a:pt x="1145551" y="698213"/>
                </a:lnTo>
                <a:lnTo>
                  <a:pt x="1147556" y="699072"/>
                </a:lnTo>
                <a:lnTo>
                  <a:pt x="1148415" y="701077"/>
                </a:lnTo>
                <a:lnTo>
                  <a:pt x="1148415" y="703081"/>
                </a:lnTo>
                <a:lnTo>
                  <a:pt x="1150420" y="705946"/>
                </a:lnTo>
                <a:lnTo>
                  <a:pt x="1150420" y="711672"/>
                </a:lnTo>
                <a:lnTo>
                  <a:pt x="1103452" y="714537"/>
                </a:lnTo>
                <a:lnTo>
                  <a:pt x="1103452" y="718546"/>
                </a:lnTo>
                <a:lnTo>
                  <a:pt x="1107176" y="728283"/>
                </a:lnTo>
                <a:lnTo>
                  <a:pt x="1105171" y="738880"/>
                </a:lnTo>
                <a:lnTo>
                  <a:pt x="1103165" y="755490"/>
                </a:lnTo>
                <a:lnTo>
                  <a:pt x="1094574" y="755490"/>
                </a:lnTo>
                <a:lnTo>
                  <a:pt x="1083118" y="748617"/>
                </a:lnTo>
                <a:lnTo>
                  <a:pt x="1066795" y="744608"/>
                </a:lnTo>
                <a:lnTo>
                  <a:pt x="1066795" y="748331"/>
                </a:lnTo>
                <a:lnTo>
                  <a:pt x="1069658" y="748331"/>
                </a:lnTo>
                <a:lnTo>
                  <a:pt x="1073381" y="751194"/>
                </a:lnTo>
                <a:lnTo>
                  <a:pt x="1075386" y="753199"/>
                </a:lnTo>
                <a:lnTo>
                  <a:pt x="1076245" y="755204"/>
                </a:lnTo>
                <a:lnTo>
                  <a:pt x="1078250" y="757208"/>
                </a:lnTo>
                <a:lnTo>
                  <a:pt x="1080255" y="762077"/>
                </a:lnTo>
                <a:lnTo>
                  <a:pt x="1080255" y="766946"/>
                </a:lnTo>
                <a:lnTo>
                  <a:pt x="1078250" y="770955"/>
                </a:lnTo>
                <a:lnTo>
                  <a:pt x="1075386" y="773819"/>
                </a:lnTo>
                <a:lnTo>
                  <a:pt x="1073381" y="777829"/>
                </a:lnTo>
                <a:lnTo>
                  <a:pt x="1064790" y="784701"/>
                </a:lnTo>
                <a:lnTo>
                  <a:pt x="1058203" y="791575"/>
                </a:lnTo>
                <a:lnTo>
                  <a:pt x="1055339" y="799308"/>
                </a:lnTo>
                <a:lnTo>
                  <a:pt x="1051616" y="811909"/>
                </a:lnTo>
                <a:lnTo>
                  <a:pt x="1045029" y="811909"/>
                </a:lnTo>
                <a:lnTo>
                  <a:pt x="1040160" y="809903"/>
                </a:lnTo>
                <a:lnTo>
                  <a:pt x="1035292" y="807899"/>
                </a:lnTo>
                <a:lnTo>
                  <a:pt x="1031569" y="805894"/>
                </a:lnTo>
                <a:lnTo>
                  <a:pt x="1024982" y="805035"/>
                </a:lnTo>
                <a:lnTo>
                  <a:pt x="1024982" y="807899"/>
                </a:lnTo>
                <a:lnTo>
                  <a:pt x="1033574" y="807899"/>
                </a:lnTo>
                <a:lnTo>
                  <a:pt x="1035578" y="811909"/>
                </a:lnTo>
                <a:lnTo>
                  <a:pt x="1036438" y="814772"/>
                </a:lnTo>
                <a:lnTo>
                  <a:pt x="1038443" y="816777"/>
                </a:lnTo>
                <a:lnTo>
                  <a:pt x="1038443" y="819641"/>
                </a:lnTo>
                <a:lnTo>
                  <a:pt x="1040447" y="825369"/>
                </a:lnTo>
                <a:lnTo>
                  <a:pt x="1040447" y="830237"/>
                </a:lnTo>
                <a:lnTo>
                  <a:pt x="1024982" y="835106"/>
                </a:lnTo>
                <a:lnTo>
                  <a:pt x="1011522" y="843697"/>
                </a:lnTo>
                <a:lnTo>
                  <a:pt x="1002930" y="853434"/>
                </a:lnTo>
                <a:lnTo>
                  <a:pt x="997202" y="868899"/>
                </a:lnTo>
                <a:lnTo>
                  <a:pt x="997202" y="891238"/>
                </a:lnTo>
                <a:lnTo>
                  <a:pt x="1002930" y="904698"/>
                </a:lnTo>
                <a:lnTo>
                  <a:pt x="1006653" y="923026"/>
                </a:lnTo>
                <a:lnTo>
                  <a:pt x="1006653" y="941356"/>
                </a:lnTo>
                <a:lnTo>
                  <a:pt x="1024982" y="941356"/>
                </a:lnTo>
                <a:lnTo>
                  <a:pt x="1024982" y="949947"/>
                </a:lnTo>
                <a:lnTo>
                  <a:pt x="1028705" y="952811"/>
                </a:lnTo>
                <a:lnTo>
                  <a:pt x="1028705" y="956820"/>
                </a:lnTo>
                <a:lnTo>
                  <a:pt x="1028705" y="959685"/>
                </a:lnTo>
                <a:lnTo>
                  <a:pt x="1028705" y="961689"/>
                </a:lnTo>
                <a:lnTo>
                  <a:pt x="1028705" y="963694"/>
                </a:lnTo>
                <a:lnTo>
                  <a:pt x="1028705" y="964553"/>
                </a:lnTo>
                <a:lnTo>
                  <a:pt x="1029564" y="966557"/>
                </a:lnTo>
                <a:lnTo>
                  <a:pt x="1035292" y="966557"/>
                </a:lnTo>
                <a:lnTo>
                  <a:pt x="1040160" y="968562"/>
                </a:lnTo>
                <a:lnTo>
                  <a:pt x="1051616" y="966557"/>
                </a:lnTo>
                <a:lnTo>
                  <a:pt x="1063072" y="971426"/>
                </a:lnTo>
                <a:lnTo>
                  <a:pt x="1075673" y="980018"/>
                </a:lnTo>
                <a:lnTo>
                  <a:pt x="1087128" y="991759"/>
                </a:lnTo>
                <a:lnTo>
                  <a:pt x="1096866" y="1002356"/>
                </a:lnTo>
                <a:lnTo>
                  <a:pt x="1108893" y="1008370"/>
                </a:lnTo>
                <a:lnTo>
                  <a:pt x="1113762" y="1010375"/>
                </a:lnTo>
                <a:lnTo>
                  <a:pt x="1116626" y="1011234"/>
                </a:lnTo>
                <a:lnTo>
                  <a:pt x="1120349" y="1010375"/>
                </a:lnTo>
                <a:lnTo>
                  <a:pt x="1123213" y="1010375"/>
                </a:lnTo>
                <a:lnTo>
                  <a:pt x="1125218" y="1008370"/>
                </a:lnTo>
                <a:lnTo>
                  <a:pt x="1128941" y="1006365"/>
                </a:lnTo>
                <a:lnTo>
                  <a:pt x="1129800" y="1004361"/>
                </a:lnTo>
                <a:lnTo>
                  <a:pt x="1133523" y="1004361"/>
                </a:lnTo>
                <a:lnTo>
                  <a:pt x="1160444" y="1011234"/>
                </a:lnTo>
                <a:lnTo>
                  <a:pt x="1163307" y="1029563"/>
                </a:lnTo>
                <a:lnTo>
                  <a:pt x="1167030" y="1043023"/>
                </a:lnTo>
                <a:lnTo>
                  <a:pt x="1169035" y="1053620"/>
                </a:lnTo>
                <a:lnTo>
                  <a:pt x="1169894" y="1063357"/>
                </a:lnTo>
                <a:lnTo>
                  <a:pt x="1173617" y="1073953"/>
                </a:lnTo>
                <a:lnTo>
                  <a:pt x="1182208" y="1085695"/>
                </a:lnTo>
                <a:lnTo>
                  <a:pt x="1191946" y="1101160"/>
                </a:lnTo>
                <a:lnTo>
                  <a:pt x="1194810" y="1099155"/>
                </a:lnTo>
                <a:lnTo>
                  <a:pt x="1196814" y="1099155"/>
                </a:lnTo>
                <a:lnTo>
                  <a:pt x="1198819" y="1097151"/>
                </a:lnTo>
                <a:lnTo>
                  <a:pt x="1200824" y="1097151"/>
                </a:lnTo>
                <a:lnTo>
                  <a:pt x="1203688" y="1096291"/>
                </a:lnTo>
                <a:lnTo>
                  <a:pt x="1205693" y="1096291"/>
                </a:lnTo>
                <a:lnTo>
                  <a:pt x="1205693" y="1094286"/>
                </a:lnTo>
                <a:lnTo>
                  <a:pt x="1205693" y="1092282"/>
                </a:lnTo>
                <a:lnTo>
                  <a:pt x="1207697" y="1089418"/>
                </a:lnTo>
                <a:lnTo>
                  <a:pt x="1207697" y="1078822"/>
                </a:lnTo>
                <a:lnTo>
                  <a:pt x="1205693" y="1065361"/>
                </a:lnTo>
                <a:lnTo>
                  <a:pt x="1201969" y="1048751"/>
                </a:lnTo>
                <a:lnTo>
                  <a:pt x="1197101" y="1033286"/>
                </a:lnTo>
                <a:lnTo>
                  <a:pt x="1210562" y="1026412"/>
                </a:lnTo>
                <a:lnTo>
                  <a:pt x="1224022" y="1016675"/>
                </a:lnTo>
                <a:lnTo>
                  <a:pt x="1232613" y="1003215"/>
                </a:lnTo>
                <a:lnTo>
                  <a:pt x="1237481" y="985746"/>
                </a:lnTo>
                <a:lnTo>
                  <a:pt x="1239487" y="976008"/>
                </a:lnTo>
                <a:lnTo>
                  <a:pt x="1237481" y="960544"/>
                </a:lnTo>
                <a:lnTo>
                  <a:pt x="1237481" y="945079"/>
                </a:lnTo>
                <a:lnTo>
                  <a:pt x="1230895" y="942214"/>
                </a:lnTo>
                <a:lnTo>
                  <a:pt x="1228031" y="940210"/>
                </a:lnTo>
                <a:lnTo>
                  <a:pt x="1224308" y="938205"/>
                </a:lnTo>
                <a:lnTo>
                  <a:pt x="1221444" y="935342"/>
                </a:lnTo>
                <a:lnTo>
                  <a:pt x="1219439" y="929614"/>
                </a:lnTo>
                <a:lnTo>
                  <a:pt x="1226026" y="917871"/>
                </a:lnTo>
                <a:lnTo>
                  <a:pt x="1228890" y="904411"/>
                </a:lnTo>
                <a:lnTo>
                  <a:pt x="1226026" y="889806"/>
                </a:lnTo>
                <a:lnTo>
                  <a:pt x="1222303" y="874341"/>
                </a:lnTo>
                <a:lnTo>
                  <a:pt x="1217434" y="856872"/>
                </a:lnTo>
                <a:lnTo>
                  <a:pt x="1215430" y="840261"/>
                </a:lnTo>
                <a:lnTo>
                  <a:pt x="1219153" y="840261"/>
                </a:lnTo>
                <a:lnTo>
                  <a:pt x="1219153" y="836251"/>
                </a:lnTo>
                <a:lnTo>
                  <a:pt x="1242350" y="840261"/>
                </a:lnTo>
                <a:lnTo>
                  <a:pt x="1262397" y="840261"/>
                </a:lnTo>
                <a:lnTo>
                  <a:pt x="1284450" y="836251"/>
                </a:lnTo>
                <a:lnTo>
                  <a:pt x="1289318" y="844843"/>
                </a:lnTo>
                <a:lnTo>
                  <a:pt x="1294187" y="856585"/>
                </a:lnTo>
                <a:lnTo>
                  <a:pt x="1299914" y="865176"/>
                </a:lnTo>
                <a:lnTo>
                  <a:pt x="1304783" y="869186"/>
                </a:lnTo>
                <a:lnTo>
                  <a:pt x="1307647" y="870045"/>
                </a:lnTo>
                <a:lnTo>
                  <a:pt x="1313375" y="870045"/>
                </a:lnTo>
                <a:lnTo>
                  <a:pt x="1318243" y="872050"/>
                </a:lnTo>
                <a:lnTo>
                  <a:pt x="1323112" y="874054"/>
                </a:lnTo>
                <a:lnTo>
                  <a:pt x="1326835" y="876919"/>
                </a:lnTo>
                <a:lnTo>
                  <a:pt x="1327694" y="885510"/>
                </a:lnTo>
                <a:lnTo>
                  <a:pt x="1331417" y="900975"/>
                </a:lnTo>
                <a:lnTo>
                  <a:pt x="1333422" y="914435"/>
                </a:lnTo>
                <a:lnTo>
                  <a:pt x="1336285" y="924172"/>
                </a:lnTo>
                <a:lnTo>
                  <a:pt x="1338290" y="926177"/>
                </a:lnTo>
                <a:lnTo>
                  <a:pt x="1341154" y="929041"/>
                </a:lnTo>
                <a:lnTo>
                  <a:pt x="1344877" y="931046"/>
                </a:lnTo>
                <a:lnTo>
                  <a:pt x="1347741" y="935055"/>
                </a:lnTo>
                <a:lnTo>
                  <a:pt x="1353469" y="935915"/>
                </a:lnTo>
                <a:lnTo>
                  <a:pt x="1354327" y="939924"/>
                </a:lnTo>
                <a:lnTo>
                  <a:pt x="1367788" y="929327"/>
                </a:lnTo>
                <a:lnTo>
                  <a:pt x="1378385" y="916727"/>
                </a:lnTo>
                <a:lnTo>
                  <a:pt x="1386117" y="903266"/>
                </a:lnTo>
                <a:lnTo>
                  <a:pt x="1399577" y="892670"/>
                </a:lnTo>
                <a:lnTo>
                  <a:pt x="1401582" y="904411"/>
                </a:lnTo>
                <a:lnTo>
                  <a:pt x="1406450" y="911285"/>
                </a:lnTo>
                <a:lnTo>
                  <a:pt x="1413037" y="918158"/>
                </a:lnTo>
                <a:lnTo>
                  <a:pt x="1419624" y="925032"/>
                </a:lnTo>
                <a:lnTo>
                  <a:pt x="1425352" y="933623"/>
                </a:lnTo>
                <a:lnTo>
                  <a:pt x="1425352" y="936487"/>
                </a:lnTo>
                <a:lnTo>
                  <a:pt x="1425352" y="940497"/>
                </a:lnTo>
                <a:lnTo>
                  <a:pt x="1423347" y="942501"/>
                </a:lnTo>
                <a:lnTo>
                  <a:pt x="1423347" y="945365"/>
                </a:lnTo>
                <a:lnTo>
                  <a:pt x="1421343" y="949375"/>
                </a:lnTo>
                <a:lnTo>
                  <a:pt x="1423347" y="952238"/>
                </a:lnTo>
                <a:lnTo>
                  <a:pt x="1425352" y="956248"/>
                </a:lnTo>
                <a:lnTo>
                  <a:pt x="1426211" y="957107"/>
                </a:lnTo>
                <a:lnTo>
                  <a:pt x="1429934" y="957107"/>
                </a:lnTo>
                <a:lnTo>
                  <a:pt x="1432798" y="957107"/>
                </a:lnTo>
                <a:lnTo>
                  <a:pt x="1434803" y="957107"/>
                </a:lnTo>
                <a:lnTo>
                  <a:pt x="1438525" y="957107"/>
                </a:lnTo>
                <a:lnTo>
                  <a:pt x="1439385" y="959112"/>
                </a:lnTo>
                <a:lnTo>
                  <a:pt x="1445113" y="972572"/>
                </a:lnTo>
                <a:lnTo>
                  <a:pt x="1445113" y="983168"/>
                </a:lnTo>
                <a:lnTo>
                  <a:pt x="1443108" y="992905"/>
                </a:lnTo>
                <a:lnTo>
                  <a:pt x="1445972" y="1001497"/>
                </a:lnTo>
                <a:lnTo>
                  <a:pt x="1458573" y="1011234"/>
                </a:lnTo>
                <a:lnTo>
                  <a:pt x="1447976" y="1031568"/>
                </a:lnTo>
                <a:lnTo>
                  <a:pt x="1436521" y="1049038"/>
                </a:lnTo>
                <a:lnTo>
                  <a:pt x="1439385" y="1049038"/>
                </a:lnTo>
                <a:lnTo>
                  <a:pt x="1449981" y="1038441"/>
                </a:lnTo>
                <a:lnTo>
                  <a:pt x="1459718" y="1029850"/>
                </a:lnTo>
                <a:lnTo>
                  <a:pt x="1468310" y="1020112"/>
                </a:lnTo>
                <a:lnTo>
                  <a:pt x="1479766" y="1022976"/>
                </a:lnTo>
                <a:lnTo>
                  <a:pt x="1486353" y="1029850"/>
                </a:lnTo>
                <a:lnTo>
                  <a:pt x="1492939" y="1038441"/>
                </a:lnTo>
                <a:lnTo>
                  <a:pt x="1494944" y="1051901"/>
                </a:lnTo>
                <a:lnTo>
                  <a:pt x="1512413" y="1051901"/>
                </a:lnTo>
                <a:lnTo>
                  <a:pt x="1512413" y="1056770"/>
                </a:lnTo>
                <a:lnTo>
                  <a:pt x="1513273" y="1060779"/>
                </a:lnTo>
                <a:lnTo>
                  <a:pt x="1513273" y="1065648"/>
                </a:lnTo>
                <a:lnTo>
                  <a:pt x="1515278" y="1070516"/>
                </a:lnTo>
                <a:lnTo>
                  <a:pt x="1513273" y="1076244"/>
                </a:lnTo>
                <a:lnTo>
                  <a:pt x="1513273" y="1079108"/>
                </a:lnTo>
                <a:lnTo>
                  <a:pt x="1513273" y="1083118"/>
                </a:lnTo>
                <a:lnTo>
                  <a:pt x="1515278" y="1083976"/>
                </a:lnTo>
                <a:lnTo>
                  <a:pt x="1515278" y="1087986"/>
                </a:lnTo>
                <a:lnTo>
                  <a:pt x="1515278" y="1089990"/>
                </a:lnTo>
                <a:lnTo>
                  <a:pt x="1515278" y="1092855"/>
                </a:lnTo>
                <a:lnTo>
                  <a:pt x="1496948" y="1106315"/>
                </a:lnTo>
                <a:lnTo>
                  <a:pt x="1476902" y="1114906"/>
                </a:lnTo>
                <a:lnTo>
                  <a:pt x="1453704" y="1119775"/>
                </a:lnTo>
                <a:lnTo>
                  <a:pt x="1429648" y="1122639"/>
                </a:lnTo>
                <a:lnTo>
                  <a:pt x="1406450" y="1126648"/>
                </a:lnTo>
                <a:lnTo>
                  <a:pt x="1382394" y="1129512"/>
                </a:lnTo>
                <a:lnTo>
                  <a:pt x="1362347" y="1136386"/>
                </a:lnTo>
                <a:lnTo>
                  <a:pt x="1344018" y="1144977"/>
                </a:lnTo>
                <a:lnTo>
                  <a:pt x="1330557" y="1160442"/>
                </a:lnTo>
                <a:lnTo>
                  <a:pt x="1334281" y="1160442"/>
                </a:lnTo>
                <a:lnTo>
                  <a:pt x="1350605" y="1148700"/>
                </a:lnTo>
                <a:lnTo>
                  <a:pt x="1370652" y="1140108"/>
                </a:lnTo>
                <a:lnTo>
                  <a:pt x="1392704" y="1135240"/>
                </a:lnTo>
                <a:lnTo>
                  <a:pt x="1393562" y="1138103"/>
                </a:lnTo>
                <a:lnTo>
                  <a:pt x="1395567" y="1142114"/>
                </a:lnTo>
                <a:lnTo>
                  <a:pt x="1397573" y="1142972"/>
                </a:lnTo>
                <a:lnTo>
                  <a:pt x="1400436" y="1144977"/>
                </a:lnTo>
                <a:lnTo>
                  <a:pt x="1404159" y="1146982"/>
                </a:lnTo>
                <a:lnTo>
                  <a:pt x="1407023" y="1149846"/>
                </a:lnTo>
                <a:lnTo>
                  <a:pt x="1402155" y="1158437"/>
                </a:lnTo>
                <a:lnTo>
                  <a:pt x="1399290" y="1165311"/>
                </a:lnTo>
                <a:lnTo>
                  <a:pt x="1397286" y="1172184"/>
                </a:lnTo>
                <a:lnTo>
                  <a:pt x="1395281" y="1182780"/>
                </a:lnTo>
                <a:lnTo>
                  <a:pt x="1408741" y="1189654"/>
                </a:lnTo>
                <a:lnTo>
                  <a:pt x="1417333" y="1199391"/>
                </a:lnTo>
                <a:lnTo>
                  <a:pt x="1423920" y="1209128"/>
                </a:lnTo>
                <a:lnTo>
                  <a:pt x="1432512" y="1219724"/>
                </a:lnTo>
                <a:lnTo>
                  <a:pt x="1432512" y="1222588"/>
                </a:lnTo>
                <a:lnTo>
                  <a:pt x="1432512" y="1224593"/>
                </a:lnTo>
                <a:lnTo>
                  <a:pt x="1430507" y="1224593"/>
                </a:lnTo>
                <a:lnTo>
                  <a:pt x="1430507" y="1226597"/>
                </a:lnTo>
                <a:lnTo>
                  <a:pt x="1428502" y="1228602"/>
                </a:lnTo>
                <a:lnTo>
                  <a:pt x="1418765" y="1240344"/>
                </a:lnTo>
                <a:lnTo>
                  <a:pt x="1405305" y="1250082"/>
                </a:lnTo>
                <a:lnTo>
                  <a:pt x="1388122" y="1256954"/>
                </a:lnTo>
                <a:lnTo>
                  <a:pt x="1388122" y="1242349"/>
                </a:lnTo>
                <a:lnTo>
                  <a:pt x="1396713" y="1236621"/>
                </a:lnTo>
                <a:lnTo>
                  <a:pt x="1403300" y="1231752"/>
                </a:lnTo>
                <a:lnTo>
                  <a:pt x="1409887" y="1223161"/>
                </a:lnTo>
                <a:lnTo>
                  <a:pt x="1403300" y="1220297"/>
                </a:lnTo>
                <a:lnTo>
                  <a:pt x="1403300" y="1216288"/>
                </a:lnTo>
                <a:lnTo>
                  <a:pt x="1401295" y="1216288"/>
                </a:lnTo>
                <a:lnTo>
                  <a:pt x="1399290" y="1216288"/>
                </a:lnTo>
                <a:lnTo>
                  <a:pt x="1399290" y="1218292"/>
                </a:lnTo>
                <a:lnTo>
                  <a:pt x="1399290" y="1220297"/>
                </a:lnTo>
                <a:lnTo>
                  <a:pt x="1387836" y="1228889"/>
                </a:lnTo>
                <a:lnTo>
                  <a:pt x="1372370" y="1235762"/>
                </a:lnTo>
                <a:lnTo>
                  <a:pt x="1359769" y="1240631"/>
                </a:lnTo>
                <a:lnTo>
                  <a:pt x="1346309" y="1247504"/>
                </a:lnTo>
                <a:lnTo>
                  <a:pt x="1333708" y="1256095"/>
                </a:lnTo>
                <a:lnTo>
                  <a:pt x="1325975" y="1267837"/>
                </a:lnTo>
                <a:lnTo>
                  <a:pt x="1320247" y="1284448"/>
                </a:lnTo>
                <a:lnTo>
                  <a:pt x="1325975" y="1286452"/>
                </a:lnTo>
                <a:lnTo>
                  <a:pt x="1332562" y="1288457"/>
                </a:lnTo>
                <a:lnTo>
                  <a:pt x="1335426" y="1291321"/>
                </a:lnTo>
                <a:lnTo>
                  <a:pt x="1328840" y="1291321"/>
                </a:lnTo>
                <a:lnTo>
                  <a:pt x="1319103" y="1299912"/>
                </a:lnTo>
                <a:lnTo>
                  <a:pt x="1305642" y="1302777"/>
                </a:lnTo>
                <a:lnTo>
                  <a:pt x="1293041" y="1304781"/>
                </a:lnTo>
                <a:lnTo>
                  <a:pt x="1279581" y="1306786"/>
                </a:lnTo>
                <a:lnTo>
                  <a:pt x="1269844" y="1333993"/>
                </a:lnTo>
                <a:lnTo>
                  <a:pt x="1258388" y="1362918"/>
                </a:lnTo>
                <a:lnTo>
                  <a:pt x="1254665" y="1358908"/>
                </a:lnTo>
                <a:lnTo>
                  <a:pt x="1253806" y="1356904"/>
                </a:lnTo>
                <a:lnTo>
                  <a:pt x="1250083" y="1356045"/>
                </a:lnTo>
                <a:lnTo>
                  <a:pt x="1248078" y="1354039"/>
                </a:lnTo>
                <a:lnTo>
                  <a:pt x="1243209" y="1350030"/>
                </a:lnTo>
                <a:lnTo>
                  <a:pt x="1243209" y="1358622"/>
                </a:lnTo>
                <a:lnTo>
                  <a:pt x="1245214" y="1362632"/>
                </a:lnTo>
                <a:lnTo>
                  <a:pt x="1248078" y="1372369"/>
                </a:lnTo>
                <a:lnTo>
                  <a:pt x="1251801" y="1384110"/>
                </a:lnTo>
                <a:lnTo>
                  <a:pt x="1254665" y="1394707"/>
                </a:lnTo>
                <a:lnTo>
                  <a:pt x="1254665" y="1399575"/>
                </a:lnTo>
                <a:lnTo>
                  <a:pt x="1241204" y="1408167"/>
                </a:lnTo>
                <a:lnTo>
                  <a:pt x="1226885" y="1415900"/>
                </a:lnTo>
                <a:lnTo>
                  <a:pt x="1211420" y="1426496"/>
                </a:lnTo>
                <a:lnTo>
                  <a:pt x="1195956" y="1436233"/>
                </a:lnTo>
                <a:lnTo>
                  <a:pt x="1186219" y="1449693"/>
                </a:lnTo>
                <a:lnTo>
                  <a:pt x="1181350" y="1467163"/>
                </a:lnTo>
                <a:lnTo>
                  <a:pt x="1175622" y="1480623"/>
                </a:lnTo>
                <a:lnTo>
                  <a:pt x="1177626" y="1497233"/>
                </a:lnTo>
                <a:lnTo>
                  <a:pt x="1182495" y="1515563"/>
                </a:lnTo>
                <a:lnTo>
                  <a:pt x="1189082" y="1535037"/>
                </a:lnTo>
                <a:lnTo>
                  <a:pt x="1195669" y="1553366"/>
                </a:lnTo>
                <a:lnTo>
                  <a:pt x="1199392" y="1569976"/>
                </a:lnTo>
                <a:lnTo>
                  <a:pt x="1195669" y="1569976"/>
                </a:lnTo>
                <a:lnTo>
                  <a:pt x="1195669" y="1573986"/>
                </a:lnTo>
                <a:lnTo>
                  <a:pt x="1184214" y="1569976"/>
                </a:lnTo>
                <a:lnTo>
                  <a:pt x="1179345" y="1555370"/>
                </a:lnTo>
                <a:lnTo>
                  <a:pt x="1170754" y="1535896"/>
                </a:lnTo>
                <a:lnTo>
                  <a:pt x="1161016" y="1515563"/>
                </a:lnTo>
                <a:lnTo>
                  <a:pt x="1150420" y="1500957"/>
                </a:lnTo>
                <a:lnTo>
                  <a:pt x="1140683" y="1492365"/>
                </a:lnTo>
                <a:lnTo>
                  <a:pt x="1128081" y="1490361"/>
                </a:lnTo>
                <a:lnTo>
                  <a:pt x="1113762" y="1483487"/>
                </a:lnTo>
                <a:lnTo>
                  <a:pt x="1096579" y="1476613"/>
                </a:lnTo>
                <a:lnTo>
                  <a:pt x="1076532" y="1473750"/>
                </a:lnTo>
                <a:lnTo>
                  <a:pt x="1076532" y="1476613"/>
                </a:lnTo>
                <a:lnTo>
                  <a:pt x="1073667" y="1476613"/>
                </a:lnTo>
                <a:lnTo>
                  <a:pt x="1075673" y="1482341"/>
                </a:lnTo>
                <a:lnTo>
                  <a:pt x="1078536" y="1487210"/>
                </a:lnTo>
                <a:lnTo>
                  <a:pt x="1080541" y="1490074"/>
                </a:lnTo>
                <a:lnTo>
                  <a:pt x="1082546" y="1494084"/>
                </a:lnTo>
                <a:lnTo>
                  <a:pt x="1085410" y="1498952"/>
                </a:lnTo>
                <a:lnTo>
                  <a:pt x="1069945" y="1498952"/>
                </a:lnTo>
                <a:lnTo>
                  <a:pt x="1058489" y="1494084"/>
                </a:lnTo>
                <a:lnTo>
                  <a:pt x="1043025" y="1490074"/>
                </a:lnTo>
                <a:lnTo>
                  <a:pt x="1028705" y="1490074"/>
                </a:lnTo>
                <a:lnTo>
                  <a:pt x="1013240" y="1492078"/>
                </a:lnTo>
                <a:lnTo>
                  <a:pt x="1002644" y="1494943"/>
                </a:lnTo>
                <a:lnTo>
                  <a:pt x="991188" y="1500671"/>
                </a:lnTo>
                <a:lnTo>
                  <a:pt x="981451" y="1507544"/>
                </a:lnTo>
                <a:lnTo>
                  <a:pt x="974864" y="1517281"/>
                </a:lnTo>
                <a:lnTo>
                  <a:pt x="971141" y="1525872"/>
                </a:lnTo>
                <a:lnTo>
                  <a:pt x="973146" y="1532746"/>
                </a:lnTo>
                <a:lnTo>
                  <a:pt x="973146" y="1541337"/>
                </a:lnTo>
                <a:lnTo>
                  <a:pt x="970282" y="1551074"/>
                </a:lnTo>
                <a:lnTo>
                  <a:pt x="963695" y="1573413"/>
                </a:lnTo>
                <a:lnTo>
                  <a:pt x="963695" y="1590023"/>
                </a:lnTo>
                <a:lnTo>
                  <a:pt x="964555" y="1607493"/>
                </a:lnTo>
                <a:lnTo>
                  <a:pt x="971141" y="1624103"/>
                </a:lnTo>
                <a:lnTo>
                  <a:pt x="981737" y="1644437"/>
                </a:lnTo>
                <a:lnTo>
                  <a:pt x="993193" y="1646442"/>
                </a:lnTo>
                <a:lnTo>
                  <a:pt x="999779" y="1648446"/>
                </a:lnTo>
                <a:lnTo>
                  <a:pt x="1002644" y="1651310"/>
                </a:lnTo>
                <a:lnTo>
                  <a:pt x="1006367" y="1653314"/>
                </a:lnTo>
                <a:lnTo>
                  <a:pt x="1011235" y="1655319"/>
                </a:lnTo>
                <a:lnTo>
                  <a:pt x="1019827" y="1651310"/>
                </a:lnTo>
                <a:lnTo>
                  <a:pt x="1033288" y="1644437"/>
                </a:lnTo>
                <a:lnTo>
                  <a:pt x="1036151" y="1642432"/>
                </a:lnTo>
                <a:lnTo>
                  <a:pt x="1038156" y="1642432"/>
                </a:lnTo>
                <a:lnTo>
                  <a:pt x="1041879" y="1642432"/>
                </a:lnTo>
                <a:lnTo>
                  <a:pt x="1042738" y="1642432"/>
                </a:lnTo>
                <a:lnTo>
                  <a:pt x="1044742" y="1642432"/>
                </a:lnTo>
                <a:lnTo>
                  <a:pt x="1044742" y="1641573"/>
                </a:lnTo>
                <a:lnTo>
                  <a:pt x="1048466" y="1637564"/>
                </a:lnTo>
                <a:lnTo>
                  <a:pt x="1049325" y="1632695"/>
                </a:lnTo>
                <a:lnTo>
                  <a:pt x="1051330" y="1627827"/>
                </a:lnTo>
                <a:lnTo>
                  <a:pt x="1053335" y="1622099"/>
                </a:lnTo>
                <a:lnTo>
                  <a:pt x="1055339" y="1619234"/>
                </a:lnTo>
                <a:lnTo>
                  <a:pt x="1063072" y="1610643"/>
                </a:lnTo>
                <a:lnTo>
                  <a:pt x="1073667" y="1605774"/>
                </a:lnTo>
                <a:lnTo>
                  <a:pt x="1089133" y="1603770"/>
                </a:lnTo>
                <a:lnTo>
                  <a:pt x="1089992" y="1607780"/>
                </a:lnTo>
                <a:lnTo>
                  <a:pt x="1091997" y="1608639"/>
                </a:lnTo>
                <a:lnTo>
                  <a:pt x="1091997" y="1610643"/>
                </a:lnTo>
                <a:lnTo>
                  <a:pt x="1094001" y="1610643"/>
                </a:lnTo>
                <a:lnTo>
                  <a:pt x="1094001" y="1608639"/>
                </a:lnTo>
                <a:lnTo>
                  <a:pt x="1095147" y="1608639"/>
                </a:lnTo>
                <a:lnTo>
                  <a:pt x="1098870" y="1608639"/>
                </a:lnTo>
                <a:lnTo>
                  <a:pt x="1103738" y="1607780"/>
                </a:lnTo>
                <a:lnTo>
                  <a:pt x="1103738" y="1622385"/>
                </a:lnTo>
                <a:lnTo>
                  <a:pt x="1097152" y="1629258"/>
                </a:lnTo>
                <a:lnTo>
                  <a:pt x="1092283" y="1641859"/>
                </a:lnTo>
                <a:lnTo>
                  <a:pt x="1087415" y="1658469"/>
                </a:lnTo>
                <a:lnTo>
                  <a:pt x="1082546" y="1673934"/>
                </a:lnTo>
                <a:lnTo>
                  <a:pt x="1076818" y="1685677"/>
                </a:lnTo>
                <a:lnTo>
                  <a:pt x="1094001" y="1685677"/>
                </a:lnTo>
                <a:lnTo>
                  <a:pt x="1108320" y="1683672"/>
                </a:lnTo>
                <a:lnTo>
                  <a:pt x="1121781" y="1683672"/>
                </a:lnTo>
                <a:lnTo>
                  <a:pt x="1134382" y="1685677"/>
                </a:lnTo>
                <a:lnTo>
                  <a:pt x="1142115" y="1690545"/>
                </a:lnTo>
                <a:lnTo>
                  <a:pt x="1148701" y="1701142"/>
                </a:lnTo>
                <a:lnTo>
                  <a:pt x="1150706" y="1715747"/>
                </a:lnTo>
                <a:lnTo>
                  <a:pt x="1147842" y="1726344"/>
                </a:lnTo>
                <a:lnTo>
                  <a:pt x="1144119" y="1739804"/>
                </a:lnTo>
                <a:lnTo>
                  <a:pt x="1144119" y="1753264"/>
                </a:lnTo>
                <a:lnTo>
                  <a:pt x="1152711" y="1761855"/>
                </a:lnTo>
                <a:lnTo>
                  <a:pt x="1157579" y="1767583"/>
                </a:lnTo>
                <a:lnTo>
                  <a:pt x="1164166" y="1774457"/>
                </a:lnTo>
                <a:lnTo>
                  <a:pt x="1174763" y="1780185"/>
                </a:lnTo>
                <a:lnTo>
                  <a:pt x="1187363" y="1783048"/>
                </a:lnTo>
                <a:lnTo>
                  <a:pt x="1193951" y="1774457"/>
                </a:lnTo>
                <a:lnTo>
                  <a:pt x="1202542" y="1771592"/>
                </a:lnTo>
                <a:lnTo>
                  <a:pt x="1218007" y="1771592"/>
                </a:lnTo>
                <a:lnTo>
                  <a:pt x="1220012" y="1774457"/>
                </a:lnTo>
                <a:lnTo>
                  <a:pt x="1222876" y="1778466"/>
                </a:lnTo>
                <a:lnTo>
                  <a:pt x="1224594" y="1780471"/>
                </a:lnTo>
                <a:lnTo>
                  <a:pt x="1226598" y="1780471"/>
                </a:lnTo>
                <a:lnTo>
                  <a:pt x="1231467" y="1781330"/>
                </a:lnTo>
                <a:lnTo>
                  <a:pt x="1237768" y="1782762"/>
                </a:lnTo>
                <a:lnTo>
                  <a:pt x="1244355" y="1769302"/>
                </a:lnTo>
                <a:lnTo>
                  <a:pt x="1252947" y="1759565"/>
                </a:lnTo>
                <a:lnTo>
                  <a:pt x="1262684" y="1750973"/>
                </a:lnTo>
                <a:lnTo>
                  <a:pt x="1275285" y="1744100"/>
                </a:lnTo>
                <a:lnTo>
                  <a:pt x="1293614" y="1741236"/>
                </a:lnTo>
                <a:lnTo>
                  <a:pt x="1296477" y="1739231"/>
                </a:lnTo>
                <a:lnTo>
                  <a:pt x="1298482" y="1739231"/>
                </a:lnTo>
                <a:lnTo>
                  <a:pt x="1301346" y="1739231"/>
                </a:lnTo>
                <a:lnTo>
                  <a:pt x="1303351" y="1739231"/>
                </a:lnTo>
                <a:lnTo>
                  <a:pt x="1307074" y="1741236"/>
                </a:lnTo>
                <a:lnTo>
                  <a:pt x="1311942" y="1741236"/>
                </a:lnTo>
                <a:lnTo>
                  <a:pt x="1309937" y="1744100"/>
                </a:lnTo>
                <a:lnTo>
                  <a:pt x="1309937" y="1748109"/>
                </a:lnTo>
                <a:lnTo>
                  <a:pt x="1307933" y="1748109"/>
                </a:lnTo>
                <a:lnTo>
                  <a:pt x="1307933" y="1748968"/>
                </a:lnTo>
                <a:lnTo>
                  <a:pt x="1309937" y="1748968"/>
                </a:lnTo>
                <a:lnTo>
                  <a:pt x="1311942" y="1750973"/>
                </a:lnTo>
                <a:lnTo>
                  <a:pt x="1314806" y="1752977"/>
                </a:lnTo>
                <a:lnTo>
                  <a:pt x="1314806" y="1748968"/>
                </a:lnTo>
                <a:lnTo>
                  <a:pt x="1318530" y="1746104"/>
                </a:lnTo>
                <a:lnTo>
                  <a:pt x="1320534" y="1744100"/>
                </a:lnTo>
                <a:lnTo>
                  <a:pt x="1321393" y="1742095"/>
                </a:lnTo>
                <a:lnTo>
                  <a:pt x="1323398" y="1741236"/>
                </a:lnTo>
                <a:lnTo>
                  <a:pt x="1327121" y="1739231"/>
                </a:lnTo>
                <a:lnTo>
                  <a:pt x="1329984" y="1737226"/>
                </a:lnTo>
                <a:lnTo>
                  <a:pt x="1345449" y="1750687"/>
                </a:lnTo>
                <a:lnTo>
                  <a:pt x="1365497" y="1757560"/>
                </a:lnTo>
                <a:lnTo>
                  <a:pt x="1385544" y="1759565"/>
                </a:lnTo>
                <a:lnTo>
                  <a:pt x="1408741" y="1757560"/>
                </a:lnTo>
                <a:lnTo>
                  <a:pt x="1432798" y="1755555"/>
                </a:lnTo>
                <a:lnTo>
                  <a:pt x="1432798" y="1759565"/>
                </a:lnTo>
                <a:lnTo>
                  <a:pt x="1432798" y="1761569"/>
                </a:lnTo>
                <a:lnTo>
                  <a:pt x="1430793" y="1762428"/>
                </a:lnTo>
                <a:lnTo>
                  <a:pt x="1430793" y="1764433"/>
                </a:lnTo>
                <a:lnTo>
                  <a:pt x="1428788" y="1767297"/>
                </a:lnTo>
                <a:lnTo>
                  <a:pt x="1440244" y="1771306"/>
                </a:lnTo>
                <a:lnTo>
                  <a:pt x="1446831" y="1776175"/>
                </a:lnTo>
                <a:lnTo>
                  <a:pt x="1453418" y="1781043"/>
                </a:lnTo>
                <a:lnTo>
                  <a:pt x="1464873" y="1786771"/>
                </a:lnTo>
                <a:lnTo>
                  <a:pt x="1464873" y="1796508"/>
                </a:lnTo>
                <a:lnTo>
                  <a:pt x="1477474" y="1800518"/>
                </a:lnTo>
                <a:lnTo>
                  <a:pt x="1485207" y="1801377"/>
                </a:lnTo>
                <a:lnTo>
                  <a:pt x="1491794" y="1808251"/>
                </a:lnTo>
                <a:lnTo>
                  <a:pt x="1495517" y="1818847"/>
                </a:lnTo>
                <a:lnTo>
                  <a:pt x="1515564" y="1820851"/>
                </a:lnTo>
                <a:lnTo>
                  <a:pt x="1531888" y="1821710"/>
                </a:lnTo>
                <a:lnTo>
                  <a:pt x="1553940" y="1823716"/>
                </a:lnTo>
                <a:lnTo>
                  <a:pt x="1569405" y="1844049"/>
                </a:lnTo>
                <a:lnTo>
                  <a:pt x="1587734" y="1862378"/>
                </a:lnTo>
                <a:lnTo>
                  <a:pt x="1607781" y="1877843"/>
                </a:lnTo>
                <a:lnTo>
                  <a:pt x="1630978" y="1889584"/>
                </a:lnTo>
                <a:lnTo>
                  <a:pt x="1630119" y="1896458"/>
                </a:lnTo>
                <a:lnTo>
                  <a:pt x="1626396" y="1900467"/>
                </a:lnTo>
                <a:lnTo>
                  <a:pt x="1623532" y="1905336"/>
                </a:lnTo>
                <a:lnTo>
                  <a:pt x="1619809" y="1908199"/>
                </a:lnTo>
                <a:lnTo>
                  <a:pt x="1616945" y="1913927"/>
                </a:lnTo>
                <a:lnTo>
                  <a:pt x="1638138" y="1913927"/>
                </a:lnTo>
                <a:lnTo>
                  <a:pt x="1658185" y="1920801"/>
                </a:lnTo>
                <a:lnTo>
                  <a:pt x="1661908" y="1932543"/>
                </a:lnTo>
                <a:lnTo>
                  <a:pt x="1666777" y="1930538"/>
                </a:lnTo>
                <a:lnTo>
                  <a:pt x="1669640" y="1928533"/>
                </a:lnTo>
                <a:lnTo>
                  <a:pt x="1675368" y="1930538"/>
                </a:lnTo>
                <a:lnTo>
                  <a:pt x="1676227" y="1930538"/>
                </a:lnTo>
                <a:lnTo>
                  <a:pt x="1679950" y="1932543"/>
                </a:lnTo>
                <a:lnTo>
                  <a:pt x="1682815" y="1934547"/>
                </a:lnTo>
                <a:lnTo>
                  <a:pt x="1686538" y="1935406"/>
                </a:lnTo>
                <a:lnTo>
                  <a:pt x="1738373" y="1939416"/>
                </a:lnTo>
                <a:lnTo>
                  <a:pt x="1743242" y="1944284"/>
                </a:lnTo>
                <a:lnTo>
                  <a:pt x="1746965" y="1954021"/>
                </a:lnTo>
                <a:lnTo>
                  <a:pt x="1747825" y="1962613"/>
                </a:lnTo>
                <a:lnTo>
                  <a:pt x="1753552" y="1969487"/>
                </a:lnTo>
                <a:lnTo>
                  <a:pt x="1761285" y="1971492"/>
                </a:lnTo>
                <a:lnTo>
                  <a:pt x="1769876" y="1971492"/>
                </a:lnTo>
                <a:lnTo>
                  <a:pt x="1776463" y="1969487"/>
                </a:lnTo>
                <a:lnTo>
                  <a:pt x="1781332" y="1976360"/>
                </a:lnTo>
                <a:lnTo>
                  <a:pt x="1787060" y="1981229"/>
                </a:lnTo>
                <a:lnTo>
                  <a:pt x="1789923" y="1986956"/>
                </a:lnTo>
                <a:lnTo>
                  <a:pt x="1792215" y="1993543"/>
                </a:lnTo>
                <a:lnTo>
                  <a:pt x="1794219" y="2001275"/>
                </a:lnTo>
                <a:lnTo>
                  <a:pt x="1781618" y="2016740"/>
                </a:lnTo>
                <a:lnTo>
                  <a:pt x="1768158" y="2035070"/>
                </a:lnTo>
                <a:lnTo>
                  <a:pt x="1754698" y="2055402"/>
                </a:lnTo>
                <a:lnTo>
                  <a:pt x="1743242" y="2075736"/>
                </a:lnTo>
                <a:lnTo>
                  <a:pt x="1735510" y="2091201"/>
                </a:lnTo>
                <a:lnTo>
                  <a:pt x="1735510" y="2100938"/>
                </a:lnTo>
                <a:lnTo>
                  <a:pt x="1736369" y="2114398"/>
                </a:lnTo>
                <a:lnTo>
                  <a:pt x="1740092" y="2129863"/>
                </a:lnTo>
                <a:lnTo>
                  <a:pt x="1738087" y="2143324"/>
                </a:lnTo>
                <a:lnTo>
                  <a:pt x="1735223" y="2151916"/>
                </a:lnTo>
                <a:lnTo>
                  <a:pt x="1728636" y="2165375"/>
                </a:lnTo>
                <a:lnTo>
                  <a:pt x="1720045" y="2179981"/>
                </a:lnTo>
                <a:lnTo>
                  <a:pt x="1711453" y="2195446"/>
                </a:lnTo>
                <a:lnTo>
                  <a:pt x="1702862" y="2207188"/>
                </a:lnTo>
                <a:lnTo>
                  <a:pt x="1697993" y="2214061"/>
                </a:lnTo>
                <a:lnTo>
                  <a:pt x="1688256" y="2218070"/>
                </a:lnTo>
                <a:lnTo>
                  <a:pt x="1672791" y="2220076"/>
                </a:lnTo>
                <a:lnTo>
                  <a:pt x="1657326" y="2220935"/>
                </a:lnTo>
                <a:lnTo>
                  <a:pt x="1643007" y="2224944"/>
                </a:lnTo>
                <a:lnTo>
                  <a:pt x="1629547" y="2229813"/>
                </a:lnTo>
                <a:lnTo>
                  <a:pt x="1620954" y="2239550"/>
                </a:lnTo>
                <a:lnTo>
                  <a:pt x="1617232" y="2245278"/>
                </a:lnTo>
                <a:lnTo>
                  <a:pt x="1617232" y="2248141"/>
                </a:lnTo>
                <a:lnTo>
                  <a:pt x="1617232" y="2252151"/>
                </a:lnTo>
                <a:lnTo>
                  <a:pt x="1619237" y="2257019"/>
                </a:lnTo>
                <a:lnTo>
                  <a:pt x="1621241" y="2261888"/>
                </a:lnTo>
                <a:lnTo>
                  <a:pt x="1609786" y="2261888"/>
                </a:lnTo>
                <a:lnTo>
                  <a:pt x="1607781" y="2284226"/>
                </a:lnTo>
                <a:lnTo>
                  <a:pt x="1604058" y="2302555"/>
                </a:lnTo>
                <a:lnTo>
                  <a:pt x="1597471" y="2318020"/>
                </a:lnTo>
                <a:lnTo>
                  <a:pt x="1590884" y="2332626"/>
                </a:lnTo>
                <a:lnTo>
                  <a:pt x="1584297" y="2352100"/>
                </a:lnTo>
                <a:lnTo>
                  <a:pt x="1579429" y="2352100"/>
                </a:lnTo>
                <a:lnTo>
                  <a:pt x="1579429" y="2345226"/>
                </a:lnTo>
                <a:lnTo>
                  <a:pt x="1579429" y="2341217"/>
                </a:lnTo>
                <a:lnTo>
                  <a:pt x="1577424" y="2336349"/>
                </a:lnTo>
                <a:lnTo>
                  <a:pt x="1576564" y="2332339"/>
                </a:lnTo>
                <a:lnTo>
                  <a:pt x="1574560" y="2334344"/>
                </a:lnTo>
                <a:lnTo>
                  <a:pt x="1572555" y="2334344"/>
                </a:lnTo>
                <a:lnTo>
                  <a:pt x="1570551" y="2336349"/>
                </a:lnTo>
                <a:lnTo>
                  <a:pt x="1569691" y="2336349"/>
                </a:lnTo>
                <a:lnTo>
                  <a:pt x="1561099" y="2356682"/>
                </a:lnTo>
                <a:lnTo>
                  <a:pt x="1551362" y="2370142"/>
                </a:lnTo>
                <a:lnTo>
                  <a:pt x="1540767" y="2381884"/>
                </a:lnTo>
                <a:lnTo>
                  <a:pt x="1529311" y="2395344"/>
                </a:lnTo>
                <a:lnTo>
                  <a:pt x="1505254" y="2390476"/>
                </a:lnTo>
                <a:lnTo>
                  <a:pt x="1484061" y="2385607"/>
                </a:lnTo>
                <a:lnTo>
                  <a:pt x="1484061" y="2392481"/>
                </a:lnTo>
                <a:lnTo>
                  <a:pt x="1495517" y="2399354"/>
                </a:lnTo>
                <a:lnTo>
                  <a:pt x="1500386" y="2409091"/>
                </a:lnTo>
                <a:lnTo>
                  <a:pt x="1502390" y="2418828"/>
                </a:lnTo>
                <a:lnTo>
                  <a:pt x="1500386" y="2431430"/>
                </a:lnTo>
                <a:lnTo>
                  <a:pt x="1498381" y="2444890"/>
                </a:lnTo>
                <a:lnTo>
                  <a:pt x="1468596" y="2445749"/>
                </a:lnTo>
                <a:lnTo>
                  <a:pt x="1443680" y="2452622"/>
                </a:lnTo>
                <a:lnTo>
                  <a:pt x="1441676" y="2456632"/>
                </a:lnTo>
                <a:lnTo>
                  <a:pt x="1439671" y="2461500"/>
                </a:lnTo>
                <a:lnTo>
                  <a:pt x="1439671" y="2468373"/>
                </a:lnTo>
                <a:lnTo>
                  <a:pt x="1439671" y="2475247"/>
                </a:lnTo>
                <a:lnTo>
                  <a:pt x="1438812" y="2479256"/>
                </a:lnTo>
                <a:lnTo>
                  <a:pt x="1438812" y="2480115"/>
                </a:lnTo>
                <a:lnTo>
                  <a:pt x="1438812" y="2483552"/>
                </a:lnTo>
                <a:lnTo>
                  <a:pt x="1438812" y="2486416"/>
                </a:lnTo>
                <a:lnTo>
                  <a:pt x="1439671" y="2493289"/>
                </a:lnTo>
                <a:lnTo>
                  <a:pt x="1431939" y="2493289"/>
                </a:lnTo>
                <a:lnTo>
                  <a:pt x="1421343" y="2495294"/>
                </a:lnTo>
                <a:lnTo>
                  <a:pt x="1407883" y="2495294"/>
                </a:lnTo>
                <a:lnTo>
                  <a:pt x="1394422" y="2497298"/>
                </a:lnTo>
                <a:lnTo>
                  <a:pt x="1394422" y="2504172"/>
                </a:lnTo>
                <a:lnTo>
                  <a:pt x="1401009" y="2507035"/>
                </a:lnTo>
                <a:lnTo>
                  <a:pt x="1405878" y="2511046"/>
                </a:lnTo>
                <a:lnTo>
                  <a:pt x="1409600" y="2511904"/>
                </a:lnTo>
                <a:lnTo>
                  <a:pt x="1412465" y="2513909"/>
                </a:lnTo>
                <a:lnTo>
                  <a:pt x="1416188" y="2517918"/>
                </a:lnTo>
                <a:lnTo>
                  <a:pt x="1418192" y="2520783"/>
                </a:lnTo>
                <a:lnTo>
                  <a:pt x="1421056" y="2525651"/>
                </a:lnTo>
                <a:lnTo>
                  <a:pt x="1414469" y="2527655"/>
                </a:lnTo>
                <a:lnTo>
                  <a:pt x="1409600" y="2529661"/>
                </a:lnTo>
                <a:lnTo>
                  <a:pt x="1404732" y="2531665"/>
                </a:lnTo>
                <a:lnTo>
                  <a:pt x="1401009" y="2532524"/>
                </a:lnTo>
                <a:lnTo>
                  <a:pt x="1399004" y="2538252"/>
                </a:lnTo>
                <a:lnTo>
                  <a:pt x="1394135" y="2547989"/>
                </a:lnTo>
                <a:lnTo>
                  <a:pt x="1391272" y="2558586"/>
                </a:lnTo>
                <a:lnTo>
                  <a:pt x="1387549" y="2568323"/>
                </a:lnTo>
                <a:lnTo>
                  <a:pt x="1384685" y="2570328"/>
                </a:lnTo>
                <a:lnTo>
                  <a:pt x="1382680" y="2570328"/>
                </a:lnTo>
                <a:lnTo>
                  <a:pt x="1377812" y="2572332"/>
                </a:lnTo>
                <a:lnTo>
                  <a:pt x="1372084" y="2572332"/>
                </a:lnTo>
                <a:lnTo>
                  <a:pt x="1372084" y="2577201"/>
                </a:lnTo>
                <a:lnTo>
                  <a:pt x="1372084" y="2580065"/>
                </a:lnTo>
                <a:lnTo>
                  <a:pt x="1372084" y="2582069"/>
                </a:lnTo>
                <a:lnTo>
                  <a:pt x="1371225" y="2584074"/>
                </a:lnTo>
                <a:lnTo>
                  <a:pt x="1372084" y="2586078"/>
                </a:lnTo>
                <a:lnTo>
                  <a:pt x="1372084" y="2586938"/>
                </a:lnTo>
                <a:lnTo>
                  <a:pt x="1375807" y="2593811"/>
                </a:lnTo>
                <a:lnTo>
                  <a:pt x="1378671" y="2599539"/>
                </a:lnTo>
                <a:lnTo>
                  <a:pt x="1384398" y="2602403"/>
                </a:lnTo>
                <a:lnTo>
                  <a:pt x="1389267" y="2605266"/>
                </a:lnTo>
                <a:lnTo>
                  <a:pt x="1394135" y="2609276"/>
                </a:lnTo>
                <a:lnTo>
                  <a:pt x="1391272" y="2621018"/>
                </a:lnTo>
                <a:lnTo>
                  <a:pt x="1377812" y="2627891"/>
                </a:lnTo>
                <a:lnTo>
                  <a:pt x="1364351" y="2641351"/>
                </a:lnTo>
                <a:lnTo>
                  <a:pt x="1352896" y="2658821"/>
                </a:lnTo>
                <a:lnTo>
                  <a:pt x="1344304" y="2675431"/>
                </a:lnTo>
                <a:lnTo>
                  <a:pt x="1339435" y="2690896"/>
                </a:lnTo>
                <a:lnTo>
                  <a:pt x="1344304" y="2695765"/>
                </a:lnTo>
                <a:lnTo>
                  <a:pt x="1349173" y="2700634"/>
                </a:lnTo>
                <a:lnTo>
                  <a:pt x="1352896" y="2705502"/>
                </a:lnTo>
                <a:lnTo>
                  <a:pt x="1353755" y="2714094"/>
                </a:lnTo>
                <a:lnTo>
                  <a:pt x="1346022" y="2716099"/>
                </a:lnTo>
                <a:lnTo>
                  <a:pt x="1333422" y="2722971"/>
                </a:lnTo>
                <a:lnTo>
                  <a:pt x="1321966" y="2732709"/>
                </a:lnTo>
                <a:lnTo>
                  <a:pt x="1313375" y="2743305"/>
                </a:lnTo>
                <a:lnTo>
                  <a:pt x="1312515" y="2746170"/>
                </a:lnTo>
                <a:lnTo>
                  <a:pt x="1310510" y="2750179"/>
                </a:lnTo>
                <a:lnTo>
                  <a:pt x="1310510" y="2753042"/>
                </a:lnTo>
                <a:lnTo>
                  <a:pt x="1310510" y="2758770"/>
                </a:lnTo>
                <a:lnTo>
                  <a:pt x="1313375" y="2758770"/>
                </a:lnTo>
                <a:lnTo>
                  <a:pt x="1313375" y="2754761"/>
                </a:lnTo>
                <a:lnTo>
                  <a:pt x="1323971" y="2743019"/>
                </a:lnTo>
                <a:lnTo>
                  <a:pt x="1332562" y="2731277"/>
                </a:lnTo>
                <a:lnTo>
                  <a:pt x="1335426" y="2732136"/>
                </a:lnTo>
                <a:lnTo>
                  <a:pt x="1337431" y="2732136"/>
                </a:lnTo>
                <a:lnTo>
                  <a:pt x="1337431" y="2734141"/>
                </a:lnTo>
                <a:lnTo>
                  <a:pt x="1339435" y="2736146"/>
                </a:lnTo>
                <a:lnTo>
                  <a:pt x="1342300" y="2744737"/>
                </a:lnTo>
                <a:lnTo>
                  <a:pt x="1344304" y="2754474"/>
                </a:lnTo>
                <a:lnTo>
                  <a:pt x="1346309" y="2766217"/>
                </a:lnTo>
                <a:lnTo>
                  <a:pt x="1347168" y="2776812"/>
                </a:lnTo>
                <a:lnTo>
                  <a:pt x="1352896" y="2776812"/>
                </a:lnTo>
                <a:lnTo>
                  <a:pt x="1353755" y="2776812"/>
                </a:lnTo>
                <a:lnTo>
                  <a:pt x="1357478" y="2776812"/>
                </a:lnTo>
                <a:lnTo>
                  <a:pt x="1357478" y="2778817"/>
                </a:lnTo>
                <a:lnTo>
                  <a:pt x="1357478" y="2779677"/>
                </a:lnTo>
                <a:lnTo>
                  <a:pt x="1360342" y="2783686"/>
                </a:lnTo>
                <a:lnTo>
                  <a:pt x="1357478" y="2785691"/>
                </a:lnTo>
                <a:lnTo>
                  <a:pt x="1355473" y="2786549"/>
                </a:lnTo>
                <a:lnTo>
                  <a:pt x="1355473" y="2788555"/>
                </a:lnTo>
                <a:lnTo>
                  <a:pt x="1353469" y="2788555"/>
                </a:lnTo>
                <a:lnTo>
                  <a:pt x="1351464" y="2790560"/>
                </a:lnTo>
                <a:lnTo>
                  <a:pt x="1348600" y="2791418"/>
                </a:lnTo>
                <a:lnTo>
                  <a:pt x="1333135" y="2795428"/>
                </a:lnTo>
                <a:lnTo>
                  <a:pt x="1317670" y="2791418"/>
                </a:lnTo>
                <a:lnTo>
                  <a:pt x="1303351" y="2783686"/>
                </a:lnTo>
                <a:lnTo>
                  <a:pt x="1287886" y="2771944"/>
                </a:lnTo>
                <a:lnTo>
                  <a:pt x="1274426" y="2758484"/>
                </a:lnTo>
                <a:lnTo>
                  <a:pt x="1264689" y="2745024"/>
                </a:lnTo>
                <a:lnTo>
                  <a:pt x="1258961" y="2731564"/>
                </a:lnTo>
                <a:lnTo>
                  <a:pt x="1262684" y="2731564"/>
                </a:lnTo>
                <a:lnTo>
                  <a:pt x="1274140" y="2743305"/>
                </a:lnTo>
                <a:lnTo>
                  <a:pt x="1285594" y="2753042"/>
                </a:lnTo>
                <a:lnTo>
                  <a:pt x="1299055" y="2761634"/>
                </a:lnTo>
                <a:lnTo>
                  <a:pt x="1299055" y="2754761"/>
                </a:lnTo>
                <a:lnTo>
                  <a:pt x="1280726" y="2745024"/>
                </a:lnTo>
                <a:lnTo>
                  <a:pt x="1265261" y="2731564"/>
                </a:lnTo>
                <a:lnTo>
                  <a:pt x="1255524" y="2712090"/>
                </a:lnTo>
                <a:lnTo>
                  <a:pt x="1248937" y="2690896"/>
                </a:lnTo>
                <a:lnTo>
                  <a:pt x="1245214" y="2668558"/>
                </a:lnTo>
                <a:lnTo>
                  <a:pt x="1247219" y="2643357"/>
                </a:lnTo>
                <a:lnTo>
                  <a:pt x="1249224" y="2619014"/>
                </a:lnTo>
                <a:lnTo>
                  <a:pt x="1254092" y="2597821"/>
                </a:lnTo>
                <a:lnTo>
                  <a:pt x="1260679" y="2577487"/>
                </a:lnTo>
                <a:lnTo>
                  <a:pt x="1267266" y="2560018"/>
                </a:lnTo>
                <a:lnTo>
                  <a:pt x="1277003" y="2560018"/>
                </a:lnTo>
                <a:lnTo>
                  <a:pt x="1285594" y="2526224"/>
                </a:lnTo>
                <a:lnTo>
                  <a:pt x="1280726" y="2526224"/>
                </a:lnTo>
                <a:lnTo>
                  <a:pt x="1280726" y="2523360"/>
                </a:lnTo>
                <a:lnTo>
                  <a:pt x="1277003" y="2526224"/>
                </a:lnTo>
                <a:lnTo>
                  <a:pt x="1274140" y="2530233"/>
                </a:lnTo>
                <a:lnTo>
                  <a:pt x="1272134" y="2533097"/>
                </a:lnTo>
                <a:lnTo>
                  <a:pt x="1269271" y="2537106"/>
                </a:lnTo>
                <a:lnTo>
                  <a:pt x="1262684" y="2539111"/>
                </a:lnTo>
                <a:lnTo>
                  <a:pt x="1262684" y="2535102"/>
                </a:lnTo>
                <a:lnTo>
                  <a:pt x="1274140" y="2464364"/>
                </a:lnTo>
                <a:lnTo>
                  <a:pt x="1272134" y="2457491"/>
                </a:lnTo>
                <a:lnTo>
                  <a:pt x="1269271" y="2445749"/>
                </a:lnTo>
                <a:lnTo>
                  <a:pt x="1271275" y="2435152"/>
                </a:lnTo>
                <a:lnTo>
                  <a:pt x="1282731" y="2394485"/>
                </a:lnTo>
                <a:lnTo>
                  <a:pt x="1292468" y="2352959"/>
                </a:lnTo>
                <a:lnTo>
                  <a:pt x="1301059" y="2307424"/>
                </a:lnTo>
                <a:lnTo>
                  <a:pt x="1310797" y="2262747"/>
                </a:lnTo>
                <a:lnTo>
                  <a:pt x="1316525" y="2233536"/>
                </a:lnTo>
                <a:lnTo>
                  <a:pt x="1317384" y="2203465"/>
                </a:lnTo>
                <a:lnTo>
                  <a:pt x="1319389" y="2174253"/>
                </a:lnTo>
                <a:lnTo>
                  <a:pt x="1323112" y="2147047"/>
                </a:lnTo>
                <a:lnTo>
                  <a:pt x="1289605" y="2134445"/>
                </a:lnTo>
                <a:lnTo>
                  <a:pt x="1260679" y="2114971"/>
                </a:lnTo>
                <a:lnTo>
                  <a:pt x="1237481" y="2089769"/>
                </a:lnTo>
                <a:lnTo>
                  <a:pt x="1218294" y="2062562"/>
                </a:lnTo>
                <a:lnTo>
                  <a:pt x="1211706" y="2047097"/>
                </a:lnTo>
                <a:lnTo>
                  <a:pt x="1206838" y="2032492"/>
                </a:lnTo>
                <a:lnTo>
                  <a:pt x="1201969" y="2015022"/>
                </a:lnTo>
                <a:lnTo>
                  <a:pt x="1195383" y="2001562"/>
                </a:lnTo>
                <a:lnTo>
                  <a:pt x="1184786" y="1991824"/>
                </a:lnTo>
                <a:lnTo>
                  <a:pt x="1181922" y="1987815"/>
                </a:lnTo>
                <a:lnTo>
                  <a:pt x="1177053" y="1987815"/>
                </a:lnTo>
                <a:lnTo>
                  <a:pt x="1173331" y="1986956"/>
                </a:lnTo>
                <a:lnTo>
                  <a:pt x="1170467" y="1982947"/>
                </a:lnTo>
                <a:lnTo>
                  <a:pt x="1166744" y="1980083"/>
                </a:lnTo>
                <a:lnTo>
                  <a:pt x="1170467" y="1973209"/>
                </a:lnTo>
                <a:lnTo>
                  <a:pt x="1170467" y="1967481"/>
                </a:lnTo>
                <a:lnTo>
                  <a:pt x="1170467" y="1960609"/>
                </a:lnTo>
                <a:lnTo>
                  <a:pt x="1170467" y="1953735"/>
                </a:lnTo>
                <a:lnTo>
                  <a:pt x="1179059" y="1948866"/>
                </a:lnTo>
                <a:lnTo>
                  <a:pt x="1184786" y="1943998"/>
                </a:lnTo>
                <a:lnTo>
                  <a:pt x="1193378" y="1939129"/>
                </a:lnTo>
                <a:lnTo>
                  <a:pt x="1193378" y="1935120"/>
                </a:lnTo>
                <a:lnTo>
                  <a:pt x="1184786" y="1935120"/>
                </a:lnTo>
                <a:lnTo>
                  <a:pt x="1179918" y="1934261"/>
                </a:lnTo>
                <a:lnTo>
                  <a:pt x="1175049" y="1934261"/>
                </a:lnTo>
                <a:lnTo>
                  <a:pt x="1170181" y="1932257"/>
                </a:lnTo>
                <a:lnTo>
                  <a:pt x="1176767" y="1916791"/>
                </a:lnTo>
                <a:lnTo>
                  <a:pt x="1181636" y="1901326"/>
                </a:lnTo>
                <a:lnTo>
                  <a:pt x="1188223" y="1886721"/>
                </a:lnTo>
                <a:lnTo>
                  <a:pt x="1199679" y="1874119"/>
                </a:lnTo>
                <a:lnTo>
                  <a:pt x="1213139" y="1862378"/>
                </a:lnTo>
                <a:lnTo>
                  <a:pt x="1224594" y="1848918"/>
                </a:lnTo>
                <a:lnTo>
                  <a:pt x="1223735" y="1839181"/>
                </a:lnTo>
                <a:lnTo>
                  <a:pt x="1223735" y="1825720"/>
                </a:lnTo>
                <a:lnTo>
                  <a:pt x="1221730" y="1812260"/>
                </a:lnTo>
                <a:lnTo>
                  <a:pt x="1216861" y="1803668"/>
                </a:lnTo>
                <a:lnTo>
                  <a:pt x="1210275" y="1793931"/>
                </a:lnTo>
                <a:lnTo>
                  <a:pt x="1203688" y="1783335"/>
                </a:lnTo>
                <a:lnTo>
                  <a:pt x="1197101" y="1783335"/>
                </a:lnTo>
                <a:lnTo>
                  <a:pt x="1195096" y="1785339"/>
                </a:lnTo>
                <a:lnTo>
                  <a:pt x="1193091" y="1787344"/>
                </a:lnTo>
                <a:lnTo>
                  <a:pt x="1191087" y="1788203"/>
                </a:lnTo>
                <a:lnTo>
                  <a:pt x="1188223" y="1790208"/>
                </a:lnTo>
                <a:lnTo>
                  <a:pt x="1190228" y="1794218"/>
                </a:lnTo>
                <a:lnTo>
                  <a:pt x="1190228" y="1797081"/>
                </a:lnTo>
                <a:lnTo>
                  <a:pt x="1190228" y="1799086"/>
                </a:lnTo>
                <a:lnTo>
                  <a:pt x="1188223" y="1801950"/>
                </a:lnTo>
                <a:lnTo>
                  <a:pt x="1186219" y="1801950"/>
                </a:lnTo>
                <a:lnTo>
                  <a:pt x="1184214" y="1803955"/>
                </a:lnTo>
                <a:lnTo>
                  <a:pt x="1183354" y="1803955"/>
                </a:lnTo>
                <a:lnTo>
                  <a:pt x="1181350" y="1803955"/>
                </a:lnTo>
                <a:lnTo>
                  <a:pt x="1178486" y="1805959"/>
                </a:lnTo>
                <a:lnTo>
                  <a:pt x="1169894" y="1799086"/>
                </a:lnTo>
                <a:lnTo>
                  <a:pt x="1154429" y="1790494"/>
                </a:lnTo>
                <a:lnTo>
                  <a:pt x="1138964" y="1781903"/>
                </a:lnTo>
                <a:lnTo>
                  <a:pt x="1124645" y="1775030"/>
                </a:lnTo>
                <a:lnTo>
                  <a:pt x="1114048" y="1772165"/>
                </a:lnTo>
                <a:lnTo>
                  <a:pt x="1105457" y="1751832"/>
                </a:lnTo>
                <a:lnTo>
                  <a:pt x="1097725" y="1740090"/>
                </a:lnTo>
                <a:lnTo>
                  <a:pt x="1089133" y="1731498"/>
                </a:lnTo>
                <a:lnTo>
                  <a:pt x="1080541" y="1728635"/>
                </a:lnTo>
                <a:lnTo>
                  <a:pt x="1067081" y="1724625"/>
                </a:lnTo>
                <a:lnTo>
                  <a:pt x="1052762" y="1719757"/>
                </a:lnTo>
                <a:lnTo>
                  <a:pt x="1033574" y="1712883"/>
                </a:lnTo>
                <a:lnTo>
                  <a:pt x="1022118" y="1704292"/>
                </a:lnTo>
                <a:lnTo>
                  <a:pt x="1012381" y="1695700"/>
                </a:lnTo>
                <a:lnTo>
                  <a:pt x="996916" y="1688827"/>
                </a:lnTo>
                <a:lnTo>
                  <a:pt x="987179" y="1688827"/>
                </a:lnTo>
                <a:lnTo>
                  <a:pt x="980592" y="1692836"/>
                </a:lnTo>
                <a:lnTo>
                  <a:pt x="974864" y="1695700"/>
                </a:lnTo>
                <a:lnTo>
                  <a:pt x="968277" y="1699710"/>
                </a:lnTo>
                <a:lnTo>
                  <a:pt x="960544" y="1697704"/>
                </a:lnTo>
                <a:lnTo>
                  <a:pt x="956822" y="1695700"/>
                </a:lnTo>
                <a:lnTo>
                  <a:pt x="953958" y="1692836"/>
                </a:lnTo>
                <a:lnTo>
                  <a:pt x="950234" y="1688827"/>
                </a:lnTo>
                <a:lnTo>
                  <a:pt x="945366" y="1683958"/>
                </a:lnTo>
                <a:lnTo>
                  <a:pt x="941643" y="1681095"/>
                </a:lnTo>
                <a:lnTo>
                  <a:pt x="938779" y="1679089"/>
                </a:lnTo>
                <a:lnTo>
                  <a:pt x="916727" y="1675080"/>
                </a:lnTo>
                <a:lnTo>
                  <a:pt x="913864" y="1672217"/>
                </a:lnTo>
                <a:lnTo>
                  <a:pt x="910141" y="1669352"/>
                </a:lnTo>
                <a:lnTo>
                  <a:pt x="907276" y="1665343"/>
                </a:lnTo>
                <a:lnTo>
                  <a:pt x="903554" y="1662480"/>
                </a:lnTo>
                <a:lnTo>
                  <a:pt x="902694" y="1660474"/>
                </a:lnTo>
                <a:lnTo>
                  <a:pt x="883506" y="1663338"/>
                </a:lnTo>
                <a:lnTo>
                  <a:pt x="880643" y="1662480"/>
                </a:lnTo>
                <a:lnTo>
                  <a:pt x="875774" y="1655606"/>
                </a:lnTo>
                <a:lnTo>
                  <a:pt x="867182" y="1648732"/>
                </a:lnTo>
                <a:lnTo>
                  <a:pt x="860596" y="1640141"/>
                </a:lnTo>
                <a:lnTo>
                  <a:pt x="854009" y="1633268"/>
                </a:lnTo>
                <a:lnTo>
                  <a:pt x="850286" y="1629258"/>
                </a:lnTo>
                <a:lnTo>
                  <a:pt x="856872" y="1608066"/>
                </a:lnTo>
                <a:lnTo>
                  <a:pt x="838543" y="1587732"/>
                </a:lnTo>
                <a:lnTo>
                  <a:pt x="822219" y="1565393"/>
                </a:lnTo>
                <a:lnTo>
                  <a:pt x="805036" y="1542196"/>
                </a:lnTo>
                <a:lnTo>
                  <a:pt x="788712" y="1517853"/>
                </a:lnTo>
                <a:lnTo>
                  <a:pt x="784989" y="1515848"/>
                </a:lnTo>
                <a:lnTo>
                  <a:pt x="780121" y="1514990"/>
                </a:lnTo>
                <a:lnTo>
                  <a:pt x="777257" y="1514990"/>
                </a:lnTo>
                <a:lnTo>
                  <a:pt x="771529" y="1512985"/>
                </a:lnTo>
                <a:lnTo>
                  <a:pt x="770670" y="1510980"/>
                </a:lnTo>
                <a:lnTo>
                  <a:pt x="764083" y="1502388"/>
                </a:lnTo>
                <a:lnTo>
                  <a:pt x="760360" y="1492651"/>
                </a:lnTo>
                <a:lnTo>
                  <a:pt x="757496" y="1482914"/>
                </a:lnTo>
                <a:lnTo>
                  <a:pt x="751768" y="1472317"/>
                </a:lnTo>
                <a:lnTo>
                  <a:pt x="744035" y="1467449"/>
                </a:lnTo>
                <a:lnTo>
                  <a:pt x="740313" y="1463440"/>
                </a:lnTo>
                <a:lnTo>
                  <a:pt x="737449" y="1460576"/>
                </a:lnTo>
                <a:lnTo>
                  <a:pt x="733725" y="1458571"/>
                </a:lnTo>
                <a:lnTo>
                  <a:pt x="733725" y="1476900"/>
                </a:lnTo>
                <a:lnTo>
                  <a:pt x="738594" y="1483773"/>
                </a:lnTo>
                <a:lnTo>
                  <a:pt x="749190" y="1495516"/>
                </a:lnTo>
                <a:lnTo>
                  <a:pt x="758928" y="1508976"/>
                </a:lnTo>
                <a:lnTo>
                  <a:pt x="771529" y="1526445"/>
                </a:lnTo>
                <a:lnTo>
                  <a:pt x="781266" y="1543056"/>
                </a:lnTo>
                <a:lnTo>
                  <a:pt x="791863" y="1560525"/>
                </a:lnTo>
                <a:lnTo>
                  <a:pt x="799595" y="1575990"/>
                </a:lnTo>
                <a:lnTo>
                  <a:pt x="803318" y="1585727"/>
                </a:lnTo>
                <a:lnTo>
                  <a:pt x="803318" y="1592601"/>
                </a:lnTo>
                <a:lnTo>
                  <a:pt x="801314" y="1595464"/>
                </a:lnTo>
                <a:lnTo>
                  <a:pt x="799308" y="1597469"/>
                </a:lnTo>
                <a:lnTo>
                  <a:pt x="799308" y="1599474"/>
                </a:lnTo>
                <a:lnTo>
                  <a:pt x="796445" y="1601479"/>
                </a:lnTo>
                <a:lnTo>
                  <a:pt x="796445" y="1594605"/>
                </a:lnTo>
                <a:lnTo>
                  <a:pt x="794440" y="1588878"/>
                </a:lnTo>
                <a:lnTo>
                  <a:pt x="794440" y="1586014"/>
                </a:lnTo>
                <a:lnTo>
                  <a:pt x="792435" y="1582004"/>
                </a:lnTo>
                <a:lnTo>
                  <a:pt x="789571" y="1582004"/>
                </a:lnTo>
                <a:lnTo>
                  <a:pt x="787567" y="1582004"/>
                </a:lnTo>
                <a:lnTo>
                  <a:pt x="785562" y="1582004"/>
                </a:lnTo>
                <a:lnTo>
                  <a:pt x="784703" y="1582004"/>
                </a:lnTo>
                <a:lnTo>
                  <a:pt x="782698" y="1582004"/>
                </a:lnTo>
                <a:lnTo>
                  <a:pt x="777829" y="1582004"/>
                </a:lnTo>
                <a:lnTo>
                  <a:pt x="774106" y="1570262"/>
                </a:lnTo>
                <a:lnTo>
                  <a:pt x="771243" y="1558521"/>
                </a:lnTo>
                <a:lnTo>
                  <a:pt x="765515" y="1548784"/>
                </a:lnTo>
                <a:lnTo>
                  <a:pt x="757783" y="1540192"/>
                </a:lnTo>
                <a:lnTo>
                  <a:pt x="747186" y="1533319"/>
                </a:lnTo>
                <a:lnTo>
                  <a:pt x="737449" y="1526445"/>
                </a:lnTo>
                <a:lnTo>
                  <a:pt x="728857" y="1514704"/>
                </a:lnTo>
                <a:lnTo>
                  <a:pt x="731721" y="1512698"/>
                </a:lnTo>
                <a:lnTo>
                  <a:pt x="733725" y="1512698"/>
                </a:lnTo>
                <a:lnTo>
                  <a:pt x="735730" y="1512698"/>
                </a:lnTo>
                <a:lnTo>
                  <a:pt x="735730" y="1510694"/>
                </a:lnTo>
                <a:lnTo>
                  <a:pt x="735730" y="1508689"/>
                </a:lnTo>
                <a:lnTo>
                  <a:pt x="737736" y="1507830"/>
                </a:lnTo>
                <a:lnTo>
                  <a:pt x="725134" y="1499239"/>
                </a:lnTo>
                <a:lnTo>
                  <a:pt x="719406" y="1488642"/>
                </a:lnTo>
                <a:lnTo>
                  <a:pt x="713679" y="1476900"/>
                </a:lnTo>
                <a:lnTo>
                  <a:pt x="710815" y="1463440"/>
                </a:lnTo>
                <a:lnTo>
                  <a:pt x="704227" y="1451698"/>
                </a:lnTo>
                <a:lnTo>
                  <a:pt x="695636" y="1441961"/>
                </a:lnTo>
                <a:lnTo>
                  <a:pt x="685899" y="1436233"/>
                </a:lnTo>
                <a:lnTo>
                  <a:pt x="673298" y="1431365"/>
                </a:lnTo>
                <a:lnTo>
                  <a:pt x="663561" y="1424491"/>
                </a:lnTo>
                <a:lnTo>
                  <a:pt x="656974" y="1415900"/>
                </a:lnTo>
                <a:lnTo>
                  <a:pt x="653251" y="1406163"/>
                </a:lnTo>
                <a:lnTo>
                  <a:pt x="648382" y="1395566"/>
                </a:lnTo>
                <a:lnTo>
                  <a:pt x="636927" y="1378955"/>
                </a:lnTo>
                <a:lnTo>
                  <a:pt x="627190" y="1367214"/>
                </a:lnTo>
                <a:lnTo>
                  <a:pt x="616593" y="1356617"/>
                </a:lnTo>
                <a:lnTo>
                  <a:pt x="610007" y="1344875"/>
                </a:lnTo>
                <a:lnTo>
                  <a:pt x="605138" y="1329410"/>
                </a:lnTo>
                <a:lnTo>
                  <a:pt x="601414" y="1309077"/>
                </a:lnTo>
                <a:lnTo>
                  <a:pt x="600555" y="1281011"/>
                </a:lnTo>
                <a:lnTo>
                  <a:pt x="600555" y="1274138"/>
                </a:lnTo>
                <a:lnTo>
                  <a:pt x="601414" y="1260677"/>
                </a:lnTo>
                <a:lnTo>
                  <a:pt x="601414" y="1242349"/>
                </a:lnTo>
                <a:lnTo>
                  <a:pt x="601414" y="1220011"/>
                </a:lnTo>
                <a:lnTo>
                  <a:pt x="601414" y="1199677"/>
                </a:lnTo>
                <a:lnTo>
                  <a:pt x="603420" y="1183066"/>
                </a:lnTo>
                <a:lnTo>
                  <a:pt x="605424" y="1172470"/>
                </a:lnTo>
                <a:lnTo>
                  <a:pt x="610293" y="1170466"/>
                </a:lnTo>
                <a:lnTo>
                  <a:pt x="614016" y="1170466"/>
                </a:lnTo>
                <a:lnTo>
                  <a:pt x="616879" y="1170466"/>
                </a:lnTo>
                <a:lnTo>
                  <a:pt x="620602" y="1170466"/>
                </a:lnTo>
                <a:lnTo>
                  <a:pt x="623467" y="1172470"/>
                </a:lnTo>
                <a:lnTo>
                  <a:pt x="625471" y="1176480"/>
                </a:lnTo>
                <a:lnTo>
                  <a:pt x="628335" y="1179343"/>
                </a:lnTo>
                <a:lnTo>
                  <a:pt x="630339" y="1183353"/>
                </a:lnTo>
                <a:lnTo>
                  <a:pt x="630339" y="1163878"/>
                </a:lnTo>
                <a:lnTo>
                  <a:pt x="618885" y="1150419"/>
                </a:lnTo>
                <a:lnTo>
                  <a:pt x="605424" y="1136959"/>
                </a:lnTo>
                <a:lnTo>
                  <a:pt x="589960" y="1127221"/>
                </a:lnTo>
                <a:lnTo>
                  <a:pt x="589960" y="1135813"/>
                </a:lnTo>
                <a:lnTo>
                  <a:pt x="596546" y="1140681"/>
                </a:lnTo>
                <a:lnTo>
                  <a:pt x="603133" y="1145550"/>
                </a:lnTo>
                <a:lnTo>
                  <a:pt x="609720" y="1150419"/>
                </a:lnTo>
                <a:lnTo>
                  <a:pt x="614589" y="1157292"/>
                </a:lnTo>
                <a:lnTo>
                  <a:pt x="614589" y="1161301"/>
                </a:lnTo>
                <a:lnTo>
                  <a:pt x="613730" y="1161301"/>
                </a:lnTo>
                <a:lnTo>
                  <a:pt x="613730" y="1163306"/>
                </a:lnTo>
                <a:lnTo>
                  <a:pt x="611724" y="1164165"/>
                </a:lnTo>
                <a:lnTo>
                  <a:pt x="608002" y="1166170"/>
                </a:lnTo>
                <a:lnTo>
                  <a:pt x="607142" y="1168174"/>
                </a:lnTo>
                <a:lnTo>
                  <a:pt x="601414" y="1168174"/>
                </a:lnTo>
                <a:lnTo>
                  <a:pt x="596546" y="1168174"/>
                </a:lnTo>
                <a:lnTo>
                  <a:pt x="594542" y="1168174"/>
                </a:lnTo>
                <a:lnTo>
                  <a:pt x="594542" y="1166170"/>
                </a:lnTo>
                <a:lnTo>
                  <a:pt x="593682" y="1166170"/>
                </a:lnTo>
                <a:lnTo>
                  <a:pt x="589960" y="1164165"/>
                </a:lnTo>
                <a:lnTo>
                  <a:pt x="578504" y="1149559"/>
                </a:lnTo>
                <a:lnTo>
                  <a:pt x="567907" y="1134094"/>
                </a:lnTo>
                <a:lnTo>
                  <a:pt x="560175" y="1116625"/>
                </a:lnTo>
                <a:lnTo>
                  <a:pt x="567907" y="1116625"/>
                </a:lnTo>
                <a:lnTo>
                  <a:pt x="571630" y="1118629"/>
                </a:lnTo>
                <a:lnTo>
                  <a:pt x="574495" y="1118629"/>
                </a:lnTo>
                <a:lnTo>
                  <a:pt x="578217" y="1118629"/>
                </a:lnTo>
                <a:lnTo>
                  <a:pt x="581081" y="1116625"/>
                </a:lnTo>
                <a:lnTo>
                  <a:pt x="567621" y="1111756"/>
                </a:lnTo>
                <a:lnTo>
                  <a:pt x="559889" y="1104023"/>
                </a:lnTo>
                <a:lnTo>
                  <a:pt x="553302" y="1093428"/>
                </a:lnTo>
                <a:lnTo>
                  <a:pt x="547574" y="1081686"/>
                </a:lnTo>
                <a:lnTo>
                  <a:pt x="544710" y="1069943"/>
                </a:lnTo>
                <a:lnTo>
                  <a:pt x="539842" y="1059347"/>
                </a:lnTo>
                <a:lnTo>
                  <a:pt x="533254" y="1050755"/>
                </a:lnTo>
                <a:lnTo>
                  <a:pt x="522658" y="1045887"/>
                </a:lnTo>
                <a:lnTo>
                  <a:pt x="526381" y="1023549"/>
                </a:lnTo>
                <a:lnTo>
                  <a:pt x="514926" y="1010947"/>
                </a:lnTo>
                <a:lnTo>
                  <a:pt x="504329" y="995483"/>
                </a:lnTo>
                <a:lnTo>
                  <a:pt x="495738" y="980018"/>
                </a:lnTo>
                <a:lnTo>
                  <a:pt x="484282" y="964553"/>
                </a:lnTo>
                <a:lnTo>
                  <a:pt x="470822" y="952811"/>
                </a:lnTo>
                <a:lnTo>
                  <a:pt x="452493" y="944220"/>
                </a:lnTo>
                <a:lnTo>
                  <a:pt x="430441" y="939351"/>
                </a:lnTo>
                <a:lnTo>
                  <a:pt x="412113" y="930760"/>
                </a:lnTo>
                <a:lnTo>
                  <a:pt x="398652" y="919017"/>
                </a:lnTo>
                <a:lnTo>
                  <a:pt x="383188" y="905557"/>
                </a:lnTo>
                <a:lnTo>
                  <a:pt x="368868" y="897824"/>
                </a:lnTo>
                <a:lnTo>
                  <a:pt x="338225" y="897824"/>
                </a:lnTo>
                <a:lnTo>
                  <a:pt x="328488" y="892097"/>
                </a:lnTo>
                <a:lnTo>
                  <a:pt x="319895" y="885224"/>
                </a:lnTo>
                <a:lnTo>
                  <a:pt x="310158" y="880355"/>
                </a:lnTo>
                <a:lnTo>
                  <a:pt x="294694" y="878350"/>
                </a:lnTo>
                <a:lnTo>
                  <a:pt x="294694" y="900689"/>
                </a:lnTo>
                <a:lnTo>
                  <a:pt x="277510" y="909280"/>
                </a:lnTo>
                <a:lnTo>
                  <a:pt x="263191" y="917871"/>
                </a:lnTo>
                <a:lnTo>
                  <a:pt x="243144" y="922740"/>
                </a:lnTo>
                <a:lnTo>
                  <a:pt x="248012" y="907276"/>
                </a:lnTo>
                <a:lnTo>
                  <a:pt x="254600" y="891811"/>
                </a:lnTo>
                <a:lnTo>
                  <a:pt x="264337" y="878350"/>
                </a:lnTo>
                <a:lnTo>
                  <a:pt x="272928" y="863744"/>
                </a:lnTo>
                <a:lnTo>
                  <a:pt x="264337" y="863744"/>
                </a:lnTo>
                <a:lnTo>
                  <a:pt x="264337" y="866609"/>
                </a:lnTo>
                <a:lnTo>
                  <a:pt x="251735" y="877205"/>
                </a:lnTo>
                <a:lnTo>
                  <a:pt x="241139" y="890665"/>
                </a:lnTo>
                <a:lnTo>
                  <a:pt x="234552" y="905271"/>
                </a:lnTo>
                <a:lnTo>
                  <a:pt x="229684" y="920736"/>
                </a:lnTo>
                <a:lnTo>
                  <a:pt x="223097" y="937346"/>
                </a:lnTo>
                <a:lnTo>
                  <a:pt x="212500" y="952811"/>
                </a:lnTo>
                <a:lnTo>
                  <a:pt x="205914" y="959685"/>
                </a:lnTo>
                <a:lnTo>
                  <a:pt x="192453" y="970281"/>
                </a:lnTo>
                <a:lnTo>
                  <a:pt x="176129" y="980018"/>
                </a:lnTo>
                <a:lnTo>
                  <a:pt x="156082" y="991759"/>
                </a:lnTo>
                <a:lnTo>
                  <a:pt x="136035" y="1005220"/>
                </a:lnTo>
                <a:lnTo>
                  <a:pt x="115988" y="1017821"/>
                </a:lnTo>
                <a:lnTo>
                  <a:pt x="95941" y="1027558"/>
                </a:lnTo>
                <a:lnTo>
                  <a:pt x="80476" y="1034432"/>
                </a:lnTo>
                <a:lnTo>
                  <a:pt x="70738" y="1037295"/>
                </a:lnTo>
                <a:lnTo>
                  <a:pt x="70738" y="1034432"/>
                </a:lnTo>
                <a:lnTo>
                  <a:pt x="74461" y="1034432"/>
                </a:lnTo>
                <a:lnTo>
                  <a:pt x="85917" y="1022690"/>
                </a:lnTo>
                <a:lnTo>
                  <a:pt x="100236" y="1012093"/>
                </a:lnTo>
                <a:lnTo>
                  <a:pt x="117420" y="1002356"/>
                </a:lnTo>
                <a:lnTo>
                  <a:pt x="133743" y="991473"/>
                </a:lnTo>
                <a:lnTo>
                  <a:pt x="149209" y="979732"/>
                </a:lnTo>
                <a:lnTo>
                  <a:pt x="160664" y="966271"/>
                </a:lnTo>
                <a:lnTo>
                  <a:pt x="169256" y="950807"/>
                </a:lnTo>
                <a:lnTo>
                  <a:pt x="172119" y="930473"/>
                </a:lnTo>
                <a:lnTo>
                  <a:pt x="159519" y="934482"/>
                </a:lnTo>
                <a:lnTo>
                  <a:pt x="150927" y="937346"/>
                </a:lnTo>
                <a:lnTo>
                  <a:pt x="139471" y="941356"/>
                </a:lnTo>
                <a:lnTo>
                  <a:pt x="139471" y="937346"/>
                </a:lnTo>
                <a:lnTo>
                  <a:pt x="139471" y="934482"/>
                </a:lnTo>
                <a:lnTo>
                  <a:pt x="137467" y="932477"/>
                </a:lnTo>
                <a:lnTo>
                  <a:pt x="135749" y="932477"/>
                </a:lnTo>
                <a:lnTo>
                  <a:pt x="132884" y="930473"/>
                </a:lnTo>
                <a:lnTo>
                  <a:pt x="130880" y="932477"/>
                </a:lnTo>
                <a:lnTo>
                  <a:pt x="128875" y="934482"/>
                </a:lnTo>
                <a:lnTo>
                  <a:pt x="126871" y="936487"/>
                </a:lnTo>
                <a:lnTo>
                  <a:pt x="126011" y="936487"/>
                </a:lnTo>
                <a:lnTo>
                  <a:pt x="122289" y="936201"/>
                </a:lnTo>
                <a:lnTo>
                  <a:pt x="117420" y="936201"/>
                </a:lnTo>
                <a:lnTo>
                  <a:pt x="115415" y="926464"/>
                </a:lnTo>
                <a:lnTo>
                  <a:pt x="110546" y="913003"/>
                </a:lnTo>
                <a:lnTo>
                  <a:pt x="106824" y="903266"/>
                </a:lnTo>
                <a:lnTo>
                  <a:pt x="103959" y="906130"/>
                </a:lnTo>
                <a:lnTo>
                  <a:pt x="101955" y="908134"/>
                </a:lnTo>
                <a:lnTo>
                  <a:pt x="99950" y="908134"/>
                </a:lnTo>
                <a:lnTo>
                  <a:pt x="97086" y="908134"/>
                </a:lnTo>
                <a:lnTo>
                  <a:pt x="95081" y="906130"/>
                </a:lnTo>
                <a:lnTo>
                  <a:pt x="78757" y="894388"/>
                </a:lnTo>
                <a:lnTo>
                  <a:pt x="65297" y="876919"/>
                </a:lnTo>
                <a:lnTo>
                  <a:pt x="54700" y="858589"/>
                </a:lnTo>
                <a:lnTo>
                  <a:pt x="60428" y="848852"/>
                </a:lnTo>
                <a:lnTo>
                  <a:pt x="65297" y="836251"/>
                </a:lnTo>
                <a:lnTo>
                  <a:pt x="70165" y="826514"/>
                </a:lnTo>
                <a:lnTo>
                  <a:pt x="76753" y="817923"/>
                </a:lnTo>
                <a:lnTo>
                  <a:pt x="88208" y="811049"/>
                </a:lnTo>
                <a:lnTo>
                  <a:pt x="98804" y="808186"/>
                </a:lnTo>
                <a:lnTo>
                  <a:pt x="108541" y="803317"/>
                </a:lnTo>
                <a:lnTo>
                  <a:pt x="115128" y="796443"/>
                </a:lnTo>
                <a:lnTo>
                  <a:pt x="119997" y="785847"/>
                </a:lnTo>
                <a:lnTo>
                  <a:pt x="119997" y="769237"/>
                </a:lnTo>
                <a:lnTo>
                  <a:pt x="122002" y="767232"/>
                </a:lnTo>
                <a:lnTo>
                  <a:pt x="124006" y="767232"/>
                </a:lnTo>
                <a:lnTo>
                  <a:pt x="124006" y="765227"/>
                </a:lnTo>
                <a:lnTo>
                  <a:pt x="124006" y="763223"/>
                </a:lnTo>
                <a:lnTo>
                  <a:pt x="126011" y="762363"/>
                </a:lnTo>
                <a:lnTo>
                  <a:pt x="112265" y="762363"/>
                </a:lnTo>
                <a:lnTo>
                  <a:pt x="108541" y="765227"/>
                </a:lnTo>
                <a:lnTo>
                  <a:pt x="107683" y="767232"/>
                </a:lnTo>
                <a:lnTo>
                  <a:pt x="105678" y="769237"/>
                </a:lnTo>
                <a:lnTo>
                  <a:pt x="101955" y="770096"/>
                </a:lnTo>
                <a:lnTo>
                  <a:pt x="99091" y="772101"/>
                </a:lnTo>
                <a:lnTo>
                  <a:pt x="94222" y="772101"/>
                </a:lnTo>
                <a:lnTo>
                  <a:pt x="83625" y="769237"/>
                </a:lnTo>
                <a:lnTo>
                  <a:pt x="69306" y="763509"/>
                </a:lnTo>
                <a:lnTo>
                  <a:pt x="52123" y="760645"/>
                </a:lnTo>
                <a:lnTo>
                  <a:pt x="38663" y="753772"/>
                </a:lnTo>
                <a:lnTo>
                  <a:pt x="35799" y="728570"/>
                </a:lnTo>
                <a:lnTo>
                  <a:pt x="42386" y="728570"/>
                </a:lnTo>
                <a:lnTo>
                  <a:pt x="45250" y="726565"/>
                </a:lnTo>
                <a:lnTo>
                  <a:pt x="50118" y="724561"/>
                </a:lnTo>
                <a:lnTo>
                  <a:pt x="53841" y="723701"/>
                </a:lnTo>
                <a:lnTo>
                  <a:pt x="56706" y="723701"/>
                </a:lnTo>
                <a:lnTo>
                  <a:pt x="60428" y="719692"/>
                </a:lnTo>
                <a:lnTo>
                  <a:pt x="63293" y="716828"/>
                </a:lnTo>
                <a:lnTo>
                  <a:pt x="62433" y="714823"/>
                </a:lnTo>
                <a:lnTo>
                  <a:pt x="62433" y="712818"/>
                </a:lnTo>
                <a:lnTo>
                  <a:pt x="60428" y="709955"/>
                </a:lnTo>
                <a:lnTo>
                  <a:pt x="75893" y="709955"/>
                </a:lnTo>
                <a:lnTo>
                  <a:pt x="76753" y="707950"/>
                </a:lnTo>
                <a:lnTo>
                  <a:pt x="78757" y="707950"/>
                </a:lnTo>
                <a:lnTo>
                  <a:pt x="80762" y="705946"/>
                </a:lnTo>
                <a:lnTo>
                  <a:pt x="81621" y="705946"/>
                </a:lnTo>
                <a:lnTo>
                  <a:pt x="85344" y="705946"/>
                </a:lnTo>
                <a:lnTo>
                  <a:pt x="90213" y="710814"/>
                </a:lnTo>
                <a:lnTo>
                  <a:pt x="95081" y="714823"/>
                </a:lnTo>
                <a:lnTo>
                  <a:pt x="100809" y="719692"/>
                </a:lnTo>
                <a:lnTo>
                  <a:pt x="103673" y="724561"/>
                </a:lnTo>
                <a:lnTo>
                  <a:pt x="115128" y="719692"/>
                </a:lnTo>
                <a:lnTo>
                  <a:pt x="115128" y="712818"/>
                </a:lnTo>
                <a:lnTo>
                  <a:pt x="112265" y="707950"/>
                </a:lnTo>
                <a:lnTo>
                  <a:pt x="110260" y="703081"/>
                </a:lnTo>
                <a:lnTo>
                  <a:pt x="108255" y="697353"/>
                </a:lnTo>
                <a:lnTo>
                  <a:pt x="107396" y="692485"/>
                </a:lnTo>
                <a:lnTo>
                  <a:pt x="103673" y="687616"/>
                </a:lnTo>
                <a:lnTo>
                  <a:pt x="92218" y="674156"/>
                </a:lnTo>
                <a:lnTo>
                  <a:pt x="78757" y="663560"/>
                </a:lnTo>
                <a:lnTo>
                  <a:pt x="63293" y="653822"/>
                </a:lnTo>
                <a:lnTo>
                  <a:pt x="49832" y="644085"/>
                </a:lnTo>
                <a:lnTo>
                  <a:pt x="42100" y="628620"/>
                </a:lnTo>
                <a:lnTo>
                  <a:pt x="44963" y="623752"/>
                </a:lnTo>
                <a:lnTo>
                  <a:pt x="46968" y="618024"/>
                </a:lnTo>
                <a:lnTo>
                  <a:pt x="48973" y="613155"/>
                </a:lnTo>
                <a:lnTo>
                  <a:pt x="69020" y="615160"/>
                </a:lnTo>
                <a:lnTo>
                  <a:pt x="88208" y="613155"/>
                </a:lnTo>
                <a:lnTo>
                  <a:pt x="103673" y="604564"/>
                </a:lnTo>
                <a:lnTo>
                  <a:pt x="108541" y="592822"/>
                </a:lnTo>
                <a:lnTo>
                  <a:pt x="112265" y="581080"/>
                </a:lnTo>
                <a:lnTo>
                  <a:pt x="115128" y="570484"/>
                </a:lnTo>
                <a:lnTo>
                  <a:pt x="127729" y="560747"/>
                </a:lnTo>
                <a:lnTo>
                  <a:pt x="144053" y="552155"/>
                </a:lnTo>
                <a:lnTo>
                  <a:pt x="162382" y="547287"/>
                </a:lnTo>
                <a:lnTo>
                  <a:pt x="177847" y="540413"/>
                </a:lnTo>
                <a:lnTo>
                  <a:pt x="193312" y="530676"/>
                </a:lnTo>
                <a:lnTo>
                  <a:pt x="198181" y="533540"/>
                </a:lnTo>
                <a:lnTo>
                  <a:pt x="201045" y="535544"/>
                </a:lnTo>
                <a:lnTo>
                  <a:pt x="201045" y="538409"/>
                </a:lnTo>
                <a:lnTo>
                  <a:pt x="203049" y="540413"/>
                </a:lnTo>
                <a:lnTo>
                  <a:pt x="203049" y="544422"/>
                </a:lnTo>
                <a:lnTo>
                  <a:pt x="205054" y="545281"/>
                </a:lnTo>
                <a:lnTo>
                  <a:pt x="207918" y="549291"/>
                </a:lnTo>
                <a:lnTo>
                  <a:pt x="211641" y="552155"/>
                </a:lnTo>
                <a:lnTo>
                  <a:pt x="216509" y="552155"/>
                </a:lnTo>
                <a:lnTo>
                  <a:pt x="220233" y="552155"/>
                </a:lnTo>
                <a:lnTo>
                  <a:pt x="223097" y="551296"/>
                </a:lnTo>
                <a:lnTo>
                  <a:pt x="226819" y="549291"/>
                </a:lnTo>
                <a:lnTo>
                  <a:pt x="229684" y="549291"/>
                </a:lnTo>
                <a:lnTo>
                  <a:pt x="233407" y="549291"/>
                </a:lnTo>
                <a:lnTo>
                  <a:pt x="236270" y="551296"/>
                </a:lnTo>
                <a:lnTo>
                  <a:pt x="239994" y="554160"/>
                </a:lnTo>
                <a:lnTo>
                  <a:pt x="244862" y="559028"/>
                </a:lnTo>
                <a:lnTo>
                  <a:pt x="247726" y="563038"/>
                </a:lnTo>
                <a:lnTo>
                  <a:pt x="251449" y="565902"/>
                </a:lnTo>
                <a:lnTo>
                  <a:pt x="256317" y="567907"/>
                </a:lnTo>
                <a:lnTo>
                  <a:pt x="261186" y="569911"/>
                </a:lnTo>
                <a:lnTo>
                  <a:pt x="266054" y="567907"/>
                </a:lnTo>
                <a:lnTo>
                  <a:pt x="269778" y="567907"/>
                </a:lnTo>
                <a:lnTo>
                  <a:pt x="272642" y="565902"/>
                </a:lnTo>
                <a:lnTo>
                  <a:pt x="278370" y="563897"/>
                </a:lnTo>
                <a:lnTo>
                  <a:pt x="281233" y="563897"/>
                </a:lnTo>
                <a:lnTo>
                  <a:pt x="291830" y="567907"/>
                </a:lnTo>
                <a:lnTo>
                  <a:pt x="306149" y="572775"/>
                </a:lnTo>
                <a:lnTo>
                  <a:pt x="319609" y="579648"/>
                </a:lnTo>
                <a:lnTo>
                  <a:pt x="333070" y="583657"/>
                </a:lnTo>
                <a:lnTo>
                  <a:pt x="361995" y="579648"/>
                </a:lnTo>
                <a:lnTo>
                  <a:pt x="380323" y="588240"/>
                </a:lnTo>
                <a:lnTo>
                  <a:pt x="397507" y="599982"/>
                </a:lnTo>
                <a:lnTo>
                  <a:pt x="413830" y="610578"/>
                </a:lnTo>
                <a:lnTo>
                  <a:pt x="432160" y="620315"/>
                </a:lnTo>
                <a:lnTo>
                  <a:pt x="454211" y="624325"/>
                </a:lnTo>
                <a:lnTo>
                  <a:pt x="454211" y="617452"/>
                </a:lnTo>
                <a:lnTo>
                  <a:pt x="449343" y="611724"/>
                </a:lnTo>
                <a:lnTo>
                  <a:pt x="444474" y="604850"/>
                </a:lnTo>
                <a:lnTo>
                  <a:pt x="438746" y="597978"/>
                </a:lnTo>
                <a:lnTo>
                  <a:pt x="435883" y="590244"/>
                </a:lnTo>
                <a:lnTo>
                  <a:pt x="455930" y="588240"/>
                </a:lnTo>
                <a:lnTo>
                  <a:pt x="469390" y="584230"/>
                </a:lnTo>
                <a:lnTo>
                  <a:pt x="480846" y="577357"/>
                </a:lnTo>
                <a:lnTo>
                  <a:pt x="490583" y="570484"/>
                </a:lnTo>
                <a:lnTo>
                  <a:pt x="501179" y="562752"/>
                </a:lnTo>
                <a:lnTo>
                  <a:pt x="512634" y="557024"/>
                </a:lnTo>
                <a:lnTo>
                  <a:pt x="528099" y="554160"/>
                </a:lnTo>
                <a:lnTo>
                  <a:pt x="530964" y="556164"/>
                </a:lnTo>
                <a:lnTo>
                  <a:pt x="536691" y="557024"/>
                </a:lnTo>
                <a:lnTo>
                  <a:pt x="539555" y="559028"/>
                </a:lnTo>
                <a:lnTo>
                  <a:pt x="542419" y="561033"/>
                </a:lnTo>
                <a:lnTo>
                  <a:pt x="536691" y="561033"/>
                </a:lnTo>
                <a:lnTo>
                  <a:pt x="519508" y="574493"/>
                </a:lnTo>
                <a:lnTo>
                  <a:pt x="501179" y="586235"/>
                </a:lnTo>
                <a:lnTo>
                  <a:pt x="481132" y="594827"/>
                </a:lnTo>
                <a:lnTo>
                  <a:pt x="481132" y="601700"/>
                </a:lnTo>
                <a:lnTo>
                  <a:pt x="499461" y="604564"/>
                </a:lnTo>
                <a:lnTo>
                  <a:pt x="508052" y="594827"/>
                </a:lnTo>
                <a:lnTo>
                  <a:pt x="516644" y="589958"/>
                </a:lnTo>
                <a:lnTo>
                  <a:pt x="528099" y="587954"/>
                </a:lnTo>
                <a:lnTo>
                  <a:pt x="539555" y="587954"/>
                </a:lnTo>
                <a:lnTo>
                  <a:pt x="555020" y="585949"/>
                </a:lnTo>
                <a:lnTo>
                  <a:pt x="555879" y="581080"/>
                </a:lnTo>
                <a:lnTo>
                  <a:pt x="557884" y="576212"/>
                </a:lnTo>
                <a:lnTo>
                  <a:pt x="561606" y="570484"/>
                </a:lnTo>
                <a:lnTo>
                  <a:pt x="564471" y="567620"/>
                </a:lnTo>
                <a:lnTo>
                  <a:pt x="569339" y="579362"/>
                </a:lnTo>
                <a:lnTo>
                  <a:pt x="575067" y="587954"/>
                </a:lnTo>
                <a:lnTo>
                  <a:pt x="582799" y="594827"/>
                </a:lnTo>
                <a:lnTo>
                  <a:pt x="595401" y="597691"/>
                </a:lnTo>
                <a:lnTo>
                  <a:pt x="598264" y="594827"/>
                </a:lnTo>
                <a:lnTo>
                  <a:pt x="600270" y="592822"/>
                </a:lnTo>
                <a:lnTo>
                  <a:pt x="603133" y="590817"/>
                </a:lnTo>
                <a:lnTo>
                  <a:pt x="605138" y="589958"/>
                </a:lnTo>
                <a:lnTo>
                  <a:pt x="608861" y="589958"/>
                </a:lnTo>
                <a:lnTo>
                  <a:pt x="609720" y="589958"/>
                </a:lnTo>
                <a:lnTo>
                  <a:pt x="613443" y="594827"/>
                </a:lnTo>
                <a:lnTo>
                  <a:pt x="615447" y="597691"/>
                </a:lnTo>
                <a:lnTo>
                  <a:pt x="616307" y="601700"/>
                </a:lnTo>
                <a:lnTo>
                  <a:pt x="622034" y="599695"/>
                </a:lnTo>
                <a:lnTo>
                  <a:pt x="626903" y="596832"/>
                </a:lnTo>
                <a:lnTo>
                  <a:pt x="629768" y="592822"/>
                </a:lnTo>
                <a:lnTo>
                  <a:pt x="634636" y="590817"/>
                </a:lnTo>
                <a:lnTo>
                  <a:pt x="638359" y="589958"/>
                </a:lnTo>
                <a:lnTo>
                  <a:pt x="656687" y="594827"/>
                </a:lnTo>
                <a:lnTo>
                  <a:pt x="672153" y="606569"/>
                </a:lnTo>
                <a:lnTo>
                  <a:pt x="687618" y="618310"/>
                </a:lnTo>
                <a:lnTo>
                  <a:pt x="701937" y="628907"/>
                </a:lnTo>
                <a:lnTo>
                  <a:pt x="707665" y="628907"/>
                </a:lnTo>
                <a:lnTo>
                  <a:pt x="712533" y="628907"/>
                </a:lnTo>
                <a:lnTo>
                  <a:pt x="715397" y="626903"/>
                </a:lnTo>
                <a:lnTo>
                  <a:pt x="721125" y="624897"/>
                </a:lnTo>
                <a:lnTo>
                  <a:pt x="723988" y="624038"/>
                </a:lnTo>
                <a:lnTo>
                  <a:pt x="726853" y="624038"/>
                </a:lnTo>
                <a:lnTo>
                  <a:pt x="730575" y="626903"/>
                </a:lnTo>
                <a:lnTo>
                  <a:pt x="733439" y="630912"/>
                </a:lnTo>
                <a:lnTo>
                  <a:pt x="737163" y="635780"/>
                </a:lnTo>
                <a:lnTo>
                  <a:pt x="740026" y="642653"/>
                </a:lnTo>
                <a:lnTo>
                  <a:pt x="742031" y="645517"/>
                </a:lnTo>
                <a:lnTo>
                  <a:pt x="739167" y="647522"/>
                </a:lnTo>
                <a:lnTo>
                  <a:pt x="735444" y="649527"/>
                </a:lnTo>
                <a:lnTo>
                  <a:pt x="733439" y="650386"/>
                </a:lnTo>
                <a:lnTo>
                  <a:pt x="733439" y="652390"/>
                </a:lnTo>
                <a:lnTo>
                  <a:pt x="732581" y="654395"/>
                </a:lnTo>
                <a:lnTo>
                  <a:pt x="730575" y="657259"/>
                </a:lnTo>
                <a:lnTo>
                  <a:pt x="742031" y="657259"/>
                </a:lnTo>
                <a:lnTo>
                  <a:pt x="757496" y="659264"/>
                </a:lnTo>
                <a:lnTo>
                  <a:pt x="772960" y="659264"/>
                </a:lnTo>
                <a:lnTo>
                  <a:pt x="786421" y="659264"/>
                </a:lnTo>
                <a:lnTo>
                  <a:pt x="794153" y="661269"/>
                </a:lnTo>
                <a:lnTo>
                  <a:pt x="802745" y="671006"/>
                </a:lnTo>
                <a:lnTo>
                  <a:pt x="811337" y="681602"/>
                </a:lnTo>
                <a:lnTo>
                  <a:pt x="819069" y="691340"/>
                </a:lnTo>
                <a:lnTo>
                  <a:pt x="819069" y="657545"/>
                </a:lnTo>
                <a:lnTo>
                  <a:pt x="827661" y="657545"/>
                </a:lnTo>
                <a:lnTo>
                  <a:pt x="834248" y="657545"/>
                </a:lnTo>
                <a:lnTo>
                  <a:pt x="839116" y="656687"/>
                </a:lnTo>
                <a:lnTo>
                  <a:pt x="845704" y="654682"/>
                </a:lnTo>
                <a:lnTo>
                  <a:pt x="845704" y="650673"/>
                </a:lnTo>
                <a:lnTo>
                  <a:pt x="815919" y="650673"/>
                </a:lnTo>
                <a:lnTo>
                  <a:pt x="813914" y="645804"/>
                </a:lnTo>
                <a:lnTo>
                  <a:pt x="813055" y="644945"/>
                </a:lnTo>
                <a:lnTo>
                  <a:pt x="811051" y="640935"/>
                </a:lnTo>
                <a:lnTo>
                  <a:pt x="809046" y="638071"/>
                </a:lnTo>
                <a:lnTo>
                  <a:pt x="809046" y="632344"/>
                </a:lnTo>
                <a:lnTo>
                  <a:pt x="812768" y="632344"/>
                </a:lnTo>
                <a:lnTo>
                  <a:pt x="812768" y="629480"/>
                </a:lnTo>
                <a:lnTo>
                  <a:pt x="856014" y="624611"/>
                </a:lnTo>
                <a:lnTo>
                  <a:pt x="856014" y="636353"/>
                </a:lnTo>
                <a:lnTo>
                  <a:pt x="860882" y="639217"/>
                </a:lnTo>
                <a:lnTo>
                  <a:pt x="864605" y="644945"/>
                </a:lnTo>
                <a:lnTo>
                  <a:pt x="867469" y="647808"/>
                </a:lnTo>
                <a:lnTo>
                  <a:pt x="871192" y="654682"/>
                </a:lnTo>
                <a:lnTo>
                  <a:pt x="889521" y="654682"/>
                </a:lnTo>
                <a:lnTo>
                  <a:pt x="900976" y="657545"/>
                </a:lnTo>
                <a:lnTo>
                  <a:pt x="912432" y="659550"/>
                </a:lnTo>
                <a:lnTo>
                  <a:pt x="923887" y="661555"/>
                </a:lnTo>
                <a:lnTo>
                  <a:pt x="941070" y="661555"/>
                </a:lnTo>
                <a:lnTo>
                  <a:pt x="943075" y="659550"/>
                </a:lnTo>
                <a:lnTo>
                  <a:pt x="943935" y="657545"/>
                </a:lnTo>
                <a:lnTo>
                  <a:pt x="945939" y="656687"/>
                </a:lnTo>
                <a:lnTo>
                  <a:pt x="947944" y="654682"/>
                </a:lnTo>
                <a:lnTo>
                  <a:pt x="947944" y="642940"/>
                </a:lnTo>
                <a:lnTo>
                  <a:pt x="969995" y="642940"/>
                </a:lnTo>
                <a:lnTo>
                  <a:pt x="976582" y="657545"/>
                </a:lnTo>
                <a:lnTo>
                  <a:pt x="984315" y="673010"/>
                </a:lnTo>
                <a:lnTo>
                  <a:pt x="986319" y="666138"/>
                </a:lnTo>
                <a:lnTo>
                  <a:pt x="986319" y="663273"/>
                </a:lnTo>
                <a:lnTo>
                  <a:pt x="988325" y="657545"/>
                </a:lnTo>
                <a:lnTo>
                  <a:pt x="988325" y="654682"/>
                </a:lnTo>
                <a:lnTo>
                  <a:pt x="999779" y="654682"/>
                </a:lnTo>
                <a:lnTo>
                  <a:pt x="999779" y="641222"/>
                </a:lnTo>
                <a:lnTo>
                  <a:pt x="999779" y="625757"/>
                </a:lnTo>
                <a:lnTo>
                  <a:pt x="1001785" y="612297"/>
                </a:lnTo>
                <a:lnTo>
                  <a:pt x="999779" y="605423"/>
                </a:lnTo>
                <a:lnTo>
                  <a:pt x="988325" y="591963"/>
                </a:lnTo>
                <a:lnTo>
                  <a:pt x="979732" y="577357"/>
                </a:lnTo>
                <a:lnTo>
                  <a:pt x="977728" y="559887"/>
                </a:lnTo>
                <a:lnTo>
                  <a:pt x="981451" y="543277"/>
                </a:lnTo>
                <a:lnTo>
                  <a:pt x="992907" y="524948"/>
                </a:lnTo>
                <a:lnTo>
                  <a:pt x="1001498" y="520939"/>
                </a:lnTo>
                <a:lnTo>
                  <a:pt x="1011235" y="518075"/>
                </a:lnTo>
                <a:close/>
                <a:moveTo>
                  <a:pt x="818209" y="469389"/>
                </a:moveTo>
                <a:lnTo>
                  <a:pt x="838256" y="483135"/>
                </a:lnTo>
                <a:lnTo>
                  <a:pt x="850857" y="499460"/>
                </a:lnTo>
                <a:lnTo>
                  <a:pt x="857444" y="519793"/>
                </a:lnTo>
                <a:lnTo>
                  <a:pt x="862312" y="546141"/>
                </a:lnTo>
                <a:lnTo>
                  <a:pt x="867181" y="572202"/>
                </a:lnTo>
                <a:lnTo>
                  <a:pt x="882360" y="574207"/>
                </a:lnTo>
                <a:lnTo>
                  <a:pt x="892097" y="575926"/>
                </a:lnTo>
                <a:lnTo>
                  <a:pt x="900688" y="582799"/>
                </a:lnTo>
                <a:lnTo>
                  <a:pt x="905557" y="591676"/>
                </a:lnTo>
                <a:lnTo>
                  <a:pt x="907562" y="605996"/>
                </a:lnTo>
                <a:lnTo>
                  <a:pt x="904697" y="605996"/>
                </a:lnTo>
                <a:lnTo>
                  <a:pt x="902693" y="605137"/>
                </a:lnTo>
                <a:lnTo>
                  <a:pt x="900688" y="603132"/>
                </a:lnTo>
                <a:lnTo>
                  <a:pt x="898684" y="601127"/>
                </a:lnTo>
                <a:lnTo>
                  <a:pt x="895820" y="599409"/>
                </a:lnTo>
                <a:lnTo>
                  <a:pt x="895820" y="605996"/>
                </a:lnTo>
                <a:lnTo>
                  <a:pt x="898684" y="610006"/>
                </a:lnTo>
                <a:lnTo>
                  <a:pt x="900688" y="612010"/>
                </a:lnTo>
                <a:lnTo>
                  <a:pt x="902693" y="612010"/>
                </a:lnTo>
                <a:lnTo>
                  <a:pt x="902693" y="614874"/>
                </a:lnTo>
                <a:lnTo>
                  <a:pt x="902693" y="616879"/>
                </a:lnTo>
                <a:lnTo>
                  <a:pt x="904697" y="621461"/>
                </a:lnTo>
                <a:lnTo>
                  <a:pt x="895820" y="623466"/>
                </a:lnTo>
                <a:lnTo>
                  <a:pt x="887228" y="625471"/>
                </a:lnTo>
                <a:lnTo>
                  <a:pt x="877777" y="625471"/>
                </a:lnTo>
                <a:lnTo>
                  <a:pt x="860307" y="618597"/>
                </a:lnTo>
                <a:lnTo>
                  <a:pt x="843984" y="616879"/>
                </a:lnTo>
                <a:lnTo>
                  <a:pt x="824796" y="619743"/>
                </a:lnTo>
                <a:lnTo>
                  <a:pt x="806466" y="625471"/>
                </a:lnTo>
                <a:lnTo>
                  <a:pt x="788138" y="628334"/>
                </a:lnTo>
                <a:lnTo>
                  <a:pt x="768091" y="628334"/>
                </a:lnTo>
                <a:lnTo>
                  <a:pt x="744894" y="621461"/>
                </a:lnTo>
                <a:lnTo>
                  <a:pt x="732578" y="618597"/>
                </a:lnTo>
                <a:lnTo>
                  <a:pt x="722841" y="616879"/>
                </a:lnTo>
                <a:lnTo>
                  <a:pt x="714250" y="614874"/>
                </a:lnTo>
                <a:lnTo>
                  <a:pt x="706518" y="610006"/>
                </a:lnTo>
                <a:lnTo>
                  <a:pt x="700790" y="599409"/>
                </a:lnTo>
                <a:lnTo>
                  <a:pt x="704513" y="599409"/>
                </a:lnTo>
                <a:lnTo>
                  <a:pt x="713391" y="591676"/>
                </a:lnTo>
                <a:lnTo>
                  <a:pt x="725706" y="587667"/>
                </a:lnTo>
                <a:lnTo>
                  <a:pt x="741171" y="585663"/>
                </a:lnTo>
                <a:lnTo>
                  <a:pt x="756635" y="584804"/>
                </a:lnTo>
                <a:lnTo>
                  <a:pt x="756635" y="580794"/>
                </a:lnTo>
                <a:lnTo>
                  <a:pt x="749762" y="575926"/>
                </a:lnTo>
                <a:lnTo>
                  <a:pt x="744894" y="572202"/>
                </a:lnTo>
                <a:lnTo>
                  <a:pt x="738306" y="571344"/>
                </a:lnTo>
                <a:lnTo>
                  <a:pt x="725706" y="569339"/>
                </a:lnTo>
                <a:lnTo>
                  <a:pt x="719978" y="569339"/>
                </a:lnTo>
                <a:lnTo>
                  <a:pt x="707663" y="569339"/>
                </a:lnTo>
                <a:lnTo>
                  <a:pt x="693057" y="569339"/>
                </a:lnTo>
                <a:lnTo>
                  <a:pt x="691053" y="558742"/>
                </a:lnTo>
                <a:lnTo>
                  <a:pt x="686471" y="549005"/>
                </a:lnTo>
                <a:lnTo>
                  <a:pt x="682461" y="540127"/>
                </a:lnTo>
                <a:lnTo>
                  <a:pt x="679597" y="530390"/>
                </a:lnTo>
                <a:lnTo>
                  <a:pt x="679597" y="513206"/>
                </a:lnTo>
                <a:lnTo>
                  <a:pt x="686471" y="503469"/>
                </a:lnTo>
                <a:lnTo>
                  <a:pt x="693057" y="491727"/>
                </a:lnTo>
                <a:lnTo>
                  <a:pt x="700790" y="481130"/>
                </a:lnTo>
                <a:lnTo>
                  <a:pt x="711386" y="474258"/>
                </a:lnTo>
                <a:lnTo>
                  <a:pt x="722841" y="476262"/>
                </a:lnTo>
                <a:lnTo>
                  <a:pt x="725706" y="476262"/>
                </a:lnTo>
                <a:lnTo>
                  <a:pt x="725706" y="479126"/>
                </a:lnTo>
                <a:lnTo>
                  <a:pt x="725706" y="481130"/>
                </a:lnTo>
                <a:lnTo>
                  <a:pt x="724846" y="481130"/>
                </a:lnTo>
                <a:lnTo>
                  <a:pt x="724846" y="483135"/>
                </a:lnTo>
                <a:lnTo>
                  <a:pt x="725706" y="484854"/>
                </a:lnTo>
                <a:lnTo>
                  <a:pt x="725706" y="488004"/>
                </a:lnTo>
                <a:lnTo>
                  <a:pt x="734297" y="488004"/>
                </a:lnTo>
                <a:lnTo>
                  <a:pt x="746039" y="488004"/>
                </a:lnTo>
                <a:lnTo>
                  <a:pt x="756635" y="488004"/>
                </a:lnTo>
                <a:lnTo>
                  <a:pt x="763222" y="488004"/>
                </a:lnTo>
                <a:lnTo>
                  <a:pt x="766087" y="489723"/>
                </a:lnTo>
                <a:lnTo>
                  <a:pt x="768091" y="491727"/>
                </a:lnTo>
                <a:lnTo>
                  <a:pt x="770096" y="494591"/>
                </a:lnTo>
                <a:lnTo>
                  <a:pt x="771814" y="498601"/>
                </a:lnTo>
                <a:lnTo>
                  <a:pt x="774678" y="499460"/>
                </a:lnTo>
                <a:lnTo>
                  <a:pt x="778687" y="503469"/>
                </a:lnTo>
                <a:lnTo>
                  <a:pt x="779547" y="498601"/>
                </a:lnTo>
                <a:lnTo>
                  <a:pt x="781551" y="496595"/>
                </a:lnTo>
                <a:lnTo>
                  <a:pt x="785275" y="494591"/>
                </a:lnTo>
                <a:lnTo>
                  <a:pt x="786419" y="492873"/>
                </a:lnTo>
                <a:lnTo>
                  <a:pt x="792147" y="492873"/>
                </a:lnTo>
                <a:lnTo>
                  <a:pt x="797016" y="491727"/>
                </a:lnTo>
                <a:lnTo>
                  <a:pt x="803603" y="505187"/>
                </a:lnTo>
                <a:lnTo>
                  <a:pt x="810476" y="514924"/>
                </a:lnTo>
                <a:lnTo>
                  <a:pt x="815059" y="521799"/>
                </a:lnTo>
                <a:lnTo>
                  <a:pt x="817063" y="516930"/>
                </a:lnTo>
                <a:lnTo>
                  <a:pt x="818209" y="512060"/>
                </a:lnTo>
                <a:lnTo>
                  <a:pt x="818209" y="506333"/>
                </a:lnTo>
                <a:lnTo>
                  <a:pt x="818209" y="499460"/>
                </a:lnTo>
                <a:lnTo>
                  <a:pt x="812194" y="489723"/>
                </a:lnTo>
                <a:lnTo>
                  <a:pt x="813340" y="479126"/>
                </a:lnTo>
                <a:close/>
                <a:moveTo>
                  <a:pt x="837398" y="453924"/>
                </a:moveTo>
                <a:lnTo>
                  <a:pt x="845130" y="453924"/>
                </a:lnTo>
                <a:lnTo>
                  <a:pt x="851717" y="455928"/>
                </a:lnTo>
                <a:lnTo>
                  <a:pt x="858590" y="457933"/>
                </a:lnTo>
                <a:lnTo>
                  <a:pt x="864318" y="460798"/>
                </a:lnTo>
                <a:lnTo>
                  <a:pt x="865177" y="465666"/>
                </a:lnTo>
                <a:lnTo>
                  <a:pt x="865177" y="469389"/>
                </a:lnTo>
                <a:lnTo>
                  <a:pt x="867182" y="474258"/>
                </a:lnTo>
                <a:lnTo>
                  <a:pt x="867182" y="481131"/>
                </a:lnTo>
                <a:lnTo>
                  <a:pt x="862314" y="481131"/>
                </a:lnTo>
                <a:lnTo>
                  <a:pt x="858590" y="483136"/>
                </a:lnTo>
                <a:lnTo>
                  <a:pt x="853721" y="483136"/>
                </a:lnTo>
                <a:lnTo>
                  <a:pt x="848853" y="484854"/>
                </a:lnTo>
                <a:lnTo>
                  <a:pt x="840261" y="476263"/>
                </a:lnTo>
                <a:lnTo>
                  <a:pt x="830524" y="469389"/>
                </a:lnTo>
                <a:close/>
                <a:moveTo>
                  <a:pt x="4101067" y="447051"/>
                </a:moveTo>
                <a:lnTo>
                  <a:pt x="4119110" y="447051"/>
                </a:lnTo>
                <a:lnTo>
                  <a:pt x="4134575" y="451060"/>
                </a:lnTo>
                <a:lnTo>
                  <a:pt x="4148894" y="453924"/>
                </a:lnTo>
                <a:lnTo>
                  <a:pt x="4152904" y="469389"/>
                </a:lnTo>
                <a:lnTo>
                  <a:pt x="4103931" y="469389"/>
                </a:lnTo>
                <a:lnTo>
                  <a:pt x="4101926" y="464520"/>
                </a:lnTo>
                <a:lnTo>
                  <a:pt x="4101926" y="459652"/>
                </a:lnTo>
                <a:lnTo>
                  <a:pt x="4101067" y="453924"/>
                </a:lnTo>
                <a:close/>
                <a:moveTo>
                  <a:pt x="3172027" y="441037"/>
                </a:moveTo>
                <a:lnTo>
                  <a:pt x="3182625" y="445046"/>
                </a:lnTo>
                <a:lnTo>
                  <a:pt x="3182625" y="451921"/>
                </a:lnTo>
                <a:lnTo>
                  <a:pt x="3178901" y="451921"/>
                </a:lnTo>
                <a:lnTo>
                  <a:pt x="3176897" y="453926"/>
                </a:lnTo>
                <a:lnTo>
                  <a:pt x="3176038" y="454785"/>
                </a:lnTo>
                <a:lnTo>
                  <a:pt x="3174033" y="454785"/>
                </a:lnTo>
                <a:lnTo>
                  <a:pt x="3172027" y="454785"/>
                </a:lnTo>
                <a:lnTo>
                  <a:pt x="3169163" y="454785"/>
                </a:lnTo>
                <a:lnTo>
                  <a:pt x="3169163" y="449916"/>
                </a:lnTo>
                <a:lnTo>
                  <a:pt x="3169163" y="447051"/>
                </a:lnTo>
                <a:lnTo>
                  <a:pt x="3170309" y="445046"/>
                </a:lnTo>
                <a:close/>
                <a:moveTo>
                  <a:pt x="1121206" y="433305"/>
                </a:moveTo>
                <a:lnTo>
                  <a:pt x="1121206" y="436168"/>
                </a:lnTo>
                <a:lnTo>
                  <a:pt x="1124930" y="436168"/>
                </a:lnTo>
                <a:lnTo>
                  <a:pt x="1123211" y="453925"/>
                </a:lnTo>
                <a:lnTo>
                  <a:pt x="1124930" y="468531"/>
                </a:lnTo>
                <a:lnTo>
                  <a:pt x="1131802" y="481991"/>
                </a:lnTo>
                <a:lnTo>
                  <a:pt x="1134667" y="483996"/>
                </a:lnTo>
                <a:lnTo>
                  <a:pt x="1138390" y="483996"/>
                </a:lnTo>
                <a:lnTo>
                  <a:pt x="1141253" y="486000"/>
                </a:lnTo>
                <a:lnTo>
                  <a:pt x="1146981" y="486000"/>
                </a:lnTo>
                <a:lnTo>
                  <a:pt x="1146981" y="445046"/>
                </a:lnTo>
                <a:lnTo>
                  <a:pt x="1172183" y="445046"/>
                </a:lnTo>
                <a:lnTo>
                  <a:pt x="1176765" y="456789"/>
                </a:lnTo>
                <a:lnTo>
                  <a:pt x="1183639" y="468531"/>
                </a:lnTo>
                <a:lnTo>
                  <a:pt x="1190226" y="479127"/>
                </a:lnTo>
                <a:lnTo>
                  <a:pt x="1201968" y="481991"/>
                </a:lnTo>
                <a:lnTo>
                  <a:pt x="1201968" y="486859"/>
                </a:lnTo>
                <a:lnTo>
                  <a:pt x="1203686" y="497742"/>
                </a:lnTo>
                <a:lnTo>
                  <a:pt x="1205691" y="509484"/>
                </a:lnTo>
                <a:lnTo>
                  <a:pt x="1205691" y="516358"/>
                </a:lnTo>
                <a:lnTo>
                  <a:pt x="1208555" y="514352"/>
                </a:lnTo>
                <a:lnTo>
                  <a:pt x="1210560" y="514352"/>
                </a:lnTo>
                <a:lnTo>
                  <a:pt x="1212278" y="513207"/>
                </a:lnTo>
                <a:lnTo>
                  <a:pt x="1213423" y="511489"/>
                </a:lnTo>
                <a:lnTo>
                  <a:pt x="1215428" y="507479"/>
                </a:lnTo>
                <a:lnTo>
                  <a:pt x="1217146" y="502611"/>
                </a:lnTo>
                <a:lnTo>
                  <a:pt x="1219151" y="497742"/>
                </a:lnTo>
                <a:lnTo>
                  <a:pt x="1220011" y="493733"/>
                </a:lnTo>
                <a:lnTo>
                  <a:pt x="1224020" y="490869"/>
                </a:lnTo>
                <a:lnTo>
                  <a:pt x="1226883" y="488864"/>
                </a:lnTo>
                <a:lnTo>
                  <a:pt x="1232611" y="486859"/>
                </a:lnTo>
                <a:lnTo>
                  <a:pt x="1235476" y="483996"/>
                </a:lnTo>
                <a:lnTo>
                  <a:pt x="1239199" y="481991"/>
                </a:lnTo>
                <a:lnTo>
                  <a:pt x="1235476" y="481991"/>
                </a:lnTo>
                <a:lnTo>
                  <a:pt x="1235476" y="479127"/>
                </a:lnTo>
                <a:lnTo>
                  <a:pt x="1226883" y="481991"/>
                </a:lnTo>
                <a:lnTo>
                  <a:pt x="1222015" y="486000"/>
                </a:lnTo>
                <a:lnTo>
                  <a:pt x="1215428" y="490869"/>
                </a:lnTo>
                <a:lnTo>
                  <a:pt x="1205691" y="493733"/>
                </a:lnTo>
                <a:lnTo>
                  <a:pt x="1203686" y="479127"/>
                </a:lnTo>
                <a:lnTo>
                  <a:pt x="1201968" y="468531"/>
                </a:lnTo>
                <a:lnTo>
                  <a:pt x="1199104" y="459652"/>
                </a:lnTo>
                <a:lnTo>
                  <a:pt x="1195095" y="447911"/>
                </a:lnTo>
                <a:lnTo>
                  <a:pt x="1199104" y="447051"/>
                </a:lnTo>
                <a:lnTo>
                  <a:pt x="1199963" y="447051"/>
                </a:lnTo>
                <a:lnTo>
                  <a:pt x="1203686" y="445046"/>
                </a:lnTo>
                <a:lnTo>
                  <a:pt x="1208555" y="445046"/>
                </a:lnTo>
                <a:lnTo>
                  <a:pt x="1213423" y="447911"/>
                </a:lnTo>
                <a:lnTo>
                  <a:pt x="1217146" y="449915"/>
                </a:lnTo>
                <a:lnTo>
                  <a:pt x="1222015" y="451920"/>
                </a:lnTo>
                <a:lnTo>
                  <a:pt x="1226883" y="453925"/>
                </a:lnTo>
                <a:lnTo>
                  <a:pt x="1232611" y="454783"/>
                </a:lnTo>
                <a:lnTo>
                  <a:pt x="1239199" y="466526"/>
                </a:lnTo>
                <a:lnTo>
                  <a:pt x="1246072" y="480272"/>
                </a:lnTo>
                <a:lnTo>
                  <a:pt x="1250941" y="492874"/>
                </a:lnTo>
                <a:lnTo>
                  <a:pt x="1257527" y="500606"/>
                </a:lnTo>
                <a:lnTo>
                  <a:pt x="1260392" y="502611"/>
                </a:lnTo>
                <a:lnTo>
                  <a:pt x="1266119" y="502611"/>
                </a:lnTo>
                <a:lnTo>
                  <a:pt x="1270988" y="502611"/>
                </a:lnTo>
                <a:lnTo>
                  <a:pt x="1275857" y="502611"/>
                </a:lnTo>
                <a:lnTo>
                  <a:pt x="1278720" y="502611"/>
                </a:lnTo>
                <a:lnTo>
                  <a:pt x="1282443" y="504615"/>
                </a:lnTo>
                <a:lnTo>
                  <a:pt x="1298767" y="516358"/>
                </a:lnTo>
                <a:lnTo>
                  <a:pt x="1312227" y="531822"/>
                </a:lnTo>
                <a:lnTo>
                  <a:pt x="1327692" y="545570"/>
                </a:lnTo>
                <a:lnTo>
                  <a:pt x="1327692" y="557311"/>
                </a:lnTo>
                <a:lnTo>
                  <a:pt x="1341153" y="562180"/>
                </a:lnTo>
                <a:lnTo>
                  <a:pt x="1352608" y="569053"/>
                </a:lnTo>
                <a:lnTo>
                  <a:pt x="1359482" y="579650"/>
                </a:lnTo>
                <a:lnTo>
                  <a:pt x="1368073" y="591391"/>
                </a:lnTo>
                <a:lnTo>
                  <a:pt x="1374660" y="603133"/>
                </a:lnTo>
                <a:lnTo>
                  <a:pt x="1383538" y="613730"/>
                </a:lnTo>
                <a:lnTo>
                  <a:pt x="1377524" y="620603"/>
                </a:lnTo>
                <a:lnTo>
                  <a:pt x="1374660" y="623753"/>
                </a:lnTo>
                <a:lnTo>
                  <a:pt x="1372942" y="628622"/>
                </a:lnTo>
                <a:lnTo>
                  <a:pt x="1370938" y="632345"/>
                </a:lnTo>
                <a:lnTo>
                  <a:pt x="1377524" y="644087"/>
                </a:lnTo>
                <a:lnTo>
                  <a:pt x="1388120" y="652965"/>
                </a:lnTo>
                <a:lnTo>
                  <a:pt x="1401580" y="657833"/>
                </a:lnTo>
                <a:lnTo>
                  <a:pt x="1401580" y="662702"/>
                </a:lnTo>
                <a:lnTo>
                  <a:pt x="1401580" y="664707"/>
                </a:lnTo>
                <a:lnTo>
                  <a:pt x="1403585" y="666425"/>
                </a:lnTo>
                <a:lnTo>
                  <a:pt x="1403585" y="667571"/>
                </a:lnTo>
                <a:lnTo>
                  <a:pt x="1404445" y="669576"/>
                </a:lnTo>
                <a:lnTo>
                  <a:pt x="1408454" y="671580"/>
                </a:lnTo>
                <a:lnTo>
                  <a:pt x="1411317" y="674444"/>
                </a:lnTo>
                <a:lnTo>
                  <a:pt x="1417045" y="676448"/>
                </a:lnTo>
                <a:lnTo>
                  <a:pt x="1419910" y="678167"/>
                </a:lnTo>
                <a:lnTo>
                  <a:pt x="1423633" y="681317"/>
                </a:lnTo>
                <a:lnTo>
                  <a:pt x="1424778" y="683036"/>
                </a:lnTo>
                <a:lnTo>
                  <a:pt x="1426783" y="687045"/>
                </a:lnTo>
                <a:lnTo>
                  <a:pt x="1424778" y="687904"/>
                </a:lnTo>
                <a:lnTo>
                  <a:pt x="1424778" y="689909"/>
                </a:lnTo>
                <a:lnTo>
                  <a:pt x="1424778" y="691914"/>
                </a:lnTo>
                <a:lnTo>
                  <a:pt x="1426783" y="693919"/>
                </a:lnTo>
                <a:lnTo>
                  <a:pt x="1430506" y="694778"/>
                </a:lnTo>
                <a:lnTo>
                  <a:pt x="1435375" y="696782"/>
                </a:lnTo>
                <a:lnTo>
                  <a:pt x="1438238" y="698787"/>
                </a:lnTo>
                <a:lnTo>
                  <a:pt x="1443966" y="698787"/>
                </a:lnTo>
                <a:lnTo>
                  <a:pt x="1448835" y="698787"/>
                </a:lnTo>
                <a:lnTo>
                  <a:pt x="1441961" y="744609"/>
                </a:lnTo>
                <a:lnTo>
                  <a:pt x="1437093" y="746614"/>
                </a:lnTo>
                <a:lnTo>
                  <a:pt x="1431365" y="746614"/>
                </a:lnTo>
                <a:lnTo>
                  <a:pt x="1426783" y="747473"/>
                </a:lnTo>
                <a:lnTo>
                  <a:pt x="1419910" y="747473"/>
                </a:lnTo>
                <a:lnTo>
                  <a:pt x="1413323" y="739741"/>
                </a:lnTo>
                <a:lnTo>
                  <a:pt x="1404445" y="730862"/>
                </a:lnTo>
                <a:lnTo>
                  <a:pt x="1397857" y="722271"/>
                </a:lnTo>
                <a:lnTo>
                  <a:pt x="1392989" y="710529"/>
                </a:lnTo>
                <a:lnTo>
                  <a:pt x="1386402" y="710529"/>
                </a:lnTo>
                <a:lnTo>
                  <a:pt x="1381533" y="712534"/>
                </a:lnTo>
                <a:lnTo>
                  <a:pt x="1376665" y="712534"/>
                </a:lnTo>
                <a:lnTo>
                  <a:pt x="1370938" y="714252"/>
                </a:lnTo>
                <a:lnTo>
                  <a:pt x="1379529" y="740599"/>
                </a:lnTo>
                <a:lnTo>
                  <a:pt x="1386402" y="770097"/>
                </a:lnTo>
                <a:lnTo>
                  <a:pt x="1397857" y="770097"/>
                </a:lnTo>
                <a:lnTo>
                  <a:pt x="1404445" y="783558"/>
                </a:lnTo>
                <a:lnTo>
                  <a:pt x="1410173" y="797305"/>
                </a:lnTo>
                <a:lnTo>
                  <a:pt x="1411317" y="815920"/>
                </a:lnTo>
                <a:lnTo>
                  <a:pt x="1410173" y="817925"/>
                </a:lnTo>
                <a:lnTo>
                  <a:pt x="1408454" y="819642"/>
                </a:lnTo>
                <a:lnTo>
                  <a:pt x="1408454" y="821647"/>
                </a:lnTo>
                <a:lnTo>
                  <a:pt x="1406449" y="822793"/>
                </a:lnTo>
                <a:lnTo>
                  <a:pt x="1404445" y="824797"/>
                </a:lnTo>
                <a:lnTo>
                  <a:pt x="1401580" y="826516"/>
                </a:lnTo>
                <a:lnTo>
                  <a:pt x="1394994" y="822793"/>
                </a:lnTo>
                <a:lnTo>
                  <a:pt x="1386402" y="817925"/>
                </a:lnTo>
                <a:lnTo>
                  <a:pt x="1377524" y="813056"/>
                </a:lnTo>
                <a:lnTo>
                  <a:pt x="1370938" y="809047"/>
                </a:lnTo>
                <a:lnTo>
                  <a:pt x="1368073" y="808188"/>
                </a:lnTo>
                <a:lnTo>
                  <a:pt x="1365210" y="808188"/>
                </a:lnTo>
                <a:lnTo>
                  <a:pt x="1374660" y="821647"/>
                </a:lnTo>
                <a:lnTo>
                  <a:pt x="1383538" y="833390"/>
                </a:lnTo>
                <a:lnTo>
                  <a:pt x="1390125" y="847996"/>
                </a:lnTo>
                <a:lnTo>
                  <a:pt x="1386402" y="847996"/>
                </a:lnTo>
                <a:lnTo>
                  <a:pt x="1374660" y="843127"/>
                </a:lnTo>
                <a:lnTo>
                  <a:pt x="1359482" y="840262"/>
                </a:lnTo>
                <a:lnTo>
                  <a:pt x="1343157" y="836253"/>
                </a:lnTo>
                <a:lnTo>
                  <a:pt x="1331415" y="829666"/>
                </a:lnTo>
                <a:lnTo>
                  <a:pt x="1321106" y="819642"/>
                </a:lnTo>
                <a:lnTo>
                  <a:pt x="1314232" y="804178"/>
                </a:lnTo>
                <a:lnTo>
                  <a:pt x="1307645" y="790431"/>
                </a:lnTo>
                <a:lnTo>
                  <a:pt x="1297908" y="776971"/>
                </a:lnTo>
                <a:lnTo>
                  <a:pt x="1287311" y="766947"/>
                </a:lnTo>
                <a:lnTo>
                  <a:pt x="1272992" y="774966"/>
                </a:lnTo>
                <a:lnTo>
                  <a:pt x="1255523" y="780694"/>
                </a:lnTo>
                <a:lnTo>
                  <a:pt x="1235476" y="781840"/>
                </a:lnTo>
                <a:lnTo>
                  <a:pt x="1233471" y="776971"/>
                </a:lnTo>
                <a:lnTo>
                  <a:pt x="1232611" y="772102"/>
                </a:lnTo>
                <a:lnTo>
                  <a:pt x="1232611" y="766947"/>
                </a:lnTo>
                <a:lnTo>
                  <a:pt x="1232611" y="760360"/>
                </a:lnTo>
                <a:lnTo>
                  <a:pt x="1246931" y="754347"/>
                </a:lnTo>
                <a:lnTo>
                  <a:pt x="1266119" y="749478"/>
                </a:lnTo>
                <a:lnTo>
                  <a:pt x="1282443" y="744609"/>
                </a:lnTo>
                <a:lnTo>
                  <a:pt x="1287311" y="734872"/>
                </a:lnTo>
                <a:lnTo>
                  <a:pt x="1292180" y="721125"/>
                </a:lnTo>
                <a:lnTo>
                  <a:pt x="1297908" y="705660"/>
                </a:lnTo>
                <a:lnTo>
                  <a:pt x="1300772" y="689909"/>
                </a:lnTo>
                <a:lnTo>
                  <a:pt x="1302776" y="678167"/>
                </a:lnTo>
                <a:lnTo>
                  <a:pt x="1300772" y="669576"/>
                </a:lnTo>
                <a:lnTo>
                  <a:pt x="1294185" y="657833"/>
                </a:lnTo>
                <a:lnTo>
                  <a:pt x="1285307" y="650960"/>
                </a:lnTo>
                <a:lnTo>
                  <a:pt x="1275857" y="644087"/>
                </a:lnTo>
                <a:lnTo>
                  <a:pt x="1268983" y="635209"/>
                </a:lnTo>
                <a:lnTo>
                  <a:pt x="1260392" y="594256"/>
                </a:lnTo>
                <a:lnTo>
                  <a:pt x="1246931" y="591391"/>
                </a:lnTo>
                <a:lnTo>
                  <a:pt x="1237480" y="584518"/>
                </a:lnTo>
                <a:lnTo>
                  <a:pt x="1228888" y="577645"/>
                </a:lnTo>
                <a:lnTo>
                  <a:pt x="1220011" y="575927"/>
                </a:lnTo>
                <a:lnTo>
                  <a:pt x="1212278" y="579650"/>
                </a:lnTo>
                <a:lnTo>
                  <a:pt x="1206550" y="584518"/>
                </a:lnTo>
                <a:lnTo>
                  <a:pt x="1201968" y="589387"/>
                </a:lnTo>
                <a:lnTo>
                  <a:pt x="1195095" y="594256"/>
                </a:lnTo>
                <a:lnTo>
                  <a:pt x="1183639" y="598265"/>
                </a:lnTo>
                <a:lnTo>
                  <a:pt x="1172183" y="591391"/>
                </a:lnTo>
                <a:lnTo>
                  <a:pt x="1156718" y="586523"/>
                </a:lnTo>
                <a:lnTo>
                  <a:pt x="1140395" y="582513"/>
                </a:lnTo>
                <a:lnTo>
                  <a:pt x="1124930" y="577645"/>
                </a:lnTo>
                <a:lnTo>
                  <a:pt x="1111469" y="572776"/>
                </a:lnTo>
                <a:lnTo>
                  <a:pt x="1100873" y="564185"/>
                </a:lnTo>
                <a:lnTo>
                  <a:pt x="1094286" y="550438"/>
                </a:lnTo>
                <a:lnTo>
                  <a:pt x="1096290" y="548433"/>
                </a:lnTo>
                <a:lnTo>
                  <a:pt x="1096290" y="547574"/>
                </a:lnTo>
                <a:lnTo>
                  <a:pt x="1098009" y="547574"/>
                </a:lnTo>
                <a:lnTo>
                  <a:pt x="1098009" y="545570"/>
                </a:lnTo>
                <a:lnTo>
                  <a:pt x="1098009" y="541560"/>
                </a:lnTo>
                <a:lnTo>
                  <a:pt x="1091422" y="540701"/>
                </a:lnTo>
                <a:lnTo>
                  <a:pt x="1084549" y="538696"/>
                </a:lnTo>
                <a:lnTo>
                  <a:pt x="1079967" y="534687"/>
                </a:lnTo>
                <a:lnTo>
                  <a:pt x="1075957" y="529818"/>
                </a:lnTo>
                <a:lnTo>
                  <a:pt x="1073093" y="523231"/>
                </a:lnTo>
                <a:lnTo>
                  <a:pt x="1081684" y="506620"/>
                </a:lnTo>
                <a:lnTo>
                  <a:pt x="1088558" y="483996"/>
                </a:lnTo>
                <a:lnTo>
                  <a:pt x="1091422" y="459652"/>
                </a:lnTo>
                <a:lnTo>
                  <a:pt x="1094286" y="436168"/>
                </a:lnTo>
                <a:close/>
                <a:moveTo>
                  <a:pt x="965412" y="429295"/>
                </a:moveTo>
                <a:lnTo>
                  <a:pt x="980877" y="429295"/>
                </a:lnTo>
                <a:lnTo>
                  <a:pt x="989469" y="463661"/>
                </a:lnTo>
                <a:lnTo>
                  <a:pt x="996343" y="500606"/>
                </a:lnTo>
                <a:lnTo>
                  <a:pt x="992332" y="500606"/>
                </a:lnTo>
                <a:lnTo>
                  <a:pt x="987750" y="507479"/>
                </a:lnTo>
                <a:lnTo>
                  <a:pt x="977154" y="504615"/>
                </a:lnTo>
                <a:lnTo>
                  <a:pt x="974290" y="507479"/>
                </a:lnTo>
                <a:lnTo>
                  <a:pt x="974290" y="511489"/>
                </a:lnTo>
                <a:lnTo>
                  <a:pt x="974290" y="514352"/>
                </a:lnTo>
                <a:lnTo>
                  <a:pt x="974290" y="516358"/>
                </a:lnTo>
                <a:lnTo>
                  <a:pt x="972285" y="518363"/>
                </a:lnTo>
                <a:lnTo>
                  <a:pt x="970281" y="521226"/>
                </a:lnTo>
                <a:lnTo>
                  <a:pt x="965412" y="523231"/>
                </a:lnTo>
                <a:lnTo>
                  <a:pt x="960829" y="520080"/>
                </a:lnTo>
                <a:lnTo>
                  <a:pt x="953957" y="514352"/>
                </a:lnTo>
                <a:lnTo>
                  <a:pt x="947369" y="511489"/>
                </a:lnTo>
                <a:lnTo>
                  <a:pt x="947369" y="500606"/>
                </a:lnTo>
                <a:lnTo>
                  <a:pt x="925317" y="497742"/>
                </a:lnTo>
                <a:lnTo>
                  <a:pt x="929040" y="466525"/>
                </a:lnTo>
                <a:lnTo>
                  <a:pt x="935627" y="463661"/>
                </a:lnTo>
                <a:lnTo>
                  <a:pt x="942501" y="458793"/>
                </a:lnTo>
                <a:lnTo>
                  <a:pt x="947369" y="451919"/>
                </a:lnTo>
                <a:lnTo>
                  <a:pt x="942501" y="449915"/>
                </a:lnTo>
                <a:lnTo>
                  <a:pt x="938492" y="447910"/>
                </a:lnTo>
                <a:lnTo>
                  <a:pt x="935627" y="447051"/>
                </a:lnTo>
                <a:lnTo>
                  <a:pt x="931904" y="443041"/>
                </a:lnTo>
                <a:lnTo>
                  <a:pt x="929899" y="440178"/>
                </a:lnTo>
                <a:lnTo>
                  <a:pt x="929040" y="433304"/>
                </a:lnTo>
                <a:lnTo>
                  <a:pt x="947369" y="431299"/>
                </a:lnTo>
                <a:close/>
                <a:moveTo>
                  <a:pt x="4098203" y="413830"/>
                </a:moveTo>
                <a:lnTo>
                  <a:pt x="4109659" y="419558"/>
                </a:lnTo>
                <a:lnTo>
                  <a:pt x="4109659" y="426433"/>
                </a:lnTo>
                <a:lnTo>
                  <a:pt x="4094480" y="426433"/>
                </a:lnTo>
                <a:close/>
                <a:moveTo>
                  <a:pt x="1002069" y="413830"/>
                </a:moveTo>
                <a:lnTo>
                  <a:pt x="1014384" y="415834"/>
                </a:lnTo>
                <a:lnTo>
                  <a:pt x="1027845" y="417839"/>
                </a:lnTo>
                <a:lnTo>
                  <a:pt x="1039586" y="419558"/>
                </a:lnTo>
                <a:lnTo>
                  <a:pt x="1048178" y="422708"/>
                </a:lnTo>
                <a:lnTo>
                  <a:pt x="1049037" y="426431"/>
                </a:lnTo>
                <a:lnTo>
                  <a:pt x="1049037" y="431299"/>
                </a:lnTo>
                <a:lnTo>
                  <a:pt x="1051042" y="438173"/>
                </a:lnTo>
                <a:lnTo>
                  <a:pt x="1051042" y="445046"/>
                </a:lnTo>
                <a:lnTo>
                  <a:pt x="1049037" y="447910"/>
                </a:lnTo>
                <a:lnTo>
                  <a:pt x="1048178" y="451919"/>
                </a:lnTo>
                <a:lnTo>
                  <a:pt x="1046173" y="456788"/>
                </a:lnTo>
                <a:lnTo>
                  <a:pt x="1042450" y="459651"/>
                </a:lnTo>
                <a:lnTo>
                  <a:pt x="1039586" y="461656"/>
                </a:lnTo>
                <a:lnTo>
                  <a:pt x="1035577" y="463662"/>
                </a:lnTo>
                <a:lnTo>
                  <a:pt x="1034717" y="465666"/>
                </a:lnTo>
                <a:lnTo>
                  <a:pt x="1030995" y="466525"/>
                </a:lnTo>
                <a:lnTo>
                  <a:pt x="1028989" y="470534"/>
                </a:lnTo>
                <a:lnTo>
                  <a:pt x="1030995" y="479126"/>
                </a:lnTo>
                <a:lnTo>
                  <a:pt x="1028989" y="488864"/>
                </a:lnTo>
                <a:lnTo>
                  <a:pt x="1027845" y="495737"/>
                </a:lnTo>
                <a:lnTo>
                  <a:pt x="1024121" y="500605"/>
                </a:lnTo>
                <a:lnTo>
                  <a:pt x="1021257" y="502610"/>
                </a:lnTo>
                <a:lnTo>
                  <a:pt x="1017535" y="504614"/>
                </a:lnTo>
                <a:lnTo>
                  <a:pt x="1012666" y="504614"/>
                </a:lnTo>
                <a:lnTo>
                  <a:pt x="1005792" y="504614"/>
                </a:lnTo>
                <a:lnTo>
                  <a:pt x="1002069" y="493732"/>
                </a:lnTo>
                <a:lnTo>
                  <a:pt x="1005792" y="483995"/>
                </a:lnTo>
                <a:lnTo>
                  <a:pt x="1005792" y="472253"/>
                </a:lnTo>
                <a:lnTo>
                  <a:pt x="1002069" y="458793"/>
                </a:lnTo>
                <a:lnTo>
                  <a:pt x="1001210" y="443041"/>
                </a:lnTo>
                <a:lnTo>
                  <a:pt x="999205" y="429295"/>
                </a:lnTo>
                <a:close/>
                <a:moveTo>
                  <a:pt x="638931" y="412971"/>
                </a:moveTo>
                <a:lnTo>
                  <a:pt x="652391" y="413830"/>
                </a:lnTo>
                <a:lnTo>
                  <a:pt x="652391" y="426431"/>
                </a:lnTo>
                <a:lnTo>
                  <a:pt x="668715" y="426431"/>
                </a:lnTo>
                <a:lnTo>
                  <a:pt x="682176" y="426431"/>
                </a:lnTo>
                <a:lnTo>
                  <a:pt x="697641" y="426431"/>
                </a:lnTo>
                <a:lnTo>
                  <a:pt x="700504" y="433305"/>
                </a:lnTo>
                <a:lnTo>
                  <a:pt x="704227" y="441037"/>
                </a:lnTo>
                <a:lnTo>
                  <a:pt x="707092" y="449915"/>
                </a:lnTo>
                <a:lnTo>
                  <a:pt x="711101" y="456788"/>
                </a:lnTo>
                <a:lnTo>
                  <a:pt x="711101" y="459652"/>
                </a:lnTo>
                <a:lnTo>
                  <a:pt x="700504" y="472253"/>
                </a:lnTo>
                <a:lnTo>
                  <a:pt x="687044" y="477121"/>
                </a:lnTo>
                <a:lnTo>
                  <a:pt x="673584" y="481990"/>
                </a:lnTo>
                <a:lnTo>
                  <a:pt x="665852" y="497741"/>
                </a:lnTo>
                <a:lnTo>
                  <a:pt x="658978" y="511487"/>
                </a:lnTo>
                <a:lnTo>
                  <a:pt x="657259" y="526953"/>
                </a:lnTo>
                <a:lnTo>
                  <a:pt x="660124" y="541559"/>
                </a:lnTo>
                <a:lnTo>
                  <a:pt x="645518" y="543563"/>
                </a:lnTo>
                <a:lnTo>
                  <a:pt x="632057" y="548432"/>
                </a:lnTo>
                <a:lnTo>
                  <a:pt x="614874" y="553300"/>
                </a:lnTo>
                <a:lnTo>
                  <a:pt x="614015" y="550437"/>
                </a:lnTo>
                <a:lnTo>
                  <a:pt x="612010" y="547573"/>
                </a:lnTo>
                <a:lnTo>
                  <a:pt x="610006" y="545568"/>
                </a:lnTo>
                <a:lnTo>
                  <a:pt x="610006" y="541559"/>
                </a:lnTo>
                <a:lnTo>
                  <a:pt x="608287" y="538695"/>
                </a:lnTo>
                <a:lnTo>
                  <a:pt x="610006" y="536691"/>
                </a:lnTo>
                <a:lnTo>
                  <a:pt x="610006" y="534685"/>
                </a:lnTo>
                <a:lnTo>
                  <a:pt x="610006" y="533826"/>
                </a:lnTo>
                <a:lnTo>
                  <a:pt x="612010" y="529817"/>
                </a:lnTo>
                <a:lnTo>
                  <a:pt x="612010" y="526953"/>
                </a:lnTo>
                <a:lnTo>
                  <a:pt x="600554" y="526953"/>
                </a:lnTo>
                <a:lnTo>
                  <a:pt x="600554" y="521226"/>
                </a:lnTo>
                <a:lnTo>
                  <a:pt x="600554" y="520080"/>
                </a:lnTo>
                <a:lnTo>
                  <a:pt x="598550" y="518361"/>
                </a:lnTo>
                <a:lnTo>
                  <a:pt x="598550" y="516357"/>
                </a:lnTo>
                <a:lnTo>
                  <a:pt x="596545" y="514352"/>
                </a:lnTo>
                <a:lnTo>
                  <a:pt x="593681" y="511487"/>
                </a:lnTo>
                <a:lnTo>
                  <a:pt x="591962" y="511487"/>
                </a:lnTo>
                <a:lnTo>
                  <a:pt x="589957" y="511487"/>
                </a:lnTo>
                <a:lnTo>
                  <a:pt x="587953" y="511487"/>
                </a:lnTo>
                <a:lnTo>
                  <a:pt x="587094" y="511487"/>
                </a:lnTo>
                <a:lnTo>
                  <a:pt x="581366" y="511487"/>
                </a:lnTo>
                <a:lnTo>
                  <a:pt x="581366" y="500605"/>
                </a:lnTo>
                <a:lnTo>
                  <a:pt x="593681" y="486858"/>
                </a:lnTo>
                <a:lnTo>
                  <a:pt x="601413" y="468530"/>
                </a:lnTo>
                <a:lnTo>
                  <a:pt x="608287" y="447910"/>
                </a:lnTo>
                <a:lnTo>
                  <a:pt x="603418" y="445046"/>
                </a:lnTo>
                <a:lnTo>
                  <a:pt x="601413" y="440177"/>
                </a:lnTo>
                <a:lnTo>
                  <a:pt x="600554" y="436168"/>
                </a:lnTo>
                <a:lnTo>
                  <a:pt x="598550" y="429294"/>
                </a:lnTo>
                <a:lnTo>
                  <a:pt x="596545" y="422708"/>
                </a:lnTo>
                <a:lnTo>
                  <a:pt x="610006" y="419557"/>
                </a:lnTo>
                <a:lnTo>
                  <a:pt x="620602" y="417840"/>
                </a:lnTo>
                <a:lnTo>
                  <a:pt x="628334" y="413830"/>
                </a:lnTo>
                <a:close/>
                <a:moveTo>
                  <a:pt x="2076022" y="372876"/>
                </a:moveTo>
                <a:lnTo>
                  <a:pt x="2090341" y="372876"/>
                </a:lnTo>
                <a:lnTo>
                  <a:pt x="2090341" y="376600"/>
                </a:lnTo>
                <a:lnTo>
                  <a:pt x="2087478" y="376600"/>
                </a:lnTo>
                <a:lnTo>
                  <a:pt x="2083755" y="378605"/>
                </a:lnTo>
                <a:lnTo>
                  <a:pt x="2082896" y="378605"/>
                </a:lnTo>
                <a:lnTo>
                  <a:pt x="2080890" y="378605"/>
                </a:lnTo>
                <a:lnTo>
                  <a:pt x="2078886" y="376600"/>
                </a:lnTo>
                <a:close/>
                <a:moveTo>
                  <a:pt x="1017535" y="372876"/>
                </a:moveTo>
                <a:lnTo>
                  <a:pt x="1021257" y="395214"/>
                </a:lnTo>
                <a:lnTo>
                  <a:pt x="1015530" y="399224"/>
                </a:lnTo>
                <a:lnTo>
                  <a:pt x="1012666" y="400083"/>
                </a:lnTo>
                <a:lnTo>
                  <a:pt x="1008656" y="402087"/>
                </a:lnTo>
                <a:lnTo>
                  <a:pt x="1004074" y="406097"/>
                </a:lnTo>
                <a:lnTo>
                  <a:pt x="999205" y="406956"/>
                </a:lnTo>
                <a:lnTo>
                  <a:pt x="997201" y="406097"/>
                </a:lnTo>
                <a:lnTo>
                  <a:pt x="996342" y="406097"/>
                </a:lnTo>
                <a:lnTo>
                  <a:pt x="994337" y="404093"/>
                </a:lnTo>
                <a:lnTo>
                  <a:pt x="992332" y="404093"/>
                </a:lnTo>
                <a:lnTo>
                  <a:pt x="987749" y="404093"/>
                </a:lnTo>
                <a:lnTo>
                  <a:pt x="987749" y="400083"/>
                </a:lnTo>
                <a:lnTo>
                  <a:pt x="987749" y="399224"/>
                </a:lnTo>
                <a:lnTo>
                  <a:pt x="985745" y="399224"/>
                </a:lnTo>
                <a:lnTo>
                  <a:pt x="985745" y="397219"/>
                </a:lnTo>
                <a:lnTo>
                  <a:pt x="983740" y="395214"/>
                </a:lnTo>
                <a:lnTo>
                  <a:pt x="983740" y="388341"/>
                </a:lnTo>
                <a:lnTo>
                  <a:pt x="992332" y="383472"/>
                </a:lnTo>
                <a:lnTo>
                  <a:pt x="999205" y="378604"/>
                </a:lnTo>
                <a:lnTo>
                  <a:pt x="1005792" y="374880"/>
                </a:lnTo>
                <a:close/>
                <a:moveTo>
                  <a:pt x="685898" y="370013"/>
                </a:moveTo>
                <a:lnTo>
                  <a:pt x="688762" y="370013"/>
                </a:lnTo>
                <a:lnTo>
                  <a:pt x="692772" y="371732"/>
                </a:lnTo>
                <a:lnTo>
                  <a:pt x="693631" y="371732"/>
                </a:lnTo>
                <a:lnTo>
                  <a:pt x="695636" y="372877"/>
                </a:lnTo>
                <a:lnTo>
                  <a:pt x="697641" y="376601"/>
                </a:lnTo>
                <a:lnTo>
                  <a:pt x="685898" y="376601"/>
                </a:lnTo>
                <a:close/>
                <a:moveTo>
                  <a:pt x="4177819" y="358271"/>
                </a:moveTo>
                <a:lnTo>
                  <a:pt x="4193284" y="360275"/>
                </a:lnTo>
                <a:lnTo>
                  <a:pt x="4208749" y="363140"/>
                </a:lnTo>
                <a:lnTo>
                  <a:pt x="4222211" y="368008"/>
                </a:lnTo>
                <a:lnTo>
                  <a:pt x="4231661" y="376600"/>
                </a:lnTo>
                <a:lnTo>
                  <a:pt x="4238535" y="388342"/>
                </a:lnTo>
                <a:lnTo>
                  <a:pt x="4242258" y="404093"/>
                </a:lnTo>
                <a:lnTo>
                  <a:pt x="4220205" y="400084"/>
                </a:lnTo>
                <a:lnTo>
                  <a:pt x="4199872" y="393210"/>
                </a:lnTo>
                <a:lnTo>
                  <a:pt x="4184692" y="383473"/>
                </a:lnTo>
                <a:lnTo>
                  <a:pt x="4174955" y="370012"/>
                </a:lnTo>
                <a:lnTo>
                  <a:pt x="4176960" y="368008"/>
                </a:lnTo>
                <a:lnTo>
                  <a:pt x="4176960" y="366003"/>
                </a:lnTo>
                <a:lnTo>
                  <a:pt x="4177819" y="365144"/>
                </a:lnTo>
                <a:lnTo>
                  <a:pt x="4177819" y="361134"/>
                </a:lnTo>
                <a:close/>
                <a:moveTo>
                  <a:pt x="950235" y="347388"/>
                </a:moveTo>
                <a:lnTo>
                  <a:pt x="955963" y="347388"/>
                </a:lnTo>
                <a:lnTo>
                  <a:pt x="956822" y="347388"/>
                </a:lnTo>
                <a:lnTo>
                  <a:pt x="958826" y="349392"/>
                </a:lnTo>
                <a:lnTo>
                  <a:pt x="960831" y="349392"/>
                </a:lnTo>
                <a:lnTo>
                  <a:pt x="962550" y="351397"/>
                </a:lnTo>
                <a:lnTo>
                  <a:pt x="963695" y="354261"/>
                </a:lnTo>
                <a:lnTo>
                  <a:pt x="965413" y="356266"/>
                </a:lnTo>
                <a:lnTo>
                  <a:pt x="965413" y="361134"/>
                </a:lnTo>
                <a:lnTo>
                  <a:pt x="965413" y="366003"/>
                </a:lnTo>
                <a:lnTo>
                  <a:pt x="962550" y="376599"/>
                </a:lnTo>
                <a:lnTo>
                  <a:pt x="960831" y="392350"/>
                </a:lnTo>
                <a:lnTo>
                  <a:pt x="958826" y="404092"/>
                </a:lnTo>
                <a:lnTo>
                  <a:pt x="953957" y="406097"/>
                </a:lnTo>
                <a:lnTo>
                  <a:pt x="950235" y="406956"/>
                </a:lnTo>
                <a:lnTo>
                  <a:pt x="947370" y="410966"/>
                </a:lnTo>
                <a:lnTo>
                  <a:pt x="943361" y="410966"/>
                </a:lnTo>
                <a:lnTo>
                  <a:pt x="943361" y="408961"/>
                </a:lnTo>
                <a:lnTo>
                  <a:pt x="942502" y="408961"/>
                </a:lnTo>
                <a:lnTo>
                  <a:pt x="940497" y="406956"/>
                </a:lnTo>
                <a:lnTo>
                  <a:pt x="936774" y="404092"/>
                </a:lnTo>
                <a:lnTo>
                  <a:pt x="935629" y="400083"/>
                </a:lnTo>
                <a:lnTo>
                  <a:pt x="935629" y="395214"/>
                </a:lnTo>
                <a:lnTo>
                  <a:pt x="935629" y="392350"/>
                </a:lnTo>
                <a:lnTo>
                  <a:pt x="931905" y="388341"/>
                </a:lnTo>
                <a:lnTo>
                  <a:pt x="925319" y="383472"/>
                </a:lnTo>
                <a:lnTo>
                  <a:pt x="916440" y="381468"/>
                </a:lnTo>
                <a:lnTo>
                  <a:pt x="908994" y="383472"/>
                </a:lnTo>
                <a:lnTo>
                  <a:pt x="900116" y="381468"/>
                </a:lnTo>
                <a:lnTo>
                  <a:pt x="891524" y="376599"/>
                </a:lnTo>
                <a:lnTo>
                  <a:pt x="884937" y="366003"/>
                </a:lnTo>
                <a:lnTo>
                  <a:pt x="888660" y="366003"/>
                </a:lnTo>
                <a:lnTo>
                  <a:pt x="890665" y="363139"/>
                </a:lnTo>
                <a:lnTo>
                  <a:pt x="891524" y="361134"/>
                </a:lnTo>
                <a:lnTo>
                  <a:pt x="891524" y="360275"/>
                </a:lnTo>
                <a:lnTo>
                  <a:pt x="893529" y="360275"/>
                </a:lnTo>
                <a:lnTo>
                  <a:pt x="895534" y="360275"/>
                </a:lnTo>
                <a:lnTo>
                  <a:pt x="898398" y="360275"/>
                </a:lnTo>
                <a:lnTo>
                  <a:pt x="904126" y="358270"/>
                </a:lnTo>
                <a:lnTo>
                  <a:pt x="913577" y="361134"/>
                </a:lnTo>
                <a:lnTo>
                  <a:pt x="925319" y="360275"/>
                </a:lnTo>
                <a:lnTo>
                  <a:pt x="938492" y="358270"/>
                </a:lnTo>
                <a:lnTo>
                  <a:pt x="950235" y="358270"/>
                </a:lnTo>
                <a:close/>
                <a:moveTo>
                  <a:pt x="814772" y="344524"/>
                </a:moveTo>
                <a:lnTo>
                  <a:pt x="819641" y="344524"/>
                </a:lnTo>
                <a:lnTo>
                  <a:pt x="826228" y="344524"/>
                </a:lnTo>
                <a:lnTo>
                  <a:pt x="828232" y="347387"/>
                </a:lnTo>
                <a:lnTo>
                  <a:pt x="829951" y="349393"/>
                </a:lnTo>
                <a:lnTo>
                  <a:pt x="831097" y="353402"/>
                </a:lnTo>
                <a:lnTo>
                  <a:pt x="831097" y="356265"/>
                </a:lnTo>
                <a:lnTo>
                  <a:pt x="833101" y="360275"/>
                </a:lnTo>
                <a:lnTo>
                  <a:pt x="833101" y="366002"/>
                </a:lnTo>
                <a:lnTo>
                  <a:pt x="829951" y="366002"/>
                </a:lnTo>
                <a:lnTo>
                  <a:pt x="829951" y="370013"/>
                </a:lnTo>
                <a:lnTo>
                  <a:pt x="833101" y="370013"/>
                </a:lnTo>
                <a:lnTo>
                  <a:pt x="837683" y="371730"/>
                </a:lnTo>
                <a:lnTo>
                  <a:pt x="843411" y="372876"/>
                </a:lnTo>
                <a:lnTo>
                  <a:pt x="848280" y="372876"/>
                </a:lnTo>
                <a:lnTo>
                  <a:pt x="855153" y="372876"/>
                </a:lnTo>
                <a:lnTo>
                  <a:pt x="858017" y="370013"/>
                </a:lnTo>
                <a:lnTo>
                  <a:pt x="859735" y="368008"/>
                </a:lnTo>
                <a:lnTo>
                  <a:pt x="861740" y="368008"/>
                </a:lnTo>
                <a:lnTo>
                  <a:pt x="863745" y="368008"/>
                </a:lnTo>
                <a:lnTo>
                  <a:pt x="866609" y="370013"/>
                </a:lnTo>
                <a:lnTo>
                  <a:pt x="868613" y="371730"/>
                </a:lnTo>
                <a:lnTo>
                  <a:pt x="868613" y="372876"/>
                </a:lnTo>
                <a:lnTo>
                  <a:pt x="868613" y="374881"/>
                </a:lnTo>
                <a:lnTo>
                  <a:pt x="870332" y="376599"/>
                </a:lnTo>
                <a:lnTo>
                  <a:pt x="870332" y="379750"/>
                </a:lnTo>
                <a:lnTo>
                  <a:pt x="868613" y="383473"/>
                </a:lnTo>
                <a:lnTo>
                  <a:pt x="868613" y="385477"/>
                </a:lnTo>
                <a:lnTo>
                  <a:pt x="868613" y="386623"/>
                </a:lnTo>
                <a:lnTo>
                  <a:pt x="868613" y="388341"/>
                </a:lnTo>
                <a:lnTo>
                  <a:pt x="866609" y="392350"/>
                </a:lnTo>
                <a:lnTo>
                  <a:pt x="856871" y="397219"/>
                </a:lnTo>
                <a:lnTo>
                  <a:pt x="844557" y="397219"/>
                </a:lnTo>
                <a:lnTo>
                  <a:pt x="831097" y="397219"/>
                </a:lnTo>
                <a:lnTo>
                  <a:pt x="817636" y="400082"/>
                </a:lnTo>
                <a:lnTo>
                  <a:pt x="807899" y="406956"/>
                </a:lnTo>
                <a:lnTo>
                  <a:pt x="796444" y="415834"/>
                </a:lnTo>
                <a:lnTo>
                  <a:pt x="785847" y="424425"/>
                </a:lnTo>
                <a:lnTo>
                  <a:pt x="771528" y="429294"/>
                </a:lnTo>
                <a:lnTo>
                  <a:pt x="769523" y="426430"/>
                </a:lnTo>
                <a:lnTo>
                  <a:pt x="767519" y="422708"/>
                </a:lnTo>
                <a:lnTo>
                  <a:pt x="767519" y="419557"/>
                </a:lnTo>
                <a:lnTo>
                  <a:pt x="765800" y="413830"/>
                </a:lnTo>
                <a:lnTo>
                  <a:pt x="771528" y="410965"/>
                </a:lnTo>
                <a:lnTo>
                  <a:pt x="776397" y="406956"/>
                </a:lnTo>
                <a:lnTo>
                  <a:pt x="779260" y="402088"/>
                </a:lnTo>
                <a:lnTo>
                  <a:pt x="782984" y="397219"/>
                </a:lnTo>
                <a:lnTo>
                  <a:pt x="784988" y="392350"/>
                </a:lnTo>
                <a:lnTo>
                  <a:pt x="765800" y="392350"/>
                </a:lnTo>
                <a:lnTo>
                  <a:pt x="754058" y="397219"/>
                </a:lnTo>
                <a:lnTo>
                  <a:pt x="740884" y="399224"/>
                </a:lnTo>
                <a:lnTo>
                  <a:pt x="725419" y="397219"/>
                </a:lnTo>
                <a:lnTo>
                  <a:pt x="715682" y="392350"/>
                </a:lnTo>
                <a:lnTo>
                  <a:pt x="711100" y="392350"/>
                </a:lnTo>
                <a:lnTo>
                  <a:pt x="711100" y="388341"/>
                </a:lnTo>
                <a:lnTo>
                  <a:pt x="715682" y="386623"/>
                </a:lnTo>
                <a:lnTo>
                  <a:pt x="719691" y="385477"/>
                </a:lnTo>
                <a:lnTo>
                  <a:pt x="720551" y="383473"/>
                </a:lnTo>
                <a:lnTo>
                  <a:pt x="724273" y="381467"/>
                </a:lnTo>
                <a:lnTo>
                  <a:pt x="725419" y="376599"/>
                </a:lnTo>
                <a:lnTo>
                  <a:pt x="722556" y="376599"/>
                </a:lnTo>
                <a:lnTo>
                  <a:pt x="722556" y="372876"/>
                </a:lnTo>
                <a:lnTo>
                  <a:pt x="727424" y="372876"/>
                </a:lnTo>
                <a:lnTo>
                  <a:pt x="731147" y="371730"/>
                </a:lnTo>
                <a:lnTo>
                  <a:pt x="734011" y="371730"/>
                </a:lnTo>
                <a:lnTo>
                  <a:pt x="737734" y="370013"/>
                </a:lnTo>
                <a:lnTo>
                  <a:pt x="736016" y="368008"/>
                </a:lnTo>
                <a:lnTo>
                  <a:pt x="734011" y="366002"/>
                </a:lnTo>
                <a:lnTo>
                  <a:pt x="732007" y="365144"/>
                </a:lnTo>
                <a:lnTo>
                  <a:pt x="732007" y="363139"/>
                </a:lnTo>
                <a:lnTo>
                  <a:pt x="731147" y="361134"/>
                </a:lnTo>
                <a:lnTo>
                  <a:pt x="729142" y="358270"/>
                </a:lnTo>
                <a:lnTo>
                  <a:pt x="732007" y="358270"/>
                </a:lnTo>
                <a:lnTo>
                  <a:pt x="734011" y="356265"/>
                </a:lnTo>
                <a:lnTo>
                  <a:pt x="736016" y="356265"/>
                </a:lnTo>
                <a:lnTo>
                  <a:pt x="737734" y="354261"/>
                </a:lnTo>
                <a:lnTo>
                  <a:pt x="756063" y="360275"/>
                </a:lnTo>
                <a:lnTo>
                  <a:pt x="771528" y="366002"/>
                </a:lnTo>
                <a:lnTo>
                  <a:pt x="784988" y="372876"/>
                </a:lnTo>
                <a:lnTo>
                  <a:pt x="799307" y="378604"/>
                </a:lnTo>
                <a:lnTo>
                  <a:pt x="817636" y="379750"/>
                </a:lnTo>
                <a:lnTo>
                  <a:pt x="814772" y="371730"/>
                </a:lnTo>
                <a:lnTo>
                  <a:pt x="811909" y="365144"/>
                </a:lnTo>
                <a:lnTo>
                  <a:pt x="809904" y="360275"/>
                </a:lnTo>
                <a:lnTo>
                  <a:pt x="807899" y="347387"/>
                </a:lnTo>
                <a:lnTo>
                  <a:pt x="811909" y="346528"/>
                </a:lnTo>
                <a:close/>
                <a:moveTo>
                  <a:pt x="4107655" y="323904"/>
                </a:moveTo>
                <a:lnTo>
                  <a:pt x="4116533" y="323904"/>
                </a:lnTo>
                <a:lnTo>
                  <a:pt x="4119397" y="332782"/>
                </a:lnTo>
                <a:lnTo>
                  <a:pt x="4119397" y="342519"/>
                </a:lnTo>
                <a:lnTo>
                  <a:pt x="4119397" y="354261"/>
                </a:lnTo>
                <a:lnTo>
                  <a:pt x="4134575" y="349393"/>
                </a:lnTo>
                <a:lnTo>
                  <a:pt x="4146318" y="342519"/>
                </a:lnTo>
                <a:lnTo>
                  <a:pt x="4159778" y="335646"/>
                </a:lnTo>
                <a:lnTo>
                  <a:pt x="4159778" y="388342"/>
                </a:lnTo>
                <a:lnTo>
                  <a:pt x="4159778" y="390346"/>
                </a:lnTo>
                <a:lnTo>
                  <a:pt x="4157773" y="390346"/>
                </a:lnTo>
                <a:lnTo>
                  <a:pt x="4156913" y="392352"/>
                </a:lnTo>
                <a:lnTo>
                  <a:pt x="4144312" y="392352"/>
                </a:lnTo>
                <a:lnTo>
                  <a:pt x="4127988" y="393211"/>
                </a:lnTo>
                <a:lnTo>
                  <a:pt x="4111664" y="395215"/>
                </a:lnTo>
                <a:lnTo>
                  <a:pt x="4098204" y="397220"/>
                </a:lnTo>
                <a:lnTo>
                  <a:pt x="4087607" y="399225"/>
                </a:lnTo>
                <a:lnTo>
                  <a:pt x="4082739" y="400084"/>
                </a:lnTo>
                <a:lnTo>
                  <a:pt x="4071284" y="390346"/>
                </a:lnTo>
                <a:lnTo>
                  <a:pt x="4062691" y="376600"/>
                </a:lnTo>
                <a:lnTo>
                  <a:pt x="4057823" y="358270"/>
                </a:lnTo>
                <a:lnTo>
                  <a:pt x="4058682" y="353402"/>
                </a:lnTo>
                <a:lnTo>
                  <a:pt x="4060687" y="349393"/>
                </a:lnTo>
                <a:lnTo>
                  <a:pt x="4062691" y="346528"/>
                </a:lnTo>
                <a:lnTo>
                  <a:pt x="4064697" y="342519"/>
                </a:lnTo>
                <a:lnTo>
                  <a:pt x="4065556" y="339656"/>
                </a:lnTo>
                <a:lnTo>
                  <a:pt x="4072142" y="335646"/>
                </a:lnTo>
                <a:lnTo>
                  <a:pt x="4081021" y="330777"/>
                </a:lnTo>
                <a:lnTo>
                  <a:pt x="4094481" y="325908"/>
                </a:lnTo>
                <a:close/>
                <a:moveTo>
                  <a:pt x="1294184" y="323904"/>
                </a:moveTo>
                <a:lnTo>
                  <a:pt x="1305641" y="328773"/>
                </a:lnTo>
                <a:lnTo>
                  <a:pt x="1305641" y="332782"/>
                </a:lnTo>
                <a:lnTo>
                  <a:pt x="1300772" y="332782"/>
                </a:lnTo>
                <a:lnTo>
                  <a:pt x="1297908" y="332782"/>
                </a:lnTo>
                <a:lnTo>
                  <a:pt x="1295903" y="332782"/>
                </a:lnTo>
                <a:lnTo>
                  <a:pt x="1294184" y="330777"/>
                </a:lnTo>
                <a:lnTo>
                  <a:pt x="1294184" y="328773"/>
                </a:lnTo>
                <a:close/>
                <a:moveTo>
                  <a:pt x="715682" y="323904"/>
                </a:moveTo>
                <a:lnTo>
                  <a:pt x="715682" y="330777"/>
                </a:lnTo>
                <a:lnTo>
                  <a:pt x="715682" y="335646"/>
                </a:lnTo>
                <a:lnTo>
                  <a:pt x="717687" y="340515"/>
                </a:lnTo>
                <a:lnTo>
                  <a:pt x="715682" y="344524"/>
                </a:lnTo>
                <a:lnTo>
                  <a:pt x="715682" y="347388"/>
                </a:lnTo>
                <a:lnTo>
                  <a:pt x="711100" y="351398"/>
                </a:lnTo>
                <a:lnTo>
                  <a:pt x="706232" y="354261"/>
                </a:lnTo>
                <a:lnTo>
                  <a:pt x="700504" y="358270"/>
                </a:lnTo>
                <a:lnTo>
                  <a:pt x="697640" y="363140"/>
                </a:lnTo>
                <a:lnTo>
                  <a:pt x="690766" y="360276"/>
                </a:lnTo>
                <a:lnTo>
                  <a:pt x="687044" y="358270"/>
                </a:lnTo>
                <a:lnTo>
                  <a:pt x="684180" y="356266"/>
                </a:lnTo>
                <a:lnTo>
                  <a:pt x="682175" y="354261"/>
                </a:lnTo>
                <a:lnTo>
                  <a:pt x="679312" y="351398"/>
                </a:lnTo>
                <a:lnTo>
                  <a:pt x="677307" y="368009"/>
                </a:lnTo>
                <a:lnTo>
                  <a:pt x="672438" y="376600"/>
                </a:lnTo>
                <a:lnTo>
                  <a:pt x="660123" y="379750"/>
                </a:lnTo>
                <a:lnTo>
                  <a:pt x="650386" y="379750"/>
                </a:lnTo>
                <a:lnTo>
                  <a:pt x="639790" y="379750"/>
                </a:lnTo>
                <a:lnTo>
                  <a:pt x="627475" y="379750"/>
                </a:lnTo>
                <a:lnTo>
                  <a:pt x="627475" y="366004"/>
                </a:lnTo>
                <a:lnTo>
                  <a:pt x="645517" y="353402"/>
                </a:lnTo>
                <a:lnTo>
                  <a:pt x="665851" y="340515"/>
                </a:lnTo>
                <a:lnTo>
                  <a:pt x="688762" y="330777"/>
                </a:lnTo>
                <a:close/>
                <a:moveTo>
                  <a:pt x="1015530" y="317317"/>
                </a:moveTo>
                <a:lnTo>
                  <a:pt x="1021258" y="317317"/>
                </a:lnTo>
                <a:lnTo>
                  <a:pt x="1024122" y="327054"/>
                </a:lnTo>
                <a:lnTo>
                  <a:pt x="1030995" y="330777"/>
                </a:lnTo>
                <a:lnTo>
                  <a:pt x="1041305" y="330777"/>
                </a:lnTo>
                <a:lnTo>
                  <a:pt x="1057629" y="328772"/>
                </a:lnTo>
                <a:lnTo>
                  <a:pt x="1057629" y="332782"/>
                </a:lnTo>
                <a:lnTo>
                  <a:pt x="1059635" y="337651"/>
                </a:lnTo>
                <a:lnTo>
                  <a:pt x="1061639" y="342519"/>
                </a:lnTo>
                <a:lnTo>
                  <a:pt x="1061639" y="346528"/>
                </a:lnTo>
                <a:lnTo>
                  <a:pt x="1061639" y="351397"/>
                </a:lnTo>
                <a:lnTo>
                  <a:pt x="1061639" y="354260"/>
                </a:lnTo>
                <a:lnTo>
                  <a:pt x="1079968" y="365143"/>
                </a:lnTo>
                <a:lnTo>
                  <a:pt x="1100874" y="370012"/>
                </a:lnTo>
                <a:lnTo>
                  <a:pt x="1124931" y="370012"/>
                </a:lnTo>
                <a:lnTo>
                  <a:pt x="1148128" y="370012"/>
                </a:lnTo>
                <a:lnTo>
                  <a:pt x="1173903" y="368008"/>
                </a:lnTo>
                <a:lnTo>
                  <a:pt x="1195096" y="370012"/>
                </a:lnTo>
                <a:lnTo>
                  <a:pt x="1195096" y="374881"/>
                </a:lnTo>
                <a:lnTo>
                  <a:pt x="1197101" y="379749"/>
                </a:lnTo>
                <a:lnTo>
                  <a:pt x="1199106" y="383472"/>
                </a:lnTo>
                <a:lnTo>
                  <a:pt x="1199106" y="385477"/>
                </a:lnTo>
                <a:lnTo>
                  <a:pt x="1199106" y="388341"/>
                </a:lnTo>
                <a:lnTo>
                  <a:pt x="1199106" y="392351"/>
                </a:lnTo>
                <a:lnTo>
                  <a:pt x="1195096" y="404092"/>
                </a:lnTo>
                <a:lnTo>
                  <a:pt x="1185646" y="404092"/>
                </a:lnTo>
                <a:lnTo>
                  <a:pt x="1173903" y="402088"/>
                </a:lnTo>
                <a:lnTo>
                  <a:pt x="1165312" y="400083"/>
                </a:lnTo>
                <a:lnTo>
                  <a:pt x="1161588" y="400083"/>
                </a:lnTo>
                <a:lnTo>
                  <a:pt x="1158725" y="402088"/>
                </a:lnTo>
                <a:lnTo>
                  <a:pt x="1156720" y="406097"/>
                </a:lnTo>
                <a:lnTo>
                  <a:pt x="1154716" y="406957"/>
                </a:lnTo>
                <a:lnTo>
                  <a:pt x="1151851" y="406957"/>
                </a:lnTo>
                <a:lnTo>
                  <a:pt x="1149847" y="408961"/>
                </a:lnTo>
                <a:lnTo>
                  <a:pt x="1145265" y="410966"/>
                </a:lnTo>
                <a:lnTo>
                  <a:pt x="1140396" y="410966"/>
                </a:lnTo>
                <a:lnTo>
                  <a:pt x="1134668" y="412971"/>
                </a:lnTo>
                <a:lnTo>
                  <a:pt x="1131804" y="413829"/>
                </a:lnTo>
                <a:lnTo>
                  <a:pt x="1126935" y="413829"/>
                </a:lnTo>
                <a:lnTo>
                  <a:pt x="1121207" y="413829"/>
                </a:lnTo>
                <a:lnTo>
                  <a:pt x="1118344" y="408961"/>
                </a:lnTo>
                <a:lnTo>
                  <a:pt x="1116339" y="404092"/>
                </a:lnTo>
                <a:lnTo>
                  <a:pt x="1113475" y="400083"/>
                </a:lnTo>
                <a:lnTo>
                  <a:pt x="1113475" y="404092"/>
                </a:lnTo>
                <a:lnTo>
                  <a:pt x="1109753" y="406957"/>
                </a:lnTo>
                <a:lnTo>
                  <a:pt x="1107747" y="410966"/>
                </a:lnTo>
                <a:lnTo>
                  <a:pt x="1106888" y="413829"/>
                </a:lnTo>
                <a:lnTo>
                  <a:pt x="1098010" y="413829"/>
                </a:lnTo>
                <a:lnTo>
                  <a:pt x="1094288" y="408961"/>
                </a:lnTo>
                <a:lnTo>
                  <a:pt x="1091423" y="402088"/>
                </a:lnTo>
                <a:lnTo>
                  <a:pt x="1088560" y="395214"/>
                </a:lnTo>
                <a:lnTo>
                  <a:pt x="1086554" y="400083"/>
                </a:lnTo>
                <a:lnTo>
                  <a:pt x="1084550" y="404092"/>
                </a:lnTo>
                <a:lnTo>
                  <a:pt x="1082832" y="406097"/>
                </a:lnTo>
                <a:lnTo>
                  <a:pt x="1079968" y="406097"/>
                </a:lnTo>
                <a:lnTo>
                  <a:pt x="1075958" y="404092"/>
                </a:lnTo>
                <a:lnTo>
                  <a:pt x="1073095" y="402088"/>
                </a:lnTo>
                <a:lnTo>
                  <a:pt x="1071089" y="400083"/>
                </a:lnTo>
                <a:lnTo>
                  <a:pt x="1071089" y="399223"/>
                </a:lnTo>
                <a:lnTo>
                  <a:pt x="1071089" y="397219"/>
                </a:lnTo>
                <a:lnTo>
                  <a:pt x="1071089" y="395214"/>
                </a:lnTo>
                <a:lnTo>
                  <a:pt x="1071089" y="393209"/>
                </a:lnTo>
                <a:lnTo>
                  <a:pt x="1069372" y="392351"/>
                </a:lnTo>
                <a:lnTo>
                  <a:pt x="1068226" y="392351"/>
                </a:lnTo>
                <a:lnTo>
                  <a:pt x="1066507" y="393209"/>
                </a:lnTo>
                <a:lnTo>
                  <a:pt x="1062498" y="393209"/>
                </a:lnTo>
                <a:lnTo>
                  <a:pt x="1057629" y="395214"/>
                </a:lnTo>
                <a:lnTo>
                  <a:pt x="1054766" y="395214"/>
                </a:lnTo>
                <a:lnTo>
                  <a:pt x="1049038" y="397219"/>
                </a:lnTo>
                <a:lnTo>
                  <a:pt x="1048179" y="395214"/>
                </a:lnTo>
                <a:lnTo>
                  <a:pt x="1046174" y="395214"/>
                </a:lnTo>
                <a:lnTo>
                  <a:pt x="1042451" y="393209"/>
                </a:lnTo>
                <a:lnTo>
                  <a:pt x="1041305" y="392351"/>
                </a:lnTo>
                <a:lnTo>
                  <a:pt x="1037582" y="390346"/>
                </a:lnTo>
                <a:lnTo>
                  <a:pt x="1035577" y="388341"/>
                </a:lnTo>
                <a:lnTo>
                  <a:pt x="1037582" y="378603"/>
                </a:lnTo>
                <a:lnTo>
                  <a:pt x="1035577" y="371731"/>
                </a:lnTo>
                <a:lnTo>
                  <a:pt x="1032714" y="366003"/>
                </a:lnTo>
                <a:lnTo>
                  <a:pt x="1028991" y="358270"/>
                </a:lnTo>
                <a:lnTo>
                  <a:pt x="1028991" y="347388"/>
                </a:lnTo>
                <a:lnTo>
                  <a:pt x="1012667" y="346528"/>
                </a:lnTo>
                <a:lnTo>
                  <a:pt x="997201" y="340514"/>
                </a:lnTo>
                <a:lnTo>
                  <a:pt x="983741" y="335646"/>
                </a:lnTo>
                <a:lnTo>
                  <a:pt x="982882" y="333927"/>
                </a:lnTo>
                <a:lnTo>
                  <a:pt x="982882" y="332782"/>
                </a:lnTo>
                <a:lnTo>
                  <a:pt x="982882" y="330777"/>
                </a:lnTo>
                <a:lnTo>
                  <a:pt x="980877" y="328772"/>
                </a:lnTo>
                <a:lnTo>
                  <a:pt x="980877" y="323903"/>
                </a:lnTo>
                <a:lnTo>
                  <a:pt x="987751" y="322186"/>
                </a:lnTo>
                <a:lnTo>
                  <a:pt x="996342" y="322186"/>
                </a:lnTo>
                <a:lnTo>
                  <a:pt x="1005793" y="320180"/>
                </a:lnTo>
                <a:lnTo>
                  <a:pt x="1008657" y="319035"/>
                </a:lnTo>
                <a:lnTo>
                  <a:pt x="1012667" y="319035"/>
                </a:lnTo>
                <a:close/>
                <a:moveTo>
                  <a:pt x="943360" y="317317"/>
                </a:moveTo>
                <a:lnTo>
                  <a:pt x="974290" y="317317"/>
                </a:lnTo>
                <a:lnTo>
                  <a:pt x="974290" y="320180"/>
                </a:lnTo>
                <a:lnTo>
                  <a:pt x="976009" y="323903"/>
                </a:lnTo>
                <a:lnTo>
                  <a:pt x="976009" y="327054"/>
                </a:lnTo>
                <a:lnTo>
                  <a:pt x="977155" y="332781"/>
                </a:lnTo>
                <a:lnTo>
                  <a:pt x="969422" y="332781"/>
                </a:lnTo>
                <a:lnTo>
                  <a:pt x="965412" y="332781"/>
                </a:lnTo>
                <a:lnTo>
                  <a:pt x="962548" y="332781"/>
                </a:lnTo>
                <a:lnTo>
                  <a:pt x="955962" y="330777"/>
                </a:lnTo>
                <a:lnTo>
                  <a:pt x="950234" y="330777"/>
                </a:lnTo>
                <a:lnTo>
                  <a:pt x="943360" y="328772"/>
                </a:lnTo>
                <a:close/>
                <a:moveTo>
                  <a:pt x="870332" y="313308"/>
                </a:moveTo>
                <a:lnTo>
                  <a:pt x="877206" y="317317"/>
                </a:lnTo>
                <a:lnTo>
                  <a:pt x="883792" y="320181"/>
                </a:lnTo>
                <a:lnTo>
                  <a:pt x="886656" y="325909"/>
                </a:lnTo>
                <a:lnTo>
                  <a:pt x="890666" y="332782"/>
                </a:lnTo>
                <a:lnTo>
                  <a:pt x="891525" y="339656"/>
                </a:lnTo>
                <a:lnTo>
                  <a:pt x="882074" y="339656"/>
                </a:lnTo>
                <a:lnTo>
                  <a:pt x="882074" y="335646"/>
                </a:lnTo>
                <a:lnTo>
                  <a:pt x="877206" y="332782"/>
                </a:lnTo>
                <a:lnTo>
                  <a:pt x="875201" y="328773"/>
                </a:lnTo>
                <a:lnTo>
                  <a:pt x="873196" y="325909"/>
                </a:lnTo>
                <a:lnTo>
                  <a:pt x="871478" y="320181"/>
                </a:lnTo>
                <a:close/>
                <a:moveTo>
                  <a:pt x="1051042" y="305576"/>
                </a:moveTo>
                <a:lnTo>
                  <a:pt x="1066507" y="305576"/>
                </a:lnTo>
                <a:lnTo>
                  <a:pt x="1066507" y="313310"/>
                </a:lnTo>
                <a:lnTo>
                  <a:pt x="1051042" y="313310"/>
                </a:lnTo>
                <a:close/>
                <a:moveTo>
                  <a:pt x="765800" y="305576"/>
                </a:moveTo>
                <a:lnTo>
                  <a:pt x="774392" y="306435"/>
                </a:lnTo>
                <a:lnTo>
                  <a:pt x="780979" y="306435"/>
                </a:lnTo>
                <a:lnTo>
                  <a:pt x="787852" y="308439"/>
                </a:lnTo>
                <a:lnTo>
                  <a:pt x="792721" y="310445"/>
                </a:lnTo>
                <a:lnTo>
                  <a:pt x="789857" y="315313"/>
                </a:lnTo>
                <a:lnTo>
                  <a:pt x="785847" y="320182"/>
                </a:lnTo>
                <a:lnTo>
                  <a:pt x="782984" y="323905"/>
                </a:lnTo>
                <a:lnTo>
                  <a:pt x="778115" y="328773"/>
                </a:lnTo>
                <a:lnTo>
                  <a:pt x="772387" y="332782"/>
                </a:lnTo>
                <a:lnTo>
                  <a:pt x="767519" y="333928"/>
                </a:lnTo>
                <a:lnTo>
                  <a:pt x="764655" y="333928"/>
                </a:lnTo>
                <a:lnTo>
                  <a:pt x="758927" y="332782"/>
                </a:lnTo>
                <a:lnTo>
                  <a:pt x="756063" y="328773"/>
                </a:lnTo>
                <a:lnTo>
                  <a:pt x="754059" y="325910"/>
                </a:lnTo>
                <a:lnTo>
                  <a:pt x="752340" y="322187"/>
                </a:lnTo>
                <a:lnTo>
                  <a:pt x="752340" y="317317"/>
                </a:lnTo>
                <a:lnTo>
                  <a:pt x="758927" y="312449"/>
                </a:lnTo>
                <a:close/>
                <a:moveTo>
                  <a:pt x="999205" y="298702"/>
                </a:moveTo>
                <a:lnTo>
                  <a:pt x="1004074" y="298702"/>
                </a:lnTo>
                <a:lnTo>
                  <a:pt x="1007797" y="298702"/>
                </a:lnTo>
                <a:lnTo>
                  <a:pt x="1010661" y="298702"/>
                </a:lnTo>
                <a:lnTo>
                  <a:pt x="1012666" y="298702"/>
                </a:lnTo>
                <a:lnTo>
                  <a:pt x="1015529" y="298702"/>
                </a:lnTo>
                <a:lnTo>
                  <a:pt x="1019253" y="298702"/>
                </a:lnTo>
                <a:lnTo>
                  <a:pt x="1024122" y="298702"/>
                </a:lnTo>
                <a:lnTo>
                  <a:pt x="1024122" y="305576"/>
                </a:lnTo>
                <a:lnTo>
                  <a:pt x="1002069" y="310445"/>
                </a:lnTo>
                <a:close/>
                <a:moveTo>
                  <a:pt x="792720" y="287819"/>
                </a:moveTo>
                <a:lnTo>
                  <a:pt x="799307" y="289823"/>
                </a:lnTo>
                <a:lnTo>
                  <a:pt x="806181" y="291828"/>
                </a:lnTo>
                <a:lnTo>
                  <a:pt x="811909" y="294692"/>
                </a:lnTo>
                <a:lnTo>
                  <a:pt x="807898" y="294692"/>
                </a:lnTo>
                <a:lnTo>
                  <a:pt x="799307" y="298701"/>
                </a:lnTo>
                <a:lnTo>
                  <a:pt x="789856" y="298701"/>
                </a:lnTo>
                <a:lnTo>
                  <a:pt x="778114" y="298701"/>
                </a:lnTo>
                <a:lnTo>
                  <a:pt x="778114" y="294692"/>
                </a:lnTo>
                <a:lnTo>
                  <a:pt x="780978" y="294692"/>
                </a:lnTo>
                <a:lnTo>
                  <a:pt x="784988" y="291828"/>
                </a:lnTo>
                <a:lnTo>
                  <a:pt x="789856" y="289823"/>
                </a:lnTo>
                <a:close/>
                <a:moveTo>
                  <a:pt x="3147111" y="286101"/>
                </a:moveTo>
                <a:lnTo>
                  <a:pt x="3163435" y="287819"/>
                </a:lnTo>
                <a:lnTo>
                  <a:pt x="3167445" y="291829"/>
                </a:lnTo>
                <a:lnTo>
                  <a:pt x="3169163" y="294692"/>
                </a:lnTo>
                <a:lnTo>
                  <a:pt x="3172027" y="298702"/>
                </a:lnTo>
                <a:lnTo>
                  <a:pt x="3170308" y="301566"/>
                </a:lnTo>
                <a:lnTo>
                  <a:pt x="3170308" y="303570"/>
                </a:lnTo>
                <a:lnTo>
                  <a:pt x="3169163" y="305575"/>
                </a:lnTo>
                <a:lnTo>
                  <a:pt x="3158566" y="319035"/>
                </a:lnTo>
                <a:lnTo>
                  <a:pt x="3145106" y="328772"/>
                </a:lnTo>
                <a:lnTo>
                  <a:pt x="3129928" y="337650"/>
                </a:lnTo>
                <a:lnTo>
                  <a:pt x="3111599" y="344524"/>
                </a:lnTo>
                <a:lnTo>
                  <a:pt x="3095275" y="351398"/>
                </a:lnTo>
                <a:lnTo>
                  <a:pt x="3079810" y="358270"/>
                </a:lnTo>
                <a:lnTo>
                  <a:pt x="3063486" y="371731"/>
                </a:lnTo>
                <a:lnTo>
                  <a:pt x="3044298" y="392351"/>
                </a:lnTo>
                <a:lnTo>
                  <a:pt x="3025111" y="415835"/>
                </a:lnTo>
                <a:lnTo>
                  <a:pt x="3005922" y="443042"/>
                </a:lnTo>
                <a:lnTo>
                  <a:pt x="2991603" y="470535"/>
                </a:lnTo>
                <a:lnTo>
                  <a:pt x="2981007" y="497742"/>
                </a:lnTo>
                <a:lnTo>
                  <a:pt x="2976138" y="523231"/>
                </a:lnTo>
                <a:lnTo>
                  <a:pt x="2978142" y="531822"/>
                </a:lnTo>
                <a:lnTo>
                  <a:pt x="2984729" y="541560"/>
                </a:lnTo>
                <a:lnTo>
                  <a:pt x="2992462" y="552443"/>
                </a:lnTo>
                <a:lnTo>
                  <a:pt x="3003058" y="560176"/>
                </a:lnTo>
                <a:lnTo>
                  <a:pt x="3003058" y="564185"/>
                </a:lnTo>
                <a:lnTo>
                  <a:pt x="2998190" y="564185"/>
                </a:lnTo>
                <a:lnTo>
                  <a:pt x="2994467" y="572776"/>
                </a:lnTo>
                <a:lnTo>
                  <a:pt x="2981007" y="567048"/>
                </a:lnTo>
                <a:lnTo>
                  <a:pt x="2965542" y="564185"/>
                </a:lnTo>
                <a:lnTo>
                  <a:pt x="2960673" y="550438"/>
                </a:lnTo>
                <a:lnTo>
                  <a:pt x="2952082" y="538696"/>
                </a:lnTo>
                <a:lnTo>
                  <a:pt x="2944349" y="529818"/>
                </a:lnTo>
                <a:lnTo>
                  <a:pt x="2935757" y="521226"/>
                </a:lnTo>
                <a:lnTo>
                  <a:pt x="2929170" y="507480"/>
                </a:lnTo>
                <a:lnTo>
                  <a:pt x="2938621" y="500606"/>
                </a:lnTo>
                <a:lnTo>
                  <a:pt x="2944349" y="497742"/>
                </a:lnTo>
                <a:lnTo>
                  <a:pt x="2944349" y="492874"/>
                </a:lnTo>
                <a:lnTo>
                  <a:pt x="2942631" y="488864"/>
                </a:lnTo>
                <a:lnTo>
                  <a:pt x="2940626" y="481991"/>
                </a:lnTo>
                <a:lnTo>
                  <a:pt x="2942631" y="475404"/>
                </a:lnTo>
                <a:lnTo>
                  <a:pt x="2947213" y="466526"/>
                </a:lnTo>
                <a:lnTo>
                  <a:pt x="2954086" y="461657"/>
                </a:lnTo>
                <a:lnTo>
                  <a:pt x="2960673" y="454784"/>
                </a:lnTo>
                <a:lnTo>
                  <a:pt x="2965542" y="445046"/>
                </a:lnTo>
                <a:lnTo>
                  <a:pt x="2962677" y="443042"/>
                </a:lnTo>
                <a:lnTo>
                  <a:pt x="2958954" y="441037"/>
                </a:lnTo>
                <a:lnTo>
                  <a:pt x="2958954" y="440178"/>
                </a:lnTo>
                <a:lnTo>
                  <a:pt x="2957809" y="440178"/>
                </a:lnTo>
                <a:lnTo>
                  <a:pt x="2957809" y="438173"/>
                </a:lnTo>
                <a:lnTo>
                  <a:pt x="2957809" y="436169"/>
                </a:lnTo>
                <a:lnTo>
                  <a:pt x="2965542" y="427577"/>
                </a:lnTo>
                <a:lnTo>
                  <a:pt x="2974133" y="419558"/>
                </a:lnTo>
                <a:lnTo>
                  <a:pt x="2979001" y="406957"/>
                </a:lnTo>
                <a:lnTo>
                  <a:pt x="2981007" y="404093"/>
                </a:lnTo>
                <a:lnTo>
                  <a:pt x="2979001" y="399224"/>
                </a:lnTo>
                <a:lnTo>
                  <a:pt x="2979001" y="395215"/>
                </a:lnTo>
                <a:lnTo>
                  <a:pt x="2978142" y="393210"/>
                </a:lnTo>
                <a:lnTo>
                  <a:pt x="2978142" y="388341"/>
                </a:lnTo>
                <a:lnTo>
                  <a:pt x="2978142" y="385478"/>
                </a:lnTo>
                <a:lnTo>
                  <a:pt x="2979001" y="379750"/>
                </a:lnTo>
                <a:lnTo>
                  <a:pt x="2992462" y="365144"/>
                </a:lnTo>
                <a:lnTo>
                  <a:pt x="3009645" y="349393"/>
                </a:lnTo>
                <a:lnTo>
                  <a:pt x="3030838" y="333927"/>
                </a:lnTo>
                <a:lnTo>
                  <a:pt x="3052890" y="322186"/>
                </a:lnTo>
                <a:lnTo>
                  <a:pt x="3071218" y="313307"/>
                </a:lnTo>
                <a:lnTo>
                  <a:pt x="3101862" y="313307"/>
                </a:lnTo>
                <a:lnTo>
                  <a:pt x="3111599" y="308439"/>
                </a:lnTo>
                <a:lnTo>
                  <a:pt x="3118473" y="303570"/>
                </a:lnTo>
                <a:lnTo>
                  <a:pt x="3123055" y="296697"/>
                </a:lnTo>
                <a:lnTo>
                  <a:pt x="3128783" y="292687"/>
                </a:lnTo>
                <a:lnTo>
                  <a:pt x="3135656" y="289824"/>
                </a:lnTo>
                <a:close/>
                <a:moveTo>
                  <a:pt x="965412" y="260613"/>
                </a:moveTo>
                <a:lnTo>
                  <a:pt x="980877" y="260613"/>
                </a:lnTo>
                <a:lnTo>
                  <a:pt x="985745" y="267486"/>
                </a:lnTo>
                <a:lnTo>
                  <a:pt x="992332" y="274359"/>
                </a:lnTo>
                <a:lnTo>
                  <a:pt x="999206" y="279228"/>
                </a:lnTo>
                <a:lnTo>
                  <a:pt x="996342" y="282951"/>
                </a:lnTo>
                <a:lnTo>
                  <a:pt x="994338" y="284956"/>
                </a:lnTo>
                <a:lnTo>
                  <a:pt x="992332" y="286102"/>
                </a:lnTo>
                <a:lnTo>
                  <a:pt x="990614" y="289824"/>
                </a:lnTo>
                <a:lnTo>
                  <a:pt x="989469" y="292689"/>
                </a:lnTo>
                <a:lnTo>
                  <a:pt x="987750" y="298703"/>
                </a:lnTo>
                <a:lnTo>
                  <a:pt x="982882" y="298703"/>
                </a:lnTo>
                <a:lnTo>
                  <a:pt x="976008" y="298703"/>
                </a:lnTo>
                <a:lnTo>
                  <a:pt x="972285" y="296698"/>
                </a:lnTo>
                <a:lnTo>
                  <a:pt x="967417" y="296698"/>
                </a:lnTo>
                <a:lnTo>
                  <a:pt x="962548" y="294693"/>
                </a:lnTo>
                <a:lnTo>
                  <a:pt x="962548" y="287820"/>
                </a:lnTo>
                <a:lnTo>
                  <a:pt x="963694" y="282951"/>
                </a:lnTo>
                <a:lnTo>
                  <a:pt x="965412" y="276078"/>
                </a:lnTo>
                <a:lnTo>
                  <a:pt x="965412" y="269491"/>
                </a:lnTo>
                <a:close/>
                <a:moveTo>
                  <a:pt x="3622228" y="244861"/>
                </a:moveTo>
                <a:lnTo>
                  <a:pt x="3640557" y="244861"/>
                </a:lnTo>
                <a:lnTo>
                  <a:pt x="3644280" y="249730"/>
                </a:lnTo>
                <a:lnTo>
                  <a:pt x="3645139" y="251734"/>
                </a:lnTo>
                <a:lnTo>
                  <a:pt x="3647144" y="254598"/>
                </a:lnTo>
                <a:lnTo>
                  <a:pt x="3650867" y="258607"/>
                </a:lnTo>
                <a:lnTo>
                  <a:pt x="3651726" y="263476"/>
                </a:lnTo>
                <a:lnTo>
                  <a:pt x="3646858" y="265481"/>
                </a:lnTo>
                <a:lnTo>
                  <a:pt x="3644852" y="266339"/>
                </a:lnTo>
                <a:lnTo>
                  <a:pt x="3641989" y="268345"/>
                </a:lnTo>
                <a:lnTo>
                  <a:pt x="3639984" y="271208"/>
                </a:lnTo>
                <a:lnTo>
                  <a:pt x="3637980" y="273213"/>
                </a:lnTo>
                <a:lnTo>
                  <a:pt x="3637120" y="278082"/>
                </a:lnTo>
                <a:lnTo>
                  <a:pt x="3650580" y="282091"/>
                </a:lnTo>
                <a:lnTo>
                  <a:pt x="3657168" y="284955"/>
                </a:lnTo>
                <a:lnTo>
                  <a:pt x="3663754" y="291828"/>
                </a:lnTo>
                <a:lnTo>
                  <a:pt x="3670341" y="300706"/>
                </a:lnTo>
                <a:lnTo>
                  <a:pt x="3681797" y="295837"/>
                </a:lnTo>
                <a:lnTo>
                  <a:pt x="3693252" y="293833"/>
                </a:lnTo>
                <a:lnTo>
                  <a:pt x="3706713" y="291828"/>
                </a:lnTo>
                <a:lnTo>
                  <a:pt x="3722177" y="286960"/>
                </a:lnTo>
                <a:lnTo>
                  <a:pt x="3723036" y="284955"/>
                </a:lnTo>
                <a:lnTo>
                  <a:pt x="3725041" y="286960"/>
                </a:lnTo>
                <a:lnTo>
                  <a:pt x="3725041" y="288965"/>
                </a:lnTo>
                <a:lnTo>
                  <a:pt x="3725041" y="290969"/>
                </a:lnTo>
                <a:lnTo>
                  <a:pt x="3738501" y="297842"/>
                </a:lnTo>
                <a:lnTo>
                  <a:pt x="3749098" y="305575"/>
                </a:lnTo>
                <a:lnTo>
                  <a:pt x="3756830" y="316171"/>
                </a:lnTo>
                <a:lnTo>
                  <a:pt x="3765422" y="327913"/>
                </a:lnTo>
                <a:lnTo>
                  <a:pt x="3765422" y="350251"/>
                </a:lnTo>
                <a:lnTo>
                  <a:pt x="3753966" y="359129"/>
                </a:lnTo>
                <a:lnTo>
                  <a:pt x="3749098" y="366862"/>
                </a:lnTo>
                <a:lnTo>
                  <a:pt x="3745375" y="375740"/>
                </a:lnTo>
                <a:lnTo>
                  <a:pt x="3740506" y="384618"/>
                </a:lnTo>
                <a:lnTo>
                  <a:pt x="3727045" y="392351"/>
                </a:lnTo>
                <a:lnTo>
                  <a:pt x="3711581" y="401228"/>
                </a:lnTo>
                <a:lnTo>
                  <a:pt x="3696116" y="411825"/>
                </a:lnTo>
                <a:lnTo>
                  <a:pt x="3684660" y="425571"/>
                </a:lnTo>
                <a:lnTo>
                  <a:pt x="3688383" y="425571"/>
                </a:lnTo>
                <a:lnTo>
                  <a:pt x="3699839" y="418698"/>
                </a:lnTo>
                <a:lnTo>
                  <a:pt x="3713299" y="416693"/>
                </a:lnTo>
                <a:lnTo>
                  <a:pt x="3728764" y="418698"/>
                </a:lnTo>
                <a:lnTo>
                  <a:pt x="3728764" y="421562"/>
                </a:lnTo>
                <a:lnTo>
                  <a:pt x="3726760" y="425571"/>
                </a:lnTo>
                <a:lnTo>
                  <a:pt x="3726760" y="426431"/>
                </a:lnTo>
                <a:lnTo>
                  <a:pt x="3726760" y="428435"/>
                </a:lnTo>
                <a:lnTo>
                  <a:pt x="3726760" y="430440"/>
                </a:lnTo>
                <a:lnTo>
                  <a:pt x="3728764" y="430440"/>
                </a:lnTo>
                <a:lnTo>
                  <a:pt x="3731628" y="432445"/>
                </a:lnTo>
                <a:lnTo>
                  <a:pt x="3736497" y="426717"/>
                </a:lnTo>
                <a:lnTo>
                  <a:pt x="3743083" y="421849"/>
                </a:lnTo>
                <a:lnTo>
                  <a:pt x="3749671" y="416980"/>
                </a:lnTo>
                <a:lnTo>
                  <a:pt x="3758262" y="412970"/>
                </a:lnTo>
                <a:lnTo>
                  <a:pt x="3758262" y="418698"/>
                </a:lnTo>
                <a:lnTo>
                  <a:pt x="3755399" y="423566"/>
                </a:lnTo>
                <a:lnTo>
                  <a:pt x="3753393" y="428435"/>
                </a:lnTo>
                <a:lnTo>
                  <a:pt x="3751389" y="435308"/>
                </a:lnTo>
                <a:lnTo>
                  <a:pt x="3749384" y="444186"/>
                </a:lnTo>
                <a:lnTo>
                  <a:pt x="3751389" y="446191"/>
                </a:lnTo>
                <a:lnTo>
                  <a:pt x="3753393" y="446191"/>
                </a:lnTo>
                <a:lnTo>
                  <a:pt x="3753393" y="447051"/>
                </a:lnTo>
                <a:lnTo>
                  <a:pt x="3761985" y="447051"/>
                </a:lnTo>
                <a:lnTo>
                  <a:pt x="3761985" y="435308"/>
                </a:lnTo>
                <a:lnTo>
                  <a:pt x="3778309" y="433303"/>
                </a:lnTo>
                <a:lnTo>
                  <a:pt x="3793774" y="433303"/>
                </a:lnTo>
                <a:lnTo>
                  <a:pt x="3805230" y="435308"/>
                </a:lnTo>
                <a:lnTo>
                  <a:pt x="3816685" y="444186"/>
                </a:lnTo>
                <a:lnTo>
                  <a:pt x="3816685" y="446191"/>
                </a:lnTo>
                <a:lnTo>
                  <a:pt x="3816685" y="451060"/>
                </a:lnTo>
                <a:lnTo>
                  <a:pt x="3818690" y="455929"/>
                </a:lnTo>
                <a:lnTo>
                  <a:pt x="3818690" y="460797"/>
                </a:lnTo>
                <a:lnTo>
                  <a:pt x="3820694" y="465666"/>
                </a:lnTo>
                <a:lnTo>
                  <a:pt x="3868808" y="469675"/>
                </a:lnTo>
                <a:lnTo>
                  <a:pt x="3872531" y="459078"/>
                </a:lnTo>
                <a:lnTo>
                  <a:pt x="3872531" y="456215"/>
                </a:lnTo>
                <a:lnTo>
                  <a:pt x="3872531" y="454210"/>
                </a:lnTo>
                <a:lnTo>
                  <a:pt x="3872531" y="451346"/>
                </a:lnTo>
                <a:lnTo>
                  <a:pt x="3872531" y="446478"/>
                </a:lnTo>
                <a:lnTo>
                  <a:pt x="3872531" y="440750"/>
                </a:lnTo>
                <a:lnTo>
                  <a:pt x="3875394" y="439891"/>
                </a:lnTo>
                <a:lnTo>
                  <a:pt x="3877400" y="439891"/>
                </a:lnTo>
                <a:lnTo>
                  <a:pt x="3877400" y="437885"/>
                </a:lnTo>
                <a:lnTo>
                  <a:pt x="3879403" y="435881"/>
                </a:lnTo>
                <a:lnTo>
                  <a:pt x="3889141" y="440750"/>
                </a:lnTo>
                <a:lnTo>
                  <a:pt x="3899737" y="446478"/>
                </a:lnTo>
                <a:lnTo>
                  <a:pt x="3909474" y="451346"/>
                </a:lnTo>
                <a:lnTo>
                  <a:pt x="3920071" y="442468"/>
                </a:lnTo>
                <a:lnTo>
                  <a:pt x="3931527" y="437599"/>
                </a:lnTo>
                <a:lnTo>
                  <a:pt x="3949855" y="435595"/>
                </a:lnTo>
                <a:lnTo>
                  <a:pt x="3949855" y="440463"/>
                </a:lnTo>
                <a:lnTo>
                  <a:pt x="3952719" y="440463"/>
                </a:lnTo>
                <a:lnTo>
                  <a:pt x="3961311" y="474544"/>
                </a:lnTo>
                <a:lnTo>
                  <a:pt x="3949855" y="486286"/>
                </a:lnTo>
                <a:lnTo>
                  <a:pt x="3943268" y="503755"/>
                </a:lnTo>
                <a:lnTo>
                  <a:pt x="3945273" y="506618"/>
                </a:lnTo>
                <a:lnTo>
                  <a:pt x="3947278" y="510629"/>
                </a:lnTo>
                <a:lnTo>
                  <a:pt x="3947278" y="513492"/>
                </a:lnTo>
                <a:lnTo>
                  <a:pt x="3948136" y="517502"/>
                </a:lnTo>
                <a:lnTo>
                  <a:pt x="3950142" y="522371"/>
                </a:lnTo>
                <a:lnTo>
                  <a:pt x="3958733" y="531249"/>
                </a:lnTo>
                <a:lnTo>
                  <a:pt x="3970189" y="538122"/>
                </a:lnTo>
                <a:lnTo>
                  <a:pt x="3979926" y="544995"/>
                </a:lnTo>
                <a:lnTo>
                  <a:pt x="3981931" y="542990"/>
                </a:lnTo>
                <a:lnTo>
                  <a:pt x="3983935" y="540986"/>
                </a:lnTo>
                <a:lnTo>
                  <a:pt x="3988804" y="533253"/>
                </a:lnTo>
                <a:lnTo>
                  <a:pt x="3992527" y="522657"/>
                </a:lnTo>
                <a:lnTo>
                  <a:pt x="3995391" y="512919"/>
                </a:lnTo>
                <a:lnTo>
                  <a:pt x="4001977" y="504041"/>
                </a:lnTo>
                <a:lnTo>
                  <a:pt x="4001977" y="512919"/>
                </a:lnTo>
                <a:lnTo>
                  <a:pt x="4003982" y="519793"/>
                </a:lnTo>
                <a:lnTo>
                  <a:pt x="4006846" y="524662"/>
                </a:lnTo>
                <a:lnTo>
                  <a:pt x="4012574" y="527526"/>
                </a:lnTo>
                <a:lnTo>
                  <a:pt x="4019161" y="529530"/>
                </a:lnTo>
                <a:lnTo>
                  <a:pt x="4026893" y="531535"/>
                </a:lnTo>
                <a:lnTo>
                  <a:pt x="4039495" y="510915"/>
                </a:lnTo>
                <a:lnTo>
                  <a:pt x="4044363" y="515784"/>
                </a:lnTo>
                <a:lnTo>
                  <a:pt x="4049232" y="519793"/>
                </a:lnTo>
                <a:lnTo>
                  <a:pt x="4052095" y="524662"/>
                </a:lnTo>
                <a:lnTo>
                  <a:pt x="4057823" y="527526"/>
                </a:lnTo>
                <a:lnTo>
                  <a:pt x="4064410" y="531535"/>
                </a:lnTo>
                <a:lnTo>
                  <a:pt x="4067274" y="527526"/>
                </a:lnTo>
                <a:lnTo>
                  <a:pt x="4070997" y="524662"/>
                </a:lnTo>
                <a:lnTo>
                  <a:pt x="4073861" y="524662"/>
                </a:lnTo>
                <a:lnTo>
                  <a:pt x="4075865" y="524662"/>
                </a:lnTo>
                <a:lnTo>
                  <a:pt x="4080734" y="524662"/>
                </a:lnTo>
                <a:lnTo>
                  <a:pt x="4084458" y="526667"/>
                </a:lnTo>
                <a:lnTo>
                  <a:pt x="4091044" y="526667"/>
                </a:lnTo>
                <a:lnTo>
                  <a:pt x="4089040" y="509196"/>
                </a:lnTo>
                <a:lnTo>
                  <a:pt x="4085316" y="497454"/>
                </a:lnTo>
                <a:lnTo>
                  <a:pt x="4082453" y="481703"/>
                </a:lnTo>
                <a:lnTo>
                  <a:pt x="4093909" y="478839"/>
                </a:lnTo>
                <a:lnTo>
                  <a:pt x="4104505" y="474830"/>
                </a:lnTo>
                <a:lnTo>
                  <a:pt x="4120828" y="474830"/>
                </a:lnTo>
                <a:lnTo>
                  <a:pt x="4139157" y="476834"/>
                </a:lnTo>
                <a:lnTo>
                  <a:pt x="4157486" y="481703"/>
                </a:lnTo>
                <a:lnTo>
                  <a:pt x="4174669" y="486572"/>
                </a:lnTo>
                <a:lnTo>
                  <a:pt x="4190134" y="492299"/>
                </a:lnTo>
                <a:lnTo>
                  <a:pt x="4196722" y="497168"/>
                </a:lnTo>
                <a:lnTo>
                  <a:pt x="4199585" y="500032"/>
                </a:lnTo>
                <a:lnTo>
                  <a:pt x="4201590" y="505760"/>
                </a:lnTo>
                <a:lnTo>
                  <a:pt x="4201590" y="508624"/>
                </a:lnTo>
                <a:lnTo>
                  <a:pt x="4203594" y="510629"/>
                </a:lnTo>
                <a:lnTo>
                  <a:pt x="4203594" y="513492"/>
                </a:lnTo>
                <a:lnTo>
                  <a:pt x="4206459" y="515497"/>
                </a:lnTo>
                <a:lnTo>
                  <a:pt x="4210181" y="517502"/>
                </a:lnTo>
                <a:lnTo>
                  <a:pt x="4215050" y="519507"/>
                </a:lnTo>
                <a:lnTo>
                  <a:pt x="4224787" y="515497"/>
                </a:lnTo>
                <a:lnTo>
                  <a:pt x="4236243" y="515497"/>
                </a:lnTo>
                <a:lnTo>
                  <a:pt x="4248844" y="515497"/>
                </a:lnTo>
                <a:lnTo>
                  <a:pt x="4253712" y="526094"/>
                </a:lnTo>
                <a:lnTo>
                  <a:pt x="4260299" y="535831"/>
                </a:lnTo>
                <a:lnTo>
                  <a:pt x="4270037" y="544709"/>
                </a:lnTo>
                <a:lnTo>
                  <a:pt x="4282637" y="549577"/>
                </a:lnTo>
                <a:lnTo>
                  <a:pt x="4294093" y="544709"/>
                </a:lnTo>
                <a:lnTo>
                  <a:pt x="4310417" y="544709"/>
                </a:lnTo>
                <a:lnTo>
                  <a:pt x="4325882" y="546714"/>
                </a:lnTo>
                <a:lnTo>
                  <a:pt x="4341347" y="549577"/>
                </a:lnTo>
                <a:lnTo>
                  <a:pt x="4352803" y="552442"/>
                </a:lnTo>
                <a:lnTo>
                  <a:pt x="4357671" y="568192"/>
                </a:lnTo>
                <a:lnTo>
                  <a:pt x="4359675" y="581940"/>
                </a:lnTo>
                <a:lnTo>
                  <a:pt x="4362540" y="593681"/>
                </a:lnTo>
                <a:lnTo>
                  <a:pt x="4366262" y="595686"/>
                </a:lnTo>
                <a:lnTo>
                  <a:pt x="4368268" y="599695"/>
                </a:lnTo>
                <a:lnTo>
                  <a:pt x="4371131" y="600555"/>
                </a:lnTo>
                <a:lnTo>
                  <a:pt x="4402921" y="597690"/>
                </a:lnTo>
                <a:lnTo>
                  <a:pt x="4434709" y="597690"/>
                </a:lnTo>
                <a:lnTo>
                  <a:pt x="4467357" y="597690"/>
                </a:lnTo>
                <a:lnTo>
                  <a:pt x="4470221" y="604564"/>
                </a:lnTo>
                <a:lnTo>
                  <a:pt x="4475090" y="609433"/>
                </a:lnTo>
                <a:lnTo>
                  <a:pt x="4480818" y="616306"/>
                </a:lnTo>
                <a:lnTo>
                  <a:pt x="4485686" y="620315"/>
                </a:lnTo>
                <a:lnTo>
                  <a:pt x="4492272" y="625184"/>
                </a:lnTo>
                <a:lnTo>
                  <a:pt x="4492272" y="620315"/>
                </a:lnTo>
                <a:lnTo>
                  <a:pt x="4494278" y="618310"/>
                </a:lnTo>
                <a:lnTo>
                  <a:pt x="4495137" y="614301"/>
                </a:lnTo>
                <a:lnTo>
                  <a:pt x="4495137" y="611438"/>
                </a:lnTo>
                <a:lnTo>
                  <a:pt x="4497141" y="606569"/>
                </a:lnTo>
                <a:lnTo>
                  <a:pt x="4494278" y="600841"/>
                </a:lnTo>
                <a:lnTo>
                  <a:pt x="4492272" y="597977"/>
                </a:lnTo>
                <a:lnTo>
                  <a:pt x="4490269" y="595973"/>
                </a:lnTo>
                <a:lnTo>
                  <a:pt x="4490269" y="593108"/>
                </a:lnTo>
                <a:lnTo>
                  <a:pt x="4492272" y="589099"/>
                </a:lnTo>
                <a:lnTo>
                  <a:pt x="4492272" y="584230"/>
                </a:lnTo>
                <a:lnTo>
                  <a:pt x="4492272" y="579362"/>
                </a:lnTo>
                <a:lnTo>
                  <a:pt x="4508597" y="582225"/>
                </a:lnTo>
                <a:lnTo>
                  <a:pt x="4520053" y="589099"/>
                </a:lnTo>
                <a:lnTo>
                  <a:pt x="4533513" y="593967"/>
                </a:lnTo>
                <a:lnTo>
                  <a:pt x="4539241" y="593967"/>
                </a:lnTo>
                <a:lnTo>
                  <a:pt x="4544109" y="593967"/>
                </a:lnTo>
                <a:lnTo>
                  <a:pt x="4548978" y="593108"/>
                </a:lnTo>
                <a:lnTo>
                  <a:pt x="4552700" y="589099"/>
                </a:lnTo>
                <a:lnTo>
                  <a:pt x="4555565" y="587094"/>
                </a:lnTo>
                <a:lnTo>
                  <a:pt x="4559288" y="586235"/>
                </a:lnTo>
                <a:lnTo>
                  <a:pt x="4613988" y="609719"/>
                </a:lnTo>
                <a:lnTo>
                  <a:pt x="4644631" y="641794"/>
                </a:lnTo>
                <a:lnTo>
                  <a:pt x="4649499" y="645804"/>
                </a:lnTo>
                <a:lnTo>
                  <a:pt x="4654368" y="645804"/>
                </a:lnTo>
                <a:lnTo>
                  <a:pt x="4659237" y="646662"/>
                </a:lnTo>
                <a:lnTo>
                  <a:pt x="4664964" y="646662"/>
                </a:lnTo>
                <a:lnTo>
                  <a:pt x="4669833" y="650673"/>
                </a:lnTo>
                <a:lnTo>
                  <a:pt x="4679570" y="659551"/>
                </a:lnTo>
                <a:lnTo>
                  <a:pt x="4686157" y="669288"/>
                </a:lnTo>
                <a:lnTo>
                  <a:pt x="4692745" y="678166"/>
                </a:lnTo>
                <a:lnTo>
                  <a:pt x="4701336" y="685039"/>
                </a:lnTo>
                <a:lnTo>
                  <a:pt x="4717660" y="687903"/>
                </a:lnTo>
                <a:lnTo>
                  <a:pt x="4719664" y="687043"/>
                </a:lnTo>
                <a:lnTo>
                  <a:pt x="4721669" y="687043"/>
                </a:lnTo>
                <a:lnTo>
                  <a:pt x="4723674" y="685039"/>
                </a:lnTo>
                <a:lnTo>
                  <a:pt x="4724533" y="685039"/>
                </a:lnTo>
                <a:lnTo>
                  <a:pt x="4728256" y="685039"/>
                </a:lnTo>
                <a:lnTo>
                  <a:pt x="4737993" y="696780"/>
                </a:lnTo>
                <a:lnTo>
                  <a:pt x="4748589" y="708523"/>
                </a:lnTo>
                <a:lnTo>
                  <a:pt x="4757181" y="721123"/>
                </a:lnTo>
                <a:lnTo>
                  <a:pt x="4760332" y="736016"/>
                </a:lnTo>
                <a:lnTo>
                  <a:pt x="4726825" y="736016"/>
                </a:lnTo>
                <a:lnTo>
                  <a:pt x="4724820" y="738880"/>
                </a:lnTo>
                <a:lnTo>
                  <a:pt x="4721956" y="742889"/>
                </a:lnTo>
                <a:lnTo>
                  <a:pt x="4719951" y="744893"/>
                </a:lnTo>
                <a:lnTo>
                  <a:pt x="4717946" y="749762"/>
                </a:lnTo>
                <a:lnTo>
                  <a:pt x="4715942" y="754631"/>
                </a:lnTo>
                <a:lnTo>
                  <a:pt x="4719664" y="756636"/>
                </a:lnTo>
                <a:lnTo>
                  <a:pt x="4721669" y="758641"/>
                </a:lnTo>
                <a:lnTo>
                  <a:pt x="4722528" y="759499"/>
                </a:lnTo>
                <a:lnTo>
                  <a:pt x="4724533" y="763509"/>
                </a:lnTo>
                <a:lnTo>
                  <a:pt x="4724533" y="765513"/>
                </a:lnTo>
                <a:lnTo>
                  <a:pt x="4722528" y="768378"/>
                </a:lnTo>
                <a:lnTo>
                  <a:pt x="4719664" y="773247"/>
                </a:lnTo>
                <a:lnTo>
                  <a:pt x="4717660" y="775251"/>
                </a:lnTo>
                <a:lnTo>
                  <a:pt x="4714796" y="777256"/>
                </a:lnTo>
                <a:lnTo>
                  <a:pt x="4711073" y="777256"/>
                </a:lnTo>
                <a:lnTo>
                  <a:pt x="4708209" y="777256"/>
                </a:lnTo>
                <a:lnTo>
                  <a:pt x="4701622" y="777256"/>
                </a:lnTo>
                <a:lnTo>
                  <a:pt x="4695035" y="766659"/>
                </a:lnTo>
                <a:lnTo>
                  <a:pt x="4684439" y="761791"/>
                </a:lnTo>
                <a:lnTo>
                  <a:pt x="4670979" y="758926"/>
                </a:lnTo>
                <a:lnTo>
                  <a:pt x="4670979" y="746326"/>
                </a:lnTo>
                <a:lnTo>
                  <a:pt x="4668115" y="745466"/>
                </a:lnTo>
                <a:lnTo>
                  <a:pt x="4664391" y="743462"/>
                </a:lnTo>
                <a:lnTo>
                  <a:pt x="4663533" y="741457"/>
                </a:lnTo>
                <a:lnTo>
                  <a:pt x="4659809" y="739452"/>
                </a:lnTo>
                <a:lnTo>
                  <a:pt x="4653223" y="739452"/>
                </a:lnTo>
                <a:lnTo>
                  <a:pt x="4651218" y="739452"/>
                </a:lnTo>
                <a:lnTo>
                  <a:pt x="4650359" y="741457"/>
                </a:lnTo>
                <a:lnTo>
                  <a:pt x="4648354" y="741457"/>
                </a:lnTo>
                <a:lnTo>
                  <a:pt x="4646349" y="741457"/>
                </a:lnTo>
                <a:lnTo>
                  <a:pt x="4643486" y="743462"/>
                </a:lnTo>
                <a:lnTo>
                  <a:pt x="4639762" y="736589"/>
                </a:lnTo>
                <a:lnTo>
                  <a:pt x="4634894" y="729715"/>
                </a:lnTo>
                <a:lnTo>
                  <a:pt x="4631171" y="724846"/>
                </a:lnTo>
                <a:lnTo>
                  <a:pt x="4631171" y="736589"/>
                </a:lnTo>
                <a:lnTo>
                  <a:pt x="4628307" y="750335"/>
                </a:lnTo>
                <a:lnTo>
                  <a:pt x="4624584" y="762077"/>
                </a:lnTo>
                <a:lnTo>
                  <a:pt x="4616851" y="768950"/>
                </a:lnTo>
                <a:lnTo>
                  <a:pt x="4613129" y="770955"/>
                </a:lnTo>
                <a:lnTo>
                  <a:pt x="4610264" y="770955"/>
                </a:lnTo>
                <a:lnTo>
                  <a:pt x="4608260" y="770955"/>
                </a:lnTo>
                <a:lnTo>
                  <a:pt x="4606255" y="770955"/>
                </a:lnTo>
                <a:lnTo>
                  <a:pt x="4604251" y="768950"/>
                </a:lnTo>
                <a:lnTo>
                  <a:pt x="4603392" y="768950"/>
                </a:lnTo>
                <a:lnTo>
                  <a:pt x="4601386" y="768950"/>
                </a:lnTo>
                <a:lnTo>
                  <a:pt x="4599382" y="770955"/>
                </a:lnTo>
                <a:lnTo>
                  <a:pt x="4597377" y="772960"/>
                </a:lnTo>
                <a:lnTo>
                  <a:pt x="4594514" y="777829"/>
                </a:lnTo>
                <a:lnTo>
                  <a:pt x="4604251" y="789570"/>
                </a:lnTo>
                <a:lnTo>
                  <a:pt x="4614846" y="810190"/>
                </a:lnTo>
                <a:lnTo>
                  <a:pt x="4619715" y="833674"/>
                </a:lnTo>
                <a:lnTo>
                  <a:pt x="4616851" y="833674"/>
                </a:lnTo>
                <a:lnTo>
                  <a:pt x="4614846" y="835679"/>
                </a:lnTo>
                <a:lnTo>
                  <a:pt x="4611123" y="835679"/>
                </a:lnTo>
                <a:lnTo>
                  <a:pt x="4606255" y="837683"/>
                </a:lnTo>
                <a:lnTo>
                  <a:pt x="4599669" y="832814"/>
                </a:lnTo>
                <a:lnTo>
                  <a:pt x="4594800" y="828805"/>
                </a:lnTo>
                <a:lnTo>
                  <a:pt x="4588213" y="827946"/>
                </a:lnTo>
                <a:lnTo>
                  <a:pt x="4579621" y="825942"/>
                </a:lnTo>
                <a:lnTo>
                  <a:pt x="4574753" y="839688"/>
                </a:lnTo>
                <a:lnTo>
                  <a:pt x="4565016" y="846562"/>
                </a:lnTo>
                <a:lnTo>
                  <a:pt x="4552414" y="851430"/>
                </a:lnTo>
                <a:lnTo>
                  <a:pt x="4538954" y="856299"/>
                </a:lnTo>
                <a:lnTo>
                  <a:pt x="4538095" y="870045"/>
                </a:lnTo>
                <a:lnTo>
                  <a:pt x="4534372" y="880642"/>
                </a:lnTo>
                <a:lnTo>
                  <a:pt x="4527785" y="890379"/>
                </a:lnTo>
                <a:lnTo>
                  <a:pt x="4514325" y="892383"/>
                </a:lnTo>
                <a:lnTo>
                  <a:pt x="4504588" y="895247"/>
                </a:lnTo>
                <a:lnTo>
                  <a:pt x="4498000" y="899257"/>
                </a:lnTo>
                <a:lnTo>
                  <a:pt x="4491414" y="901261"/>
                </a:lnTo>
                <a:lnTo>
                  <a:pt x="4486546" y="897252"/>
                </a:lnTo>
                <a:lnTo>
                  <a:pt x="4480818" y="892383"/>
                </a:lnTo>
                <a:lnTo>
                  <a:pt x="4477953" y="887514"/>
                </a:lnTo>
                <a:lnTo>
                  <a:pt x="4471367" y="888374"/>
                </a:lnTo>
                <a:lnTo>
                  <a:pt x="4462775" y="890379"/>
                </a:lnTo>
                <a:lnTo>
                  <a:pt x="4456188" y="894388"/>
                </a:lnTo>
                <a:lnTo>
                  <a:pt x="4451320" y="897252"/>
                </a:lnTo>
                <a:lnTo>
                  <a:pt x="4451320" y="904125"/>
                </a:lnTo>
                <a:lnTo>
                  <a:pt x="4446451" y="906129"/>
                </a:lnTo>
                <a:lnTo>
                  <a:pt x="4437860" y="906129"/>
                </a:lnTo>
                <a:lnTo>
                  <a:pt x="4426404" y="906129"/>
                </a:lnTo>
                <a:lnTo>
                  <a:pt x="4415808" y="908135"/>
                </a:lnTo>
                <a:lnTo>
                  <a:pt x="4410939" y="908994"/>
                </a:lnTo>
                <a:lnTo>
                  <a:pt x="4402347" y="929614"/>
                </a:lnTo>
                <a:lnTo>
                  <a:pt x="4401488" y="951952"/>
                </a:lnTo>
                <a:lnTo>
                  <a:pt x="4401488" y="977440"/>
                </a:lnTo>
                <a:lnTo>
                  <a:pt x="4404352" y="999778"/>
                </a:lnTo>
                <a:lnTo>
                  <a:pt x="4399483" y="999778"/>
                </a:lnTo>
                <a:lnTo>
                  <a:pt x="4397479" y="999778"/>
                </a:lnTo>
                <a:lnTo>
                  <a:pt x="4395474" y="999778"/>
                </a:lnTo>
                <a:lnTo>
                  <a:pt x="4394615" y="1001783"/>
                </a:lnTo>
                <a:lnTo>
                  <a:pt x="4392611" y="1002643"/>
                </a:lnTo>
                <a:lnTo>
                  <a:pt x="4390605" y="1008371"/>
                </a:lnTo>
                <a:lnTo>
                  <a:pt x="4388601" y="1013239"/>
                </a:lnTo>
                <a:lnTo>
                  <a:pt x="4388601" y="1020112"/>
                </a:lnTo>
                <a:lnTo>
                  <a:pt x="4388601" y="1027845"/>
                </a:lnTo>
                <a:lnTo>
                  <a:pt x="4377145" y="1027845"/>
                </a:lnTo>
                <a:lnTo>
                  <a:pt x="4370558" y="1038441"/>
                </a:lnTo>
                <a:lnTo>
                  <a:pt x="4365690" y="1045314"/>
                </a:lnTo>
                <a:lnTo>
                  <a:pt x="4363685" y="1052188"/>
                </a:lnTo>
                <a:lnTo>
                  <a:pt x="4361680" y="1065934"/>
                </a:lnTo>
                <a:lnTo>
                  <a:pt x="4358817" y="1065934"/>
                </a:lnTo>
                <a:lnTo>
                  <a:pt x="4355093" y="1065934"/>
                </a:lnTo>
                <a:lnTo>
                  <a:pt x="4354235" y="1065934"/>
                </a:lnTo>
                <a:lnTo>
                  <a:pt x="4352229" y="1065934"/>
                </a:lnTo>
                <a:lnTo>
                  <a:pt x="4348507" y="1065934"/>
                </a:lnTo>
                <a:lnTo>
                  <a:pt x="4341919" y="1079681"/>
                </a:lnTo>
                <a:lnTo>
                  <a:pt x="4337051" y="1096291"/>
                </a:lnTo>
                <a:lnTo>
                  <a:pt x="4325595" y="1096291"/>
                </a:lnTo>
                <a:lnTo>
                  <a:pt x="4321872" y="1114906"/>
                </a:lnTo>
                <a:lnTo>
                  <a:pt x="4316144" y="1114906"/>
                </a:lnTo>
                <a:lnTo>
                  <a:pt x="4316144" y="1110038"/>
                </a:lnTo>
                <a:lnTo>
                  <a:pt x="4302685" y="1091423"/>
                </a:lnTo>
                <a:lnTo>
                  <a:pt x="4294093" y="1069084"/>
                </a:lnTo>
                <a:lnTo>
                  <a:pt x="4292088" y="1043595"/>
                </a:lnTo>
                <a:lnTo>
                  <a:pt x="4294093" y="1013239"/>
                </a:lnTo>
                <a:lnTo>
                  <a:pt x="4298962" y="1009229"/>
                </a:lnTo>
                <a:lnTo>
                  <a:pt x="4302685" y="1006365"/>
                </a:lnTo>
                <a:lnTo>
                  <a:pt x="4307553" y="1002356"/>
                </a:lnTo>
                <a:lnTo>
                  <a:pt x="4309558" y="997488"/>
                </a:lnTo>
                <a:lnTo>
                  <a:pt x="4312422" y="990614"/>
                </a:lnTo>
                <a:lnTo>
                  <a:pt x="4307553" y="981736"/>
                </a:lnTo>
                <a:lnTo>
                  <a:pt x="4305548" y="969994"/>
                </a:lnTo>
                <a:lnTo>
                  <a:pt x="4312135" y="956247"/>
                </a:lnTo>
                <a:lnTo>
                  <a:pt x="4318722" y="951379"/>
                </a:lnTo>
                <a:lnTo>
                  <a:pt x="4327314" y="947370"/>
                </a:lnTo>
                <a:lnTo>
                  <a:pt x="4337051" y="944506"/>
                </a:lnTo>
                <a:lnTo>
                  <a:pt x="4343638" y="937632"/>
                </a:lnTo>
                <a:lnTo>
                  <a:pt x="4357098" y="917012"/>
                </a:lnTo>
                <a:lnTo>
                  <a:pt x="4370558" y="896392"/>
                </a:lnTo>
                <a:lnTo>
                  <a:pt x="4381155" y="887514"/>
                </a:lnTo>
                <a:lnTo>
                  <a:pt x="4392611" y="879782"/>
                </a:lnTo>
                <a:lnTo>
                  <a:pt x="4404065" y="870905"/>
                </a:lnTo>
                <a:lnTo>
                  <a:pt x="4408934" y="859162"/>
                </a:lnTo>
                <a:lnTo>
                  <a:pt x="4412658" y="845416"/>
                </a:lnTo>
                <a:lnTo>
                  <a:pt x="4417526" y="832814"/>
                </a:lnTo>
                <a:lnTo>
                  <a:pt x="4417526" y="831956"/>
                </a:lnTo>
                <a:lnTo>
                  <a:pt x="4415521" y="831956"/>
                </a:lnTo>
                <a:lnTo>
                  <a:pt x="4415521" y="829951"/>
                </a:lnTo>
                <a:lnTo>
                  <a:pt x="4413516" y="827946"/>
                </a:lnTo>
                <a:lnTo>
                  <a:pt x="4410652" y="829951"/>
                </a:lnTo>
                <a:lnTo>
                  <a:pt x="4408648" y="831956"/>
                </a:lnTo>
                <a:lnTo>
                  <a:pt x="4407789" y="832814"/>
                </a:lnTo>
                <a:lnTo>
                  <a:pt x="4399197" y="845416"/>
                </a:lnTo>
                <a:lnTo>
                  <a:pt x="4390605" y="859162"/>
                </a:lnTo>
                <a:lnTo>
                  <a:pt x="4382014" y="870905"/>
                </a:lnTo>
                <a:lnTo>
                  <a:pt x="4370558" y="879782"/>
                </a:lnTo>
                <a:lnTo>
                  <a:pt x="4355093" y="886655"/>
                </a:lnTo>
                <a:lnTo>
                  <a:pt x="4354235" y="880928"/>
                </a:lnTo>
                <a:lnTo>
                  <a:pt x="4354235" y="880069"/>
                </a:lnTo>
                <a:lnTo>
                  <a:pt x="4352229" y="876060"/>
                </a:lnTo>
                <a:lnTo>
                  <a:pt x="4352229" y="871191"/>
                </a:lnTo>
                <a:lnTo>
                  <a:pt x="4354235" y="869186"/>
                </a:lnTo>
                <a:lnTo>
                  <a:pt x="4354235" y="867181"/>
                </a:lnTo>
                <a:lnTo>
                  <a:pt x="4354235" y="866322"/>
                </a:lnTo>
                <a:lnTo>
                  <a:pt x="4355093" y="862312"/>
                </a:lnTo>
                <a:lnTo>
                  <a:pt x="4355093" y="859449"/>
                </a:lnTo>
                <a:lnTo>
                  <a:pt x="4350224" y="855440"/>
                </a:lnTo>
                <a:lnTo>
                  <a:pt x="4345356" y="853434"/>
                </a:lnTo>
                <a:lnTo>
                  <a:pt x="4341633" y="852575"/>
                </a:lnTo>
                <a:lnTo>
                  <a:pt x="4336765" y="850571"/>
                </a:lnTo>
                <a:lnTo>
                  <a:pt x="4333901" y="852575"/>
                </a:lnTo>
                <a:lnTo>
                  <a:pt x="4325309" y="857444"/>
                </a:lnTo>
                <a:lnTo>
                  <a:pt x="4313854" y="867181"/>
                </a:lnTo>
                <a:lnTo>
                  <a:pt x="4303257" y="879782"/>
                </a:lnTo>
                <a:lnTo>
                  <a:pt x="4293520" y="891524"/>
                </a:lnTo>
                <a:lnTo>
                  <a:pt x="4288652" y="900402"/>
                </a:lnTo>
                <a:lnTo>
                  <a:pt x="4288652" y="903266"/>
                </a:lnTo>
                <a:lnTo>
                  <a:pt x="4288652" y="907275"/>
                </a:lnTo>
                <a:lnTo>
                  <a:pt x="4289511" y="910140"/>
                </a:lnTo>
                <a:lnTo>
                  <a:pt x="4291515" y="915008"/>
                </a:lnTo>
                <a:lnTo>
                  <a:pt x="4293520" y="919017"/>
                </a:lnTo>
                <a:lnTo>
                  <a:pt x="4293520" y="921881"/>
                </a:lnTo>
                <a:lnTo>
                  <a:pt x="4282924" y="926749"/>
                </a:lnTo>
                <a:lnTo>
                  <a:pt x="4271468" y="928755"/>
                </a:lnTo>
                <a:lnTo>
                  <a:pt x="4256004" y="930759"/>
                </a:lnTo>
                <a:lnTo>
                  <a:pt x="4241684" y="930759"/>
                </a:lnTo>
                <a:lnTo>
                  <a:pt x="4241684" y="912144"/>
                </a:lnTo>
                <a:lnTo>
                  <a:pt x="4226219" y="915008"/>
                </a:lnTo>
                <a:lnTo>
                  <a:pt x="4212758" y="920735"/>
                </a:lnTo>
                <a:lnTo>
                  <a:pt x="4201304" y="918731"/>
                </a:lnTo>
                <a:lnTo>
                  <a:pt x="4192712" y="908135"/>
                </a:lnTo>
                <a:lnTo>
                  <a:pt x="4159204" y="903266"/>
                </a:lnTo>
                <a:lnTo>
                  <a:pt x="4147749" y="915008"/>
                </a:lnTo>
                <a:lnTo>
                  <a:pt x="4134288" y="923886"/>
                </a:lnTo>
                <a:lnTo>
                  <a:pt x="4122833" y="933623"/>
                </a:lnTo>
                <a:lnTo>
                  <a:pt x="4116246" y="946224"/>
                </a:lnTo>
                <a:lnTo>
                  <a:pt x="4109659" y="957966"/>
                </a:lnTo>
                <a:lnTo>
                  <a:pt x="4103073" y="969708"/>
                </a:lnTo>
                <a:lnTo>
                  <a:pt x="4094481" y="978586"/>
                </a:lnTo>
                <a:lnTo>
                  <a:pt x="4067561" y="987464"/>
                </a:lnTo>
                <a:lnTo>
                  <a:pt x="4060973" y="994337"/>
                </a:lnTo>
                <a:lnTo>
                  <a:pt x="4056105" y="1002070"/>
                </a:lnTo>
                <a:lnTo>
                  <a:pt x="4051236" y="1008943"/>
                </a:lnTo>
                <a:lnTo>
                  <a:pt x="4039781" y="1017821"/>
                </a:lnTo>
                <a:lnTo>
                  <a:pt x="4039781" y="1027558"/>
                </a:lnTo>
                <a:lnTo>
                  <a:pt x="4054100" y="1027558"/>
                </a:lnTo>
                <a:lnTo>
                  <a:pt x="4056105" y="1033286"/>
                </a:lnTo>
                <a:lnTo>
                  <a:pt x="4058110" y="1036150"/>
                </a:lnTo>
                <a:lnTo>
                  <a:pt x="4058969" y="1040159"/>
                </a:lnTo>
                <a:lnTo>
                  <a:pt x="4062692" y="1043024"/>
                </a:lnTo>
                <a:lnTo>
                  <a:pt x="4065555" y="1045028"/>
                </a:lnTo>
                <a:lnTo>
                  <a:pt x="4072143" y="1047033"/>
                </a:lnTo>
                <a:lnTo>
                  <a:pt x="4075865" y="1043024"/>
                </a:lnTo>
                <a:lnTo>
                  <a:pt x="4078730" y="1041018"/>
                </a:lnTo>
                <a:lnTo>
                  <a:pt x="4084458" y="1040159"/>
                </a:lnTo>
                <a:lnTo>
                  <a:pt x="4089326" y="1040159"/>
                </a:lnTo>
                <a:lnTo>
                  <a:pt x="4097918" y="1040159"/>
                </a:lnTo>
                <a:lnTo>
                  <a:pt x="4104505" y="1047892"/>
                </a:lnTo>
                <a:lnTo>
                  <a:pt x="4109373" y="1054765"/>
                </a:lnTo>
                <a:lnTo>
                  <a:pt x="4112237" y="1063643"/>
                </a:lnTo>
                <a:lnTo>
                  <a:pt x="4115960" y="1077390"/>
                </a:lnTo>
                <a:lnTo>
                  <a:pt x="4117965" y="1086268"/>
                </a:lnTo>
                <a:lnTo>
                  <a:pt x="4115960" y="1091136"/>
                </a:lnTo>
                <a:lnTo>
                  <a:pt x="4111091" y="1096005"/>
                </a:lnTo>
                <a:lnTo>
                  <a:pt x="4109087" y="1104883"/>
                </a:lnTo>
                <a:lnTo>
                  <a:pt x="4109087" y="1114620"/>
                </a:lnTo>
                <a:lnTo>
                  <a:pt x="4111951" y="1123498"/>
                </a:lnTo>
                <a:lnTo>
                  <a:pt x="4115673" y="1132376"/>
                </a:lnTo>
                <a:lnTo>
                  <a:pt x="4118538" y="1144118"/>
                </a:lnTo>
                <a:lnTo>
                  <a:pt x="4108801" y="1154714"/>
                </a:lnTo>
                <a:lnTo>
                  <a:pt x="4102214" y="1166456"/>
                </a:lnTo>
                <a:lnTo>
                  <a:pt x="4097345" y="1178198"/>
                </a:lnTo>
                <a:lnTo>
                  <a:pt x="4090758" y="1193949"/>
                </a:lnTo>
                <a:lnTo>
                  <a:pt x="4087035" y="1196813"/>
                </a:lnTo>
                <a:lnTo>
                  <a:pt x="4078443" y="1207409"/>
                </a:lnTo>
                <a:lnTo>
                  <a:pt x="4068706" y="1219152"/>
                </a:lnTo>
                <a:lnTo>
                  <a:pt x="4058110" y="1232898"/>
                </a:lnTo>
                <a:lnTo>
                  <a:pt x="4046654" y="1244640"/>
                </a:lnTo>
                <a:lnTo>
                  <a:pt x="4036917" y="1256382"/>
                </a:lnTo>
                <a:lnTo>
                  <a:pt x="4030331" y="1265259"/>
                </a:lnTo>
                <a:lnTo>
                  <a:pt x="4026607" y="1269269"/>
                </a:lnTo>
                <a:lnTo>
                  <a:pt x="4015152" y="1272133"/>
                </a:lnTo>
                <a:lnTo>
                  <a:pt x="4003696" y="1270128"/>
                </a:lnTo>
                <a:lnTo>
                  <a:pt x="3993100" y="1270128"/>
                </a:lnTo>
                <a:lnTo>
                  <a:pt x="3983363" y="1272133"/>
                </a:lnTo>
                <a:lnTo>
                  <a:pt x="3974771" y="1281011"/>
                </a:lnTo>
                <a:lnTo>
                  <a:pt x="3968184" y="1290748"/>
                </a:lnTo>
                <a:lnTo>
                  <a:pt x="3963315" y="1301345"/>
                </a:lnTo>
                <a:lnTo>
                  <a:pt x="3956729" y="1311082"/>
                </a:lnTo>
                <a:lnTo>
                  <a:pt x="3946992" y="1317955"/>
                </a:lnTo>
                <a:lnTo>
                  <a:pt x="3944987" y="1317955"/>
                </a:lnTo>
                <a:lnTo>
                  <a:pt x="3942982" y="1319960"/>
                </a:lnTo>
                <a:lnTo>
                  <a:pt x="3940977" y="1319960"/>
                </a:lnTo>
                <a:lnTo>
                  <a:pt x="3938113" y="1319960"/>
                </a:lnTo>
                <a:lnTo>
                  <a:pt x="3934390" y="1321965"/>
                </a:lnTo>
                <a:lnTo>
                  <a:pt x="3938113" y="1331702"/>
                </a:lnTo>
                <a:lnTo>
                  <a:pt x="3944700" y="1342298"/>
                </a:lnTo>
                <a:lnTo>
                  <a:pt x="3949569" y="1354040"/>
                </a:lnTo>
                <a:lnTo>
                  <a:pt x="3956156" y="1365782"/>
                </a:lnTo>
                <a:lnTo>
                  <a:pt x="3959020" y="1376378"/>
                </a:lnTo>
                <a:lnTo>
                  <a:pt x="3961025" y="1388120"/>
                </a:lnTo>
                <a:lnTo>
                  <a:pt x="3958160" y="1395853"/>
                </a:lnTo>
                <a:lnTo>
                  <a:pt x="3951574" y="1402725"/>
                </a:lnTo>
                <a:lnTo>
                  <a:pt x="3938113" y="1408453"/>
                </a:lnTo>
                <a:lnTo>
                  <a:pt x="3916062" y="1411317"/>
                </a:lnTo>
                <a:lnTo>
                  <a:pt x="3916062" y="1402439"/>
                </a:lnTo>
                <a:lnTo>
                  <a:pt x="3914056" y="1394707"/>
                </a:lnTo>
                <a:lnTo>
                  <a:pt x="3914056" y="1382965"/>
                </a:lnTo>
                <a:lnTo>
                  <a:pt x="3916062" y="1369218"/>
                </a:lnTo>
                <a:lnTo>
                  <a:pt x="3916062" y="1358622"/>
                </a:lnTo>
                <a:lnTo>
                  <a:pt x="3911193" y="1358622"/>
                </a:lnTo>
                <a:lnTo>
                  <a:pt x="3907470" y="1358622"/>
                </a:lnTo>
                <a:lnTo>
                  <a:pt x="3904606" y="1358622"/>
                </a:lnTo>
                <a:lnTo>
                  <a:pt x="3902602" y="1358622"/>
                </a:lnTo>
                <a:lnTo>
                  <a:pt x="3900597" y="1356618"/>
                </a:lnTo>
                <a:lnTo>
                  <a:pt x="3897733" y="1355758"/>
                </a:lnTo>
                <a:lnTo>
                  <a:pt x="3894009" y="1350030"/>
                </a:lnTo>
                <a:lnTo>
                  <a:pt x="3897733" y="1345162"/>
                </a:lnTo>
                <a:lnTo>
                  <a:pt x="3900597" y="1340293"/>
                </a:lnTo>
                <a:lnTo>
                  <a:pt x="3902602" y="1335425"/>
                </a:lnTo>
                <a:lnTo>
                  <a:pt x="3906324" y="1328551"/>
                </a:lnTo>
                <a:lnTo>
                  <a:pt x="3897733" y="1328551"/>
                </a:lnTo>
                <a:lnTo>
                  <a:pt x="3887137" y="1326547"/>
                </a:lnTo>
                <a:lnTo>
                  <a:pt x="3875681" y="1329410"/>
                </a:lnTo>
                <a:lnTo>
                  <a:pt x="3862221" y="1335138"/>
                </a:lnTo>
                <a:lnTo>
                  <a:pt x="3850765" y="1340007"/>
                </a:lnTo>
                <a:lnTo>
                  <a:pt x="3850765" y="1335998"/>
                </a:lnTo>
                <a:lnTo>
                  <a:pt x="3852770" y="1331129"/>
                </a:lnTo>
                <a:lnTo>
                  <a:pt x="3854774" y="1328264"/>
                </a:lnTo>
                <a:lnTo>
                  <a:pt x="3855634" y="1322538"/>
                </a:lnTo>
                <a:lnTo>
                  <a:pt x="3857639" y="1319673"/>
                </a:lnTo>
                <a:lnTo>
                  <a:pt x="3860502" y="1312800"/>
                </a:lnTo>
                <a:lnTo>
                  <a:pt x="3857639" y="1312800"/>
                </a:lnTo>
                <a:lnTo>
                  <a:pt x="3854774" y="1310795"/>
                </a:lnTo>
                <a:lnTo>
                  <a:pt x="3851051" y="1310795"/>
                </a:lnTo>
                <a:lnTo>
                  <a:pt x="3846183" y="1308790"/>
                </a:lnTo>
                <a:lnTo>
                  <a:pt x="3835587" y="1319387"/>
                </a:lnTo>
                <a:lnTo>
                  <a:pt x="3824132" y="1328264"/>
                </a:lnTo>
                <a:lnTo>
                  <a:pt x="3812676" y="1338002"/>
                </a:lnTo>
                <a:lnTo>
                  <a:pt x="3806088" y="1349744"/>
                </a:lnTo>
                <a:lnTo>
                  <a:pt x="3812676" y="1353753"/>
                </a:lnTo>
                <a:lnTo>
                  <a:pt x="3817544" y="1356618"/>
                </a:lnTo>
                <a:lnTo>
                  <a:pt x="3821267" y="1360627"/>
                </a:lnTo>
                <a:lnTo>
                  <a:pt x="3824132" y="1363490"/>
                </a:lnTo>
                <a:lnTo>
                  <a:pt x="3827854" y="1369218"/>
                </a:lnTo>
                <a:lnTo>
                  <a:pt x="3837591" y="1363490"/>
                </a:lnTo>
                <a:lnTo>
                  <a:pt x="3846183" y="1360627"/>
                </a:lnTo>
                <a:lnTo>
                  <a:pt x="3854774" y="1360627"/>
                </a:lnTo>
                <a:lnTo>
                  <a:pt x="3864511" y="1365495"/>
                </a:lnTo>
                <a:lnTo>
                  <a:pt x="3869380" y="1365495"/>
                </a:lnTo>
                <a:lnTo>
                  <a:pt x="3869380" y="1377237"/>
                </a:lnTo>
                <a:lnTo>
                  <a:pt x="3851051" y="1377237"/>
                </a:lnTo>
                <a:lnTo>
                  <a:pt x="3844465" y="1386116"/>
                </a:lnTo>
                <a:lnTo>
                  <a:pt x="3837878" y="1392988"/>
                </a:lnTo>
                <a:lnTo>
                  <a:pt x="3833009" y="1399862"/>
                </a:lnTo>
                <a:lnTo>
                  <a:pt x="3828141" y="1411603"/>
                </a:lnTo>
                <a:lnTo>
                  <a:pt x="3841601" y="1420482"/>
                </a:lnTo>
                <a:lnTo>
                  <a:pt x="3849334" y="1434228"/>
                </a:lnTo>
                <a:lnTo>
                  <a:pt x="3855920" y="1452843"/>
                </a:lnTo>
                <a:lnTo>
                  <a:pt x="3859643" y="1471458"/>
                </a:lnTo>
                <a:lnTo>
                  <a:pt x="3860502" y="1492079"/>
                </a:lnTo>
                <a:lnTo>
                  <a:pt x="3860502" y="1510121"/>
                </a:lnTo>
                <a:lnTo>
                  <a:pt x="3849047" y="1517854"/>
                </a:lnTo>
                <a:lnTo>
                  <a:pt x="3842460" y="1531600"/>
                </a:lnTo>
                <a:lnTo>
                  <a:pt x="3835873" y="1544201"/>
                </a:lnTo>
                <a:lnTo>
                  <a:pt x="3828141" y="1557948"/>
                </a:lnTo>
                <a:lnTo>
                  <a:pt x="3810957" y="1576563"/>
                </a:lnTo>
                <a:lnTo>
                  <a:pt x="3788906" y="1590309"/>
                </a:lnTo>
                <a:lnTo>
                  <a:pt x="3765709" y="1600047"/>
                </a:lnTo>
                <a:lnTo>
                  <a:pt x="3738788" y="1608924"/>
                </a:lnTo>
                <a:lnTo>
                  <a:pt x="3713872" y="1613793"/>
                </a:lnTo>
                <a:lnTo>
                  <a:pt x="3713872" y="1620667"/>
                </a:lnTo>
                <a:lnTo>
                  <a:pt x="3713872" y="1624676"/>
                </a:lnTo>
                <a:lnTo>
                  <a:pt x="3713872" y="1627539"/>
                </a:lnTo>
                <a:lnTo>
                  <a:pt x="3713872" y="1629545"/>
                </a:lnTo>
                <a:lnTo>
                  <a:pt x="3715877" y="1631550"/>
                </a:lnTo>
                <a:lnTo>
                  <a:pt x="3715877" y="1636418"/>
                </a:lnTo>
                <a:lnTo>
                  <a:pt x="3716737" y="1641287"/>
                </a:lnTo>
                <a:lnTo>
                  <a:pt x="3713872" y="1645296"/>
                </a:lnTo>
                <a:lnTo>
                  <a:pt x="3710149" y="1648159"/>
                </a:lnTo>
                <a:lnTo>
                  <a:pt x="3709290" y="1650165"/>
                </a:lnTo>
                <a:lnTo>
                  <a:pt x="3705567" y="1653028"/>
                </a:lnTo>
                <a:lnTo>
                  <a:pt x="3698980" y="1657037"/>
                </a:lnTo>
                <a:lnTo>
                  <a:pt x="3696976" y="1657037"/>
                </a:lnTo>
                <a:lnTo>
                  <a:pt x="3696116" y="1659042"/>
                </a:lnTo>
                <a:lnTo>
                  <a:pt x="3694111" y="1659042"/>
                </a:lnTo>
                <a:lnTo>
                  <a:pt x="3692107" y="1659042"/>
                </a:lnTo>
                <a:lnTo>
                  <a:pt x="3689242" y="1659902"/>
                </a:lnTo>
                <a:lnTo>
                  <a:pt x="3687238" y="1655033"/>
                </a:lnTo>
                <a:lnTo>
                  <a:pt x="3685233" y="1650165"/>
                </a:lnTo>
                <a:lnTo>
                  <a:pt x="3685233" y="1645296"/>
                </a:lnTo>
                <a:lnTo>
                  <a:pt x="3685233" y="1636418"/>
                </a:lnTo>
                <a:lnTo>
                  <a:pt x="3688956" y="1634413"/>
                </a:lnTo>
                <a:lnTo>
                  <a:pt x="3691821" y="1634413"/>
                </a:lnTo>
                <a:lnTo>
                  <a:pt x="3695543" y="1632408"/>
                </a:lnTo>
                <a:lnTo>
                  <a:pt x="3696403" y="1629545"/>
                </a:lnTo>
                <a:lnTo>
                  <a:pt x="3698407" y="1625535"/>
                </a:lnTo>
                <a:lnTo>
                  <a:pt x="3696403" y="1622671"/>
                </a:lnTo>
                <a:lnTo>
                  <a:pt x="3693538" y="1617802"/>
                </a:lnTo>
                <a:lnTo>
                  <a:pt x="3691534" y="1613793"/>
                </a:lnTo>
                <a:lnTo>
                  <a:pt x="3688670" y="1611789"/>
                </a:lnTo>
                <a:lnTo>
                  <a:pt x="3686666" y="1611789"/>
                </a:lnTo>
                <a:lnTo>
                  <a:pt x="3681797" y="1610930"/>
                </a:lnTo>
                <a:lnTo>
                  <a:pt x="3676069" y="1610930"/>
                </a:lnTo>
                <a:lnTo>
                  <a:pt x="3670341" y="1618662"/>
                </a:lnTo>
                <a:lnTo>
                  <a:pt x="3663754" y="1624390"/>
                </a:lnTo>
                <a:lnTo>
                  <a:pt x="3658027" y="1629258"/>
                </a:lnTo>
                <a:lnTo>
                  <a:pt x="3653158" y="1638136"/>
                </a:lnTo>
                <a:lnTo>
                  <a:pt x="3651153" y="1651882"/>
                </a:lnTo>
                <a:lnTo>
                  <a:pt x="3666619" y="1666488"/>
                </a:lnTo>
                <a:lnTo>
                  <a:pt x="3678073" y="1682240"/>
                </a:lnTo>
                <a:lnTo>
                  <a:pt x="3688670" y="1698850"/>
                </a:lnTo>
                <a:lnTo>
                  <a:pt x="3693538" y="1721188"/>
                </a:lnTo>
                <a:lnTo>
                  <a:pt x="3695543" y="1748396"/>
                </a:lnTo>
                <a:lnTo>
                  <a:pt x="3639698" y="1794217"/>
                </a:lnTo>
                <a:lnTo>
                  <a:pt x="3633111" y="1794217"/>
                </a:lnTo>
                <a:lnTo>
                  <a:pt x="3628243" y="1775602"/>
                </a:lnTo>
                <a:lnTo>
                  <a:pt x="3617646" y="1761855"/>
                </a:lnTo>
                <a:lnTo>
                  <a:pt x="3604186" y="1750113"/>
                </a:lnTo>
                <a:lnTo>
                  <a:pt x="3589866" y="1738372"/>
                </a:lnTo>
                <a:lnTo>
                  <a:pt x="3574402" y="1725770"/>
                </a:lnTo>
                <a:lnTo>
                  <a:pt x="3567815" y="1752978"/>
                </a:lnTo>
                <a:lnTo>
                  <a:pt x="3559223" y="1775315"/>
                </a:lnTo>
                <a:lnTo>
                  <a:pt x="3567815" y="1780184"/>
                </a:lnTo>
                <a:lnTo>
                  <a:pt x="3571537" y="1787058"/>
                </a:lnTo>
                <a:lnTo>
                  <a:pt x="3572397" y="1795935"/>
                </a:lnTo>
                <a:lnTo>
                  <a:pt x="3578125" y="1805673"/>
                </a:lnTo>
                <a:lnTo>
                  <a:pt x="3578984" y="1807678"/>
                </a:lnTo>
                <a:lnTo>
                  <a:pt x="3582707" y="1807678"/>
                </a:lnTo>
                <a:lnTo>
                  <a:pt x="3585570" y="1807678"/>
                </a:lnTo>
                <a:lnTo>
                  <a:pt x="3589294" y="1807678"/>
                </a:lnTo>
                <a:lnTo>
                  <a:pt x="3592158" y="1809682"/>
                </a:lnTo>
                <a:lnTo>
                  <a:pt x="3605617" y="1823429"/>
                </a:lnTo>
                <a:lnTo>
                  <a:pt x="3616214" y="1844048"/>
                </a:lnTo>
                <a:lnTo>
                  <a:pt x="3622801" y="1867533"/>
                </a:lnTo>
                <a:lnTo>
                  <a:pt x="3623660" y="1891876"/>
                </a:lnTo>
                <a:lnTo>
                  <a:pt x="3615546" y="1891876"/>
                </a:lnTo>
                <a:lnTo>
                  <a:pt x="3619364" y="1896458"/>
                </a:lnTo>
                <a:lnTo>
                  <a:pt x="3629960" y="1911063"/>
                </a:lnTo>
                <a:lnTo>
                  <a:pt x="3641416" y="1928534"/>
                </a:lnTo>
                <a:lnTo>
                  <a:pt x="3657739" y="1942280"/>
                </a:lnTo>
                <a:lnTo>
                  <a:pt x="3654876" y="1958891"/>
                </a:lnTo>
                <a:lnTo>
                  <a:pt x="3654876" y="1979225"/>
                </a:lnTo>
                <a:lnTo>
                  <a:pt x="3668336" y="1981229"/>
                </a:lnTo>
                <a:lnTo>
                  <a:pt x="3676927" y="1984093"/>
                </a:lnTo>
                <a:lnTo>
                  <a:pt x="3682942" y="1990108"/>
                </a:lnTo>
                <a:lnTo>
                  <a:pt x="3691533" y="1994976"/>
                </a:lnTo>
                <a:lnTo>
                  <a:pt x="3702129" y="1994976"/>
                </a:lnTo>
                <a:lnTo>
                  <a:pt x="3709863" y="1990967"/>
                </a:lnTo>
                <a:lnTo>
                  <a:pt x="3716449" y="1988102"/>
                </a:lnTo>
                <a:lnTo>
                  <a:pt x="3723323" y="1986098"/>
                </a:lnTo>
                <a:lnTo>
                  <a:pt x="3738501" y="1990967"/>
                </a:lnTo>
                <a:lnTo>
                  <a:pt x="3755970" y="1997839"/>
                </a:lnTo>
                <a:lnTo>
                  <a:pt x="3772295" y="2006717"/>
                </a:lnTo>
                <a:lnTo>
                  <a:pt x="3787473" y="2013591"/>
                </a:lnTo>
                <a:lnTo>
                  <a:pt x="3785755" y="2013591"/>
                </a:lnTo>
                <a:lnTo>
                  <a:pt x="3783750" y="2015596"/>
                </a:lnTo>
                <a:lnTo>
                  <a:pt x="3781746" y="2015596"/>
                </a:lnTo>
                <a:lnTo>
                  <a:pt x="3778881" y="2017314"/>
                </a:lnTo>
                <a:lnTo>
                  <a:pt x="3769430" y="2020465"/>
                </a:lnTo>
                <a:lnTo>
                  <a:pt x="3750243" y="2020465"/>
                </a:lnTo>
                <a:lnTo>
                  <a:pt x="3729050" y="2017314"/>
                </a:lnTo>
                <a:lnTo>
                  <a:pt x="3706998" y="2011586"/>
                </a:lnTo>
                <a:lnTo>
                  <a:pt x="3682942" y="2006717"/>
                </a:lnTo>
                <a:lnTo>
                  <a:pt x="3664613" y="2001849"/>
                </a:lnTo>
                <a:lnTo>
                  <a:pt x="3650294" y="1994976"/>
                </a:lnTo>
                <a:lnTo>
                  <a:pt x="3643420" y="1990967"/>
                </a:lnTo>
                <a:lnTo>
                  <a:pt x="3646285" y="1988102"/>
                </a:lnTo>
                <a:lnTo>
                  <a:pt x="3648289" y="1986098"/>
                </a:lnTo>
                <a:lnTo>
                  <a:pt x="3650294" y="1983234"/>
                </a:lnTo>
                <a:lnTo>
                  <a:pt x="3629960" y="1977506"/>
                </a:lnTo>
                <a:lnTo>
                  <a:pt x="3612778" y="1967769"/>
                </a:lnTo>
                <a:lnTo>
                  <a:pt x="3597312" y="1952017"/>
                </a:lnTo>
                <a:lnTo>
                  <a:pt x="3585857" y="1935407"/>
                </a:lnTo>
                <a:lnTo>
                  <a:pt x="3574115" y="1916791"/>
                </a:lnTo>
                <a:lnTo>
                  <a:pt x="3564664" y="1897317"/>
                </a:lnTo>
                <a:lnTo>
                  <a:pt x="3554068" y="1882711"/>
                </a:lnTo>
                <a:lnTo>
                  <a:pt x="3544331" y="1870110"/>
                </a:lnTo>
                <a:lnTo>
                  <a:pt x="3534021" y="1862091"/>
                </a:lnTo>
                <a:lnTo>
                  <a:pt x="3522279" y="1851495"/>
                </a:lnTo>
                <a:lnTo>
                  <a:pt x="3511682" y="1841758"/>
                </a:lnTo>
                <a:lnTo>
                  <a:pt x="3507100" y="1826006"/>
                </a:lnTo>
                <a:lnTo>
                  <a:pt x="3538603" y="1830015"/>
                </a:lnTo>
                <a:lnTo>
                  <a:pt x="3551204" y="1844622"/>
                </a:lnTo>
                <a:lnTo>
                  <a:pt x="3564664" y="1853500"/>
                </a:lnTo>
                <a:lnTo>
                  <a:pt x="3578125" y="1862091"/>
                </a:lnTo>
                <a:lnTo>
                  <a:pt x="3580495" y="1863256"/>
                </a:lnTo>
                <a:lnTo>
                  <a:pt x="3577265" y="1855504"/>
                </a:lnTo>
                <a:lnTo>
                  <a:pt x="3573543" y="1839753"/>
                </a:lnTo>
                <a:lnTo>
                  <a:pt x="3568674" y="1826006"/>
                </a:lnTo>
                <a:lnTo>
                  <a:pt x="3563805" y="1812260"/>
                </a:lnTo>
                <a:lnTo>
                  <a:pt x="3555213" y="1800518"/>
                </a:lnTo>
                <a:lnTo>
                  <a:pt x="3555213" y="1797654"/>
                </a:lnTo>
                <a:lnTo>
                  <a:pt x="3546622" y="1800518"/>
                </a:lnTo>
                <a:lnTo>
                  <a:pt x="3546622" y="1797654"/>
                </a:lnTo>
                <a:lnTo>
                  <a:pt x="3543758" y="1783908"/>
                </a:lnTo>
                <a:lnTo>
                  <a:pt x="3543758" y="1766438"/>
                </a:lnTo>
                <a:lnTo>
                  <a:pt x="3543758" y="1747823"/>
                </a:lnTo>
                <a:lnTo>
                  <a:pt x="3543758" y="1727202"/>
                </a:lnTo>
                <a:lnTo>
                  <a:pt x="3541753" y="1708587"/>
                </a:lnTo>
                <a:lnTo>
                  <a:pt x="3535167" y="1692836"/>
                </a:lnTo>
                <a:lnTo>
                  <a:pt x="3524570" y="1681094"/>
                </a:lnTo>
                <a:lnTo>
                  <a:pt x="3521706" y="1683958"/>
                </a:lnTo>
                <a:lnTo>
                  <a:pt x="3516837" y="1687968"/>
                </a:lnTo>
                <a:lnTo>
                  <a:pt x="3513114" y="1689972"/>
                </a:lnTo>
                <a:lnTo>
                  <a:pt x="3506527" y="1690832"/>
                </a:lnTo>
                <a:lnTo>
                  <a:pt x="3499941" y="1690832"/>
                </a:lnTo>
                <a:lnTo>
                  <a:pt x="3497936" y="1690832"/>
                </a:lnTo>
                <a:lnTo>
                  <a:pt x="3497936" y="1689972"/>
                </a:lnTo>
                <a:lnTo>
                  <a:pt x="3497076" y="1689972"/>
                </a:lnTo>
                <a:lnTo>
                  <a:pt x="3495072" y="1687968"/>
                </a:lnTo>
                <a:lnTo>
                  <a:pt x="3495072" y="1667347"/>
                </a:lnTo>
                <a:lnTo>
                  <a:pt x="3490204" y="1650738"/>
                </a:lnTo>
                <a:lnTo>
                  <a:pt x="3483617" y="1636991"/>
                </a:lnTo>
                <a:lnTo>
                  <a:pt x="3473020" y="1624390"/>
                </a:lnTo>
                <a:lnTo>
                  <a:pt x="3465288" y="1610643"/>
                </a:lnTo>
                <a:lnTo>
                  <a:pt x="3454692" y="1594032"/>
                </a:lnTo>
                <a:lnTo>
                  <a:pt x="3451828" y="1596897"/>
                </a:lnTo>
                <a:lnTo>
                  <a:pt x="3449823" y="1598901"/>
                </a:lnTo>
                <a:lnTo>
                  <a:pt x="3447818" y="1602910"/>
                </a:lnTo>
                <a:lnTo>
                  <a:pt x="3445814" y="1603769"/>
                </a:lnTo>
                <a:lnTo>
                  <a:pt x="3444954" y="1605775"/>
                </a:lnTo>
                <a:lnTo>
                  <a:pt x="3429489" y="1607779"/>
                </a:lnTo>
                <a:lnTo>
                  <a:pt x="3416029" y="1605775"/>
                </a:lnTo>
                <a:lnTo>
                  <a:pt x="3402569" y="1605775"/>
                </a:lnTo>
                <a:lnTo>
                  <a:pt x="3398846" y="1619521"/>
                </a:lnTo>
                <a:lnTo>
                  <a:pt x="3393977" y="1626395"/>
                </a:lnTo>
                <a:lnTo>
                  <a:pt x="3391113" y="1628399"/>
                </a:lnTo>
                <a:lnTo>
                  <a:pt x="3384526" y="1628399"/>
                </a:lnTo>
                <a:lnTo>
                  <a:pt x="3377940" y="1630404"/>
                </a:lnTo>
                <a:lnTo>
                  <a:pt x="3371353" y="1635272"/>
                </a:lnTo>
                <a:lnTo>
                  <a:pt x="3359897" y="1665630"/>
                </a:lnTo>
                <a:lnTo>
                  <a:pt x="3344432" y="1665630"/>
                </a:lnTo>
                <a:lnTo>
                  <a:pt x="3335841" y="1672502"/>
                </a:lnTo>
                <a:lnTo>
                  <a:pt x="3327249" y="1681380"/>
                </a:lnTo>
                <a:lnTo>
                  <a:pt x="3315793" y="1688254"/>
                </a:lnTo>
                <a:lnTo>
                  <a:pt x="3312930" y="1722334"/>
                </a:lnTo>
                <a:lnTo>
                  <a:pt x="3304339" y="1751545"/>
                </a:lnTo>
                <a:lnTo>
                  <a:pt x="3292883" y="1775029"/>
                </a:lnTo>
                <a:lnTo>
                  <a:pt x="3274554" y="1797368"/>
                </a:lnTo>
                <a:lnTo>
                  <a:pt x="3272549" y="1797368"/>
                </a:lnTo>
                <a:lnTo>
                  <a:pt x="3270544" y="1795363"/>
                </a:lnTo>
                <a:lnTo>
                  <a:pt x="3268540" y="1795363"/>
                </a:lnTo>
                <a:lnTo>
                  <a:pt x="3267680" y="1793359"/>
                </a:lnTo>
                <a:lnTo>
                  <a:pt x="3257084" y="1781616"/>
                </a:lnTo>
                <a:lnTo>
                  <a:pt x="3247347" y="1763001"/>
                </a:lnTo>
                <a:lnTo>
                  <a:pt x="3241619" y="1747250"/>
                </a:lnTo>
                <a:lnTo>
                  <a:pt x="3240760" y="1744386"/>
                </a:lnTo>
                <a:lnTo>
                  <a:pt x="3241619" y="1740376"/>
                </a:lnTo>
                <a:lnTo>
                  <a:pt x="3243624" y="1737513"/>
                </a:lnTo>
                <a:lnTo>
                  <a:pt x="3245629" y="1735507"/>
                </a:lnTo>
                <a:lnTo>
                  <a:pt x="3245629" y="1733503"/>
                </a:lnTo>
                <a:lnTo>
                  <a:pt x="3228446" y="1708015"/>
                </a:lnTo>
                <a:lnTo>
                  <a:pt x="3216990" y="1680808"/>
                </a:lnTo>
                <a:lnTo>
                  <a:pt x="3209257" y="1651597"/>
                </a:lnTo>
                <a:lnTo>
                  <a:pt x="3205535" y="1616371"/>
                </a:lnTo>
                <a:lnTo>
                  <a:pt x="3194079" y="1617230"/>
                </a:lnTo>
                <a:lnTo>
                  <a:pt x="3185488" y="1617230"/>
                </a:lnTo>
                <a:lnTo>
                  <a:pt x="3175750" y="1616371"/>
                </a:lnTo>
                <a:lnTo>
                  <a:pt x="3172027" y="1612362"/>
                </a:lnTo>
                <a:lnTo>
                  <a:pt x="3167159" y="1609497"/>
                </a:lnTo>
                <a:lnTo>
                  <a:pt x="3163435" y="1605488"/>
                </a:lnTo>
                <a:lnTo>
                  <a:pt x="3160572" y="1602624"/>
                </a:lnTo>
                <a:lnTo>
                  <a:pt x="3163435" y="1590023"/>
                </a:lnTo>
                <a:lnTo>
                  <a:pt x="3156849" y="1580286"/>
                </a:lnTo>
                <a:lnTo>
                  <a:pt x="3145393" y="1571408"/>
                </a:lnTo>
                <a:lnTo>
                  <a:pt x="3133937" y="1563675"/>
                </a:lnTo>
                <a:lnTo>
                  <a:pt x="3123341" y="1553079"/>
                </a:lnTo>
                <a:lnTo>
                  <a:pt x="3095562" y="1557089"/>
                </a:lnTo>
                <a:lnTo>
                  <a:pt x="3066637" y="1557089"/>
                </a:lnTo>
                <a:lnTo>
                  <a:pt x="3037711" y="1555084"/>
                </a:lnTo>
                <a:lnTo>
                  <a:pt x="3009932" y="1553079"/>
                </a:lnTo>
                <a:lnTo>
                  <a:pt x="3005064" y="1543342"/>
                </a:lnTo>
                <a:lnTo>
                  <a:pt x="2998476" y="1530741"/>
                </a:lnTo>
                <a:lnTo>
                  <a:pt x="2987880" y="1534750"/>
                </a:lnTo>
                <a:lnTo>
                  <a:pt x="2981293" y="1536755"/>
                </a:lnTo>
                <a:lnTo>
                  <a:pt x="2972701" y="1537614"/>
                </a:lnTo>
                <a:lnTo>
                  <a:pt x="2961246" y="1537614"/>
                </a:lnTo>
                <a:lnTo>
                  <a:pt x="2951509" y="1530741"/>
                </a:lnTo>
                <a:lnTo>
                  <a:pt x="2940913" y="1525872"/>
                </a:lnTo>
                <a:lnTo>
                  <a:pt x="2929457" y="1518999"/>
                </a:lnTo>
                <a:lnTo>
                  <a:pt x="2920866" y="1512126"/>
                </a:lnTo>
                <a:lnTo>
                  <a:pt x="2918001" y="1502388"/>
                </a:lnTo>
                <a:lnTo>
                  <a:pt x="2913133" y="1493511"/>
                </a:lnTo>
                <a:lnTo>
                  <a:pt x="2902537" y="1484633"/>
                </a:lnTo>
                <a:lnTo>
                  <a:pt x="2900532" y="1484633"/>
                </a:lnTo>
                <a:lnTo>
                  <a:pt x="2899673" y="1484633"/>
                </a:lnTo>
                <a:lnTo>
                  <a:pt x="2897668" y="1484633"/>
                </a:lnTo>
                <a:lnTo>
                  <a:pt x="2893945" y="1484633"/>
                </a:lnTo>
                <a:lnTo>
                  <a:pt x="2887358" y="1484633"/>
                </a:lnTo>
                <a:lnTo>
                  <a:pt x="2891081" y="1498379"/>
                </a:lnTo>
                <a:lnTo>
                  <a:pt x="2895950" y="1514131"/>
                </a:lnTo>
                <a:lnTo>
                  <a:pt x="2904541" y="1529881"/>
                </a:lnTo>
                <a:lnTo>
                  <a:pt x="2911128" y="1543629"/>
                </a:lnTo>
                <a:lnTo>
                  <a:pt x="2917715" y="1553366"/>
                </a:lnTo>
                <a:lnTo>
                  <a:pt x="2919720" y="1548497"/>
                </a:lnTo>
                <a:lnTo>
                  <a:pt x="2920579" y="1546492"/>
                </a:lnTo>
                <a:lnTo>
                  <a:pt x="2920579" y="1544487"/>
                </a:lnTo>
                <a:lnTo>
                  <a:pt x="2922583" y="1544487"/>
                </a:lnTo>
                <a:lnTo>
                  <a:pt x="2924588" y="1544487"/>
                </a:lnTo>
                <a:lnTo>
                  <a:pt x="2929457" y="1546492"/>
                </a:lnTo>
                <a:lnTo>
                  <a:pt x="2931462" y="1551361"/>
                </a:lnTo>
                <a:lnTo>
                  <a:pt x="2933466" y="1557089"/>
                </a:lnTo>
                <a:lnTo>
                  <a:pt x="2933466" y="1561957"/>
                </a:lnTo>
                <a:lnTo>
                  <a:pt x="2934325" y="1566826"/>
                </a:lnTo>
                <a:lnTo>
                  <a:pt x="2936331" y="1571694"/>
                </a:lnTo>
                <a:lnTo>
                  <a:pt x="2942917" y="1570835"/>
                </a:lnTo>
                <a:lnTo>
                  <a:pt x="2951509" y="1568830"/>
                </a:lnTo>
                <a:lnTo>
                  <a:pt x="2961246" y="1568830"/>
                </a:lnTo>
                <a:lnTo>
                  <a:pt x="2976711" y="1551361"/>
                </a:lnTo>
                <a:lnTo>
                  <a:pt x="2995040" y="1537614"/>
                </a:lnTo>
                <a:lnTo>
                  <a:pt x="2997044" y="1555084"/>
                </a:lnTo>
                <a:lnTo>
                  <a:pt x="2999049" y="1568830"/>
                </a:lnTo>
                <a:lnTo>
                  <a:pt x="3023965" y="1582577"/>
                </a:lnTo>
                <a:lnTo>
                  <a:pt x="3044012" y="1599187"/>
                </a:lnTo>
                <a:lnTo>
                  <a:pt x="3037425" y="1608065"/>
                </a:lnTo>
                <a:lnTo>
                  <a:pt x="3031697" y="1616944"/>
                </a:lnTo>
                <a:lnTo>
                  <a:pt x="3025969" y="1623817"/>
                </a:lnTo>
                <a:lnTo>
                  <a:pt x="3013368" y="1628685"/>
                </a:lnTo>
                <a:lnTo>
                  <a:pt x="3013368" y="1647300"/>
                </a:lnTo>
                <a:lnTo>
                  <a:pt x="2997044" y="1657897"/>
                </a:lnTo>
                <a:lnTo>
                  <a:pt x="2979861" y="1669639"/>
                </a:lnTo>
                <a:lnTo>
                  <a:pt x="2979861" y="1677944"/>
                </a:lnTo>
                <a:lnTo>
                  <a:pt x="2958668" y="1677944"/>
                </a:lnTo>
                <a:lnTo>
                  <a:pt x="2946068" y="1684818"/>
                </a:lnTo>
                <a:lnTo>
                  <a:pt x="2936331" y="1695414"/>
                </a:lnTo>
                <a:lnTo>
                  <a:pt x="2924875" y="1704292"/>
                </a:lnTo>
                <a:lnTo>
                  <a:pt x="2909410" y="1711165"/>
                </a:lnTo>
                <a:lnTo>
                  <a:pt x="2893945" y="1714029"/>
                </a:lnTo>
                <a:lnTo>
                  <a:pt x="2877621" y="1718898"/>
                </a:lnTo>
                <a:lnTo>
                  <a:pt x="2864160" y="1724626"/>
                </a:lnTo>
                <a:lnTo>
                  <a:pt x="2852705" y="1731498"/>
                </a:lnTo>
                <a:lnTo>
                  <a:pt x="2841250" y="1734363"/>
                </a:lnTo>
                <a:lnTo>
                  <a:pt x="2832658" y="1734363"/>
                </a:lnTo>
                <a:lnTo>
                  <a:pt x="2828935" y="1732358"/>
                </a:lnTo>
                <a:lnTo>
                  <a:pt x="2828076" y="1732358"/>
                </a:lnTo>
                <a:lnTo>
                  <a:pt x="2826071" y="1731498"/>
                </a:lnTo>
                <a:lnTo>
                  <a:pt x="2824067" y="1729494"/>
                </a:lnTo>
                <a:lnTo>
                  <a:pt x="2822062" y="1725484"/>
                </a:lnTo>
                <a:lnTo>
                  <a:pt x="2817193" y="1715747"/>
                </a:lnTo>
                <a:lnTo>
                  <a:pt x="2815188" y="1705151"/>
                </a:lnTo>
                <a:lnTo>
                  <a:pt x="2815188" y="1695414"/>
                </a:lnTo>
                <a:lnTo>
                  <a:pt x="2814330" y="1684818"/>
                </a:lnTo>
                <a:lnTo>
                  <a:pt x="2805737" y="1668207"/>
                </a:lnTo>
                <a:lnTo>
                  <a:pt x="2794283" y="1652455"/>
                </a:lnTo>
                <a:lnTo>
                  <a:pt x="2781681" y="1638709"/>
                </a:lnTo>
                <a:lnTo>
                  <a:pt x="2770226" y="1624962"/>
                </a:lnTo>
                <a:lnTo>
                  <a:pt x="2767362" y="1615225"/>
                </a:lnTo>
                <a:lnTo>
                  <a:pt x="2765357" y="1603483"/>
                </a:lnTo>
                <a:lnTo>
                  <a:pt x="2763352" y="1590882"/>
                </a:lnTo>
                <a:lnTo>
                  <a:pt x="2758484" y="1581145"/>
                </a:lnTo>
                <a:lnTo>
                  <a:pt x="2740155" y="1569403"/>
                </a:lnTo>
                <a:lnTo>
                  <a:pt x="2735287" y="1557662"/>
                </a:lnTo>
                <a:lnTo>
                  <a:pt x="2729559" y="1545060"/>
                </a:lnTo>
                <a:lnTo>
                  <a:pt x="2724690" y="1533319"/>
                </a:lnTo>
                <a:lnTo>
                  <a:pt x="2718103" y="1523582"/>
                </a:lnTo>
                <a:lnTo>
                  <a:pt x="2708366" y="1516708"/>
                </a:lnTo>
                <a:lnTo>
                  <a:pt x="2702638" y="1514703"/>
                </a:lnTo>
                <a:lnTo>
                  <a:pt x="2701779" y="1510693"/>
                </a:lnTo>
                <a:lnTo>
                  <a:pt x="2698056" y="1509834"/>
                </a:lnTo>
                <a:lnTo>
                  <a:pt x="2695192" y="1507830"/>
                </a:lnTo>
                <a:lnTo>
                  <a:pt x="2691469" y="1505825"/>
                </a:lnTo>
                <a:lnTo>
                  <a:pt x="2688605" y="1502961"/>
                </a:lnTo>
                <a:lnTo>
                  <a:pt x="2684882" y="1497234"/>
                </a:lnTo>
                <a:lnTo>
                  <a:pt x="2682018" y="1490360"/>
                </a:lnTo>
                <a:lnTo>
                  <a:pt x="2678295" y="1490360"/>
                </a:lnTo>
                <a:lnTo>
                  <a:pt x="2678295" y="1497234"/>
                </a:lnTo>
                <a:lnTo>
                  <a:pt x="2689751" y="1512985"/>
                </a:lnTo>
                <a:lnTo>
                  <a:pt x="2700347" y="1530454"/>
                </a:lnTo>
                <a:lnTo>
                  <a:pt x="2706934" y="1551074"/>
                </a:lnTo>
                <a:lnTo>
                  <a:pt x="2713521" y="1569689"/>
                </a:lnTo>
                <a:lnTo>
                  <a:pt x="2722112" y="1588304"/>
                </a:lnTo>
                <a:lnTo>
                  <a:pt x="2724977" y="1591169"/>
                </a:lnTo>
                <a:lnTo>
                  <a:pt x="2729845" y="1595178"/>
                </a:lnTo>
                <a:lnTo>
                  <a:pt x="2733568" y="1598041"/>
                </a:lnTo>
                <a:lnTo>
                  <a:pt x="2738437" y="1602052"/>
                </a:lnTo>
                <a:lnTo>
                  <a:pt x="2740442" y="1606920"/>
                </a:lnTo>
                <a:lnTo>
                  <a:pt x="2740442" y="1641000"/>
                </a:lnTo>
                <a:lnTo>
                  <a:pt x="2743305" y="1645010"/>
                </a:lnTo>
                <a:lnTo>
                  <a:pt x="2747028" y="1649878"/>
                </a:lnTo>
                <a:lnTo>
                  <a:pt x="2751897" y="1652742"/>
                </a:lnTo>
                <a:lnTo>
                  <a:pt x="2756765" y="1656751"/>
                </a:lnTo>
                <a:lnTo>
                  <a:pt x="2758770" y="1659615"/>
                </a:lnTo>
                <a:lnTo>
                  <a:pt x="2761634" y="1670212"/>
                </a:lnTo>
                <a:lnTo>
                  <a:pt x="2763639" y="1677944"/>
                </a:lnTo>
                <a:lnTo>
                  <a:pt x="2767362" y="1688540"/>
                </a:lnTo>
                <a:lnTo>
                  <a:pt x="2777099" y="1700283"/>
                </a:lnTo>
                <a:lnTo>
                  <a:pt x="2792564" y="1710878"/>
                </a:lnTo>
                <a:lnTo>
                  <a:pt x="2808888" y="1720615"/>
                </a:lnTo>
                <a:lnTo>
                  <a:pt x="2822348" y="1731212"/>
                </a:lnTo>
                <a:lnTo>
                  <a:pt x="2826071" y="1736080"/>
                </a:lnTo>
                <a:lnTo>
                  <a:pt x="2826071" y="1742954"/>
                </a:lnTo>
                <a:lnTo>
                  <a:pt x="2826071" y="1747823"/>
                </a:lnTo>
                <a:lnTo>
                  <a:pt x="2828076" y="1752691"/>
                </a:lnTo>
                <a:lnTo>
                  <a:pt x="2832945" y="1758419"/>
                </a:lnTo>
                <a:lnTo>
                  <a:pt x="2847264" y="1759278"/>
                </a:lnTo>
                <a:lnTo>
                  <a:pt x="2864447" y="1751545"/>
                </a:lnTo>
                <a:lnTo>
                  <a:pt x="2887645" y="1745817"/>
                </a:lnTo>
                <a:lnTo>
                  <a:pt x="2909696" y="1740949"/>
                </a:lnTo>
                <a:lnTo>
                  <a:pt x="2929743" y="1738086"/>
                </a:lnTo>
                <a:lnTo>
                  <a:pt x="2929743" y="1740949"/>
                </a:lnTo>
                <a:lnTo>
                  <a:pt x="2924875" y="1749827"/>
                </a:lnTo>
                <a:lnTo>
                  <a:pt x="2924875" y="1760137"/>
                </a:lnTo>
                <a:lnTo>
                  <a:pt x="2921152" y="1771879"/>
                </a:lnTo>
                <a:lnTo>
                  <a:pt x="2914565" y="1789348"/>
                </a:lnTo>
                <a:lnTo>
                  <a:pt x="2904828" y="1809968"/>
                </a:lnTo>
                <a:lnTo>
                  <a:pt x="2893372" y="1830588"/>
                </a:lnTo>
                <a:lnTo>
                  <a:pt x="2880771" y="1847199"/>
                </a:lnTo>
                <a:lnTo>
                  <a:pt x="2862443" y="1865814"/>
                </a:lnTo>
                <a:lnTo>
                  <a:pt x="2842395" y="1883283"/>
                </a:lnTo>
                <a:lnTo>
                  <a:pt x="2821202" y="1899894"/>
                </a:lnTo>
                <a:lnTo>
                  <a:pt x="2801155" y="1919369"/>
                </a:lnTo>
                <a:lnTo>
                  <a:pt x="2783972" y="1939989"/>
                </a:lnTo>
                <a:lnTo>
                  <a:pt x="2770512" y="1963472"/>
                </a:lnTo>
                <a:lnTo>
                  <a:pt x="2765643" y="1985810"/>
                </a:lnTo>
                <a:lnTo>
                  <a:pt x="2768507" y="2006430"/>
                </a:lnTo>
                <a:lnTo>
                  <a:pt x="2775095" y="2027050"/>
                </a:lnTo>
                <a:lnTo>
                  <a:pt x="2781681" y="2045665"/>
                </a:lnTo>
                <a:lnTo>
                  <a:pt x="2788268" y="2066285"/>
                </a:lnTo>
                <a:lnTo>
                  <a:pt x="2793996" y="2086905"/>
                </a:lnTo>
                <a:lnTo>
                  <a:pt x="2791991" y="2107526"/>
                </a:lnTo>
                <a:lnTo>
                  <a:pt x="2781395" y="2129004"/>
                </a:lnTo>
                <a:lnTo>
                  <a:pt x="2767075" y="2139600"/>
                </a:lnTo>
                <a:lnTo>
                  <a:pt x="2749892" y="2147333"/>
                </a:lnTo>
                <a:lnTo>
                  <a:pt x="2733568" y="2156211"/>
                </a:lnTo>
                <a:lnTo>
                  <a:pt x="2720108" y="2167953"/>
                </a:lnTo>
                <a:lnTo>
                  <a:pt x="2711516" y="2185423"/>
                </a:lnTo>
                <a:lnTo>
                  <a:pt x="2720108" y="2195160"/>
                </a:lnTo>
                <a:lnTo>
                  <a:pt x="2726694" y="2210912"/>
                </a:lnTo>
                <a:lnTo>
                  <a:pt x="2729559" y="2229527"/>
                </a:lnTo>
                <a:lnTo>
                  <a:pt x="2724690" y="2233536"/>
                </a:lnTo>
                <a:lnTo>
                  <a:pt x="2721826" y="2236399"/>
                </a:lnTo>
                <a:lnTo>
                  <a:pt x="2719822" y="2238404"/>
                </a:lnTo>
                <a:lnTo>
                  <a:pt x="2716099" y="2241268"/>
                </a:lnTo>
                <a:lnTo>
                  <a:pt x="2715239" y="2245278"/>
                </a:lnTo>
                <a:lnTo>
                  <a:pt x="2711516" y="2248141"/>
                </a:lnTo>
                <a:lnTo>
                  <a:pt x="2693187" y="2252151"/>
                </a:lnTo>
                <a:lnTo>
                  <a:pt x="2688319" y="2263893"/>
                </a:lnTo>
                <a:lnTo>
                  <a:pt x="2686314" y="2277639"/>
                </a:lnTo>
                <a:lnTo>
                  <a:pt x="2684309" y="2291386"/>
                </a:lnTo>
                <a:lnTo>
                  <a:pt x="2681446" y="2305132"/>
                </a:lnTo>
                <a:lnTo>
                  <a:pt x="2659394" y="2323748"/>
                </a:lnTo>
                <a:lnTo>
                  <a:pt x="2652806" y="2339499"/>
                </a:lnTo>
                <a:lnTo>
                  <a:pt x="2644215" y="2355250"/>
                </a:lnTo>
                <a:lnTo>
                  <a:pt x="2627891" y="2369856"/>
                </a:lnTo>
                <a:lnTo>
                  <a:pt x="2607844" y="2382457"/>
                </a:lnTo>
                <a:lnTo>
                  <a:pt x="2582929" y="2389330"/>
                </a:lnTo>
                <a:lnTo>
                  <a:pt x="2558013" y="2396204"/>
                </a:lnTo>
                <a:lnTo>
                  <a:pt x="2531951" y="2401073"/>
                </a:lnTo>
                <a:lnTo>
                  <a:pt x="2508754" y="2405941"/>
                </a:lnTo>
                <a:lnTo>
                  <a:pt x="2503885" y="2403077"/>
                </a:lnTo>
                <a:lnTo>
                  <a:pt x="2500163" y="2399067"/>
                </a:lnTo>
                <a:lnTo>
                  <a:pt x="2497298" y="2397063"/>
                </a:lnTo>
                <a:lnTo>
                  <a:pt x="2493576" y="2392195"/>
                </a:lnTo>
                <a:lnTo>
                  <a:pt x="2490712" y="2389330"/>
                </a:lnTo>
                <a:lnTo>
                  <a:pt x="2488707" y="2380452"/>
                </a:lnTo>
                <a:lnTo>
                  <a:pt x="2488707" y="2369856"/>
                </a:lnTo>
                <a:lnTo>
                  <a:pt x="2488707" y="2358114"/>
                </a:lnTo>
                <a:lnTo>
                  <a:pt x="2486702" y="2346372"/>
                </a:lnTo>
                <a:lnTo>
                  <a:pt x="2476965" y="2329762"/>
                </a:lnTo>
                <a:lnTo>
                  <a:pt x="2463505" y="2314011"/>
                </a:lnTo>
                <a:lnTo>
                  <a:pt x="2450045" y="2296541"/>
                </a:lnTo>
                <a:lnTo>
                  <a:pt x="2441453" y="2279930"/>
                </a:lnTo>
                <a:lnTo>
                  <a:pt x="2445176" y="2268189"/>
                </a:lnTo>
                <a:lnTo>
                  <a:pt x="2445176" y="2266184"/>
                </a:lnTo>
                <a:lnTo>
                  <a:pt x="2441453" y="2262174"/>
                </a:lnTo>
                <a:lnTo>
                  <a:pt x="2438589" y="2261315"/>
                </a:lnTo>
                <a:lnTo>
                  <a:pt x="2436585" y="2257306"/>
                </a:lnTo>
                <a:lnTo>
                  <a:pt x="2434580" y="2257306"/>
                </a:lnTo>
                <a:lnTo>
                  <a:pt x="2432575" y="2252437"/>
                </a:lnTo>
                <a:lnTo>
                  <a:pt x="2434580" y="2247569"/>
                </a:lnTo>
                <a:lnTo>
                  <a:pt x="2434580" y="2243559"/>
                </a:lnTo>
                <a:lnTo>
                  <a:pt x="2436585" y="2240695"/>
                </a:lnTo>
                <a:lnTo>
                  <a:pt x="2438589" y="2236686"/>
                </a:lnTo>
                <a:lnTo>
                  <a:pt x="2432002" y="2233822"/>
                </a:lnTo>
                <a:lnTo>
                  <a:pt x="2432002" y="2229813"/>
                </a:lnTo>
                <a:lnTo>
                  <a:pt x="2432002" y="2226948"/>
                </a:lnTo>
                <a:lnTo>
                  <a:pt x="2432861" y="2222080"/>
                </a:lnTo>
                <a:lnTo>
                  <a:pt x="2434866" y="2218071"/>
                </a:lnTo>
                <a:lnTo>
                  <a:pt x="2434866" y="2213202"/>
                </a:lnTo>
                <a:lnTo>
                  <a:pt x="2434866" y="2208333"/>
                </a:lnTo>
                <a:lnTo>
                  <a:pt x="2428279" y="2194587"/>
                </a:lnTo>
                <a:lnTo>
                  <a:pt x="2418542" y="2178836"/>
                </a:lnTo>
                <a:lnTo>
                  <a:pt x="2407945" y="2165089"/>
                </a:lnTo>
                <a:lnTo>
                  <a:pt x="2401359" y="2151343"/>
                </a:lnTo>
                <a:lnTo>
                  <a:pt x="2399354" y="2134732"/>
                </a:lnTo>
                <a:lnTo>
                  <a:pt x="2403077" y="2115258"/>
                </a:lnTo>
                <a:lnTo>
                  <a:pt x="2409664" y="2098647"/>
                </a:lnTo>
                <a:lnTo>
                  <a:pt x="2419401" y="2080032"/>
                </a:lnTo>
                <a:lnTo>
                  <a:pt x="2425988" y="2064280"/>
                </a:lnTo>
                <a:lnTo>
                  <a:pt x="2431716" y="2050534"/>
                </a:lnTo>
                <a:lnTo>
                  <a:pt x="2425129" y="2036787"/>
                </a:lnTo>
                <a:lnTo>
                  <a:pt x="2423124" y="2025045"/>
                </a:lnTo>
                <a:lnTo>
                  <a:pt x="2423124" y="2013304"/>
                </a:lnTo>
                <a:lnTo>
                  <a:pt x="2419401" y="1997552"/>
                </a:lnTo>
                <a:lnTo>
                  <a:pt x="2409664" y="1976932"/>
                </a:lnTo>
                <a:lnTo>
                  <a:pt x="2394199" y="1956312"/>
                </a:lnTo>
                <a:lnTo>
                  <a:pt x="2379880" y="1937697"/>
                </a:lnTo>
                <a:lnTo>
                  <a:pt x="2364414" y="1921946"/>
                </a:lnTo>
                <a:lnTo>
                  <a:pt x="2369283" y="1901327"/>
                </a:lnTo>
                <a:lnTo>
                  <a:pt x="2374152" y="1882711"/>
                </a:lnTo>
                <a:lnTo>
                  <a:pt x="2379880" y="1862092"/>
                </a:lnTo>
                <a:lnTo>
                  <a:pt x="2374152" y="1859227"/>
                </a:lnTo>
                <a:lnTo>
                  <a:pt x="2371288" y="1857223"/>
                </a:lnTo>
                <a:lnTo>
                  <a:pt x="2367565" y="1853213"/>
                </a:lnTo>
                <a:lnTo>
                  <a:pt x="2364701" y="1852354"/>
                </a:lnTo>
                <a:lnTo>
                  <a:pt x="2359832" y="1852354"/>
                </a:lnTo>
                <a:lnTo>
                  <a:pt x="2353246" y="1850349"/>
                </a:lnTo>
                <a:lnTo>
                  <a:pt x="2349522" y="1853213"/>
                </a:lnTo>
                <a:lnTo>
                  <a:pt x="2347518" y="1855218"/>
                </a:lnTo>
                <a:lnTo>
                  <a:pt x="2342650" y="1857223"/>
                </a:lnTo>
                <a:lnTo>
                  <a:pt x="2337781" y="1857223"/>
                </a:lnTo>
                <a:lnTo>
                  <a:pt x="2331194" y="1857223"/>
                </a:lnTo>
                <a:lnTo>
                  <a:pt x="2312865" y="1828011"/>
                </a:lnTo>
                <a:lnTo>
                  <a:pt x="2300264" y="1826006"/>
                </a:lnTo>
                <a:lnTo>
                  <a:pt x="2288809" y="1825147"/>
                </a:lnTo>
                <a:lnTo>
                  <a:pt x="2275348" y="1823143"/>
                </a:lnTo>
                <a:lnTo>
                  <a:pt x="2259024" y="1830016"/>
                </a:lnTo>
                <a:lnTo>
                  <a:pt x="2241841" y="1836889"/>
                </a:lnTo>
                <a:lnTo>
                  <a:pt x="2228381" y="1841758"/>
                </a:lnTo>
                <a:lnTo>
                  <a:pt x="2195733" y="1834884"/>
                </a:lnTo>
                <a:lnTo>
                  <a:pt x="2192009" y="1846626"/>
                </a:lnTo>
                <a:lnTo>
                  <a:pt x="2180554" y="1846626"/>
                </a:lnTo>
                <a:lnTo>
                  <a:pt x="2169958" y="1843762"/>
                </a:lnTo>
                <a:lnTo>
                  <a:pt x="2162225" y="1841758"/>
                </a:lnTo>
                <a:lnTo>
                  <a:pt x="2158502" y="1843762"/>
                </a:lnTo>
                <a:lnTo>
                  <a:pt x="2155639" y="1846626"/>
                </a:lnTo>
                <a:lnTo>
                  <a:pt x="2149911" y="1848631"/>
                </a:lnTo>
                <a:lnTo>
                  <a:pt x="2143323" y="1850636"/>
                </a:lnTo>
                <a:lnTo>
                  <a:pt x="2133586" y="1838893"/>
                </a:lnTo>
                <a:lnTo>
                  <a:pt x="2120126" y="1832021"/>
                </a:lnTo>
                <a:lnTo>
                  <a:pt x="2106666" y="1825147"/>
                </a:lnTo>
                <a:lnTo>
                  <a:pt x="2093206" y="1818274"/>
                </a:lnTo>
                <a:lnTo>
                  <a:pt x="2081751" y="1809395"/>
                </a:lnTo>
                <a:lnTo>
                  <a:pt x="2073159" y="1787058"/>
                </a:lnTo>
                <a:lnTo>
                  <a:pt x="2063422" y="1775315"/>
                </a:lnTo>
                <a:lnTo>
                  <a:pt x="2047957" y="1763574"/>
                </a:lnTo>
                <a:lnTo>
                  <a:pt x="2034497" y="1751832"/>
                </a:lnTo>
                <a:lnTo>
                  <a:pt x="2025905" y="1741235"/>
                </a:lnTo>
                <a:lnTo>
                  <a:pt x="2025905" y="1718898"/>
                </a:lnTo>
                <a:lnTo>
                  <a:pt x="2023041" y="1709160"/>
                </a:lnTo>
                <a:lnTo>
                  <a:pt x="2023900" y="1693409"/>
                </a:lnTo>
                <a:lnTo>
                  <a:pt x="2027623" y="1679663"/>
                </a:lnTo>
                <a:lnTo>
                  <a:pt x="2030487" y="1667920"/>
                </a:lnTo>
                <a:lnTo>
                  <a:pt x="2032492" y="1659042"/>
                </a:lnTo>
                <a:lnTo>
                  <a:pt x="2032492" y="1645296"/>
                </a:lnTo>
                <a:lnTo>
                  <a:pt x="2029628" y="1637563"/>
                </a:lnTo>
                <a:lnTo>
                  <a:pt x="2023900" y="1628685"/>
                </a:lnTo>
                <a:lnTo>
                  <a:pt x="2021036" y="1621812"/>
                </a:lnTo>
                <a:lnTo>
                  <a:pt x="2021036" y="1611216"/>
                </a:lnTo>
                <a:lnTo>
                  <a:pt x="2023900" y="1597470"/>
                </a:lnTo>
                <a:lnTo>
                  <a:pt x="2030487" y="1582864"/>
                </a:lnTo>
                <a:lnTo>
                  <a:pt x="2037074" y="1565394"/>
                </a:lnTo>
                <a:lnTo>
                  <a:pt x="2043661" y="1550788"/>
                </a:lnTo>
                <a:lnTo>
                  <a:pt x="2050248" y="1538187"/>
                </a:lnTo>
                <a:lnTo>
                  <a:pt x="2053971" y="1531314"/>
                </a:lnTo>
                <a:lnTo>
                  <a:pt x="2065426" y="1521576"/>
                </a:lnTo>
                <a:lnTo>
                  <a:pt x="2078886" y="1512699"/>
                </a:lnTo>
                <a:lnTo>
                  <a:pt x="2092347" y="1505825"/>
                </a:lnTo>
                <a:lnTo>
                  <a:pt x="2105807" y="1496947"/>
                </a:lnTo>
                <a:lnTo>
                  <a:pt x="2108670" y="1489215"/>
                </a:lnTo>
                <a:lnTo>
                  <a:pt x="2108670" y="1478619"/>
                </a:lnTo>
                <a:lnTo>
                  <a:pt x="2107812" y="1466876"/>
                </a:lnTo>
                <a:lnTo>
                  <a:pt x="2108670" y="1457139"/>
                </a:lnTo>
                <a:lnTo>
                  <a:pt x="2117263" y="1443393"/>
                </a:lnTo>
                <a:lnTo>
                  <a:pt x="2128718" y="1432796"/>
                </a:lnTo>
                <a:lnTo>
                  <a:pt x="2141319" y="1423059"/>
                </a:lnTo>
                <a:lnTo>
                  <a:pt x="2152774" y="1412463"/>
                </a:lnTo>
                <a:lnTo>
                  <a:pt x="2162511" y="1400721"/>
                </a:lnTo>
                <a:lnTo>
                  <a:pt x="2168239" y="1384970"/>
                </a:lnTo>
                <a:lnTo>
                  <a:pt x="2168239" y="1384110"/>
                </a:lnTo>
                <a:lnTo>
                  <a:pt x="2166235" y="1384110"/>
                </a:lnTo>
                <a:lnTo>
                  <a:pt x="2166235" y="1382105"/>
                </a:lnTo>
                <a:lnTo>
                  <a:pt x="2166235" y="1380101"/>
                </a:lnTo>
                <a:lnTo>
                  <a:pt x="2164230" y="1378096"/>
                </a:lnTo>
                <a:lnTo>
                  <a:pt x="2161366" y="1377237"/>
                </a:lnTo>
                <a:lnTo>
                  <a:pt x="2157643" y="1375233"/>
                </a:lnTo>
                <a:lnTo>
                  <a:pt x="2154779" y="1375233"/>
                </a:lnTo>
                <a:lnTo>
                  <a:pt x="2149051" y="1373228"/>
                </a:lnTo>
                <a:lnTo>
                  <a:pt x="2146188" y="1377237"/>
                </a:lnTo>
                <a:lnTo>
                  <a:pt x="2142464" y="1377237"/>
                </a:lnTo>
                <a:lnTo>
                  <a:pt x="2137596" y="1378096"/>
                </a:lnTo>
                <a:lnTo>
                  <a:pt x="2131009" y="1378096"/>
                </a:lnTo>
                <a:lnTo>
                  <a:pt x="2131009" y="1373228"/>
                </a:lnTo>
                <a:lnTo>
                  <a:pt x="2128145" y="1373228"/>
                </a:lnTo>
                <a:lnTo>
                  <a:pt x="2128145" y="1359481"/>
                </a:lnTo>
                <a:lnTo>
                  <a:pt x="2126141" y="1340866"/>
                </a:lnTo>
                <a:lnTo>
                  <a:pt x="2124135" y="1318527"/>
                </a:lnTo>
                <a:lnTo>
                  <a:pt x="2124135" y="1297049"/>
                </a:lnTo>
                <a:lnTo>
                  <a:pt x="2124135" y="1277575"/>
                </a:lnTo>
                <a:lnTo>
                  <a:pt x="2127858" y="1265832"/>
                </a:lnTo>
                <a:lnTo>
                  <a:pt x="2128431" y="1262396"/>
                </a:lnTo>
                <a:lnTo>
                  <a:pt x="2130436" y="1258387"/>
                </a:lnTo>
                <a:lnTo>
                  <a:pt x="2132441" y="1257527"/>
                </a:lnTo>
                <a:lnTo>
                  <a:pt x="2134445" y="1257527"/>
                </a:lnTo>
                <a:lnTo>
                  <a:pt x="2137310" y="1257527"/>
                </a:lnTo>
                <a:lnTo>
                  <a:pt x="2141033" y="1255522"/>
                </a:lnTo>
                <a:lnTo>
                  <a:pt x="2145901" y="1255522"/>
                </a:lnTo>
                <a:lnTo>
                  <a:pt x="2159361" y="1260391"/>
                </a:lnTo>
                <a:lnTo>
                  <a:pt x="2174826" y="1264400"/>
                </a:lnTo>
                <a:lnTo>
                  <a:pt x="2191151" y="1264400"/>
                </a:lnTo>
                <a:lnTo>
                  <a:pt x="2207474" y="1260391"/>
                </a:lnTo>
                <a:lnTo>
                  <a:pt x="2220076" y="1255522"/>
                </a:lnTo>
                <a:lnTo>
                  <a:pt x="2220935" y="1253518"/>
                </a:lnTo>
                <a:lnTo>
                  <a:pt x="2220935" y="1251513"/>
                </a:lnTo>
                <a:lnTo>
                  <a:pt x="2222939" y="1251513"/>
                </a:lnTo>
                <a:lnTo>
                  <a:pt x="2222939" y="1250654"/>
                </a:lnTo>
                <a:lnTo>
                  <a:pt x="2222939" y="1248650"/>
                </a:lnTo>
                <a:lnTo>
                  <a:pt x="2226662" y="1234902"/>
                </a:lnTo>
                <a:lnTo>
                  <a:pt x="2226662" y="1219152"/>
                </a:lnTo>
                <a:lnTo>
                  <a:pt x="2224658" y="1204546"/>
                </a:lnTo>
                <a:lnTo>
                  <a:pt x="2222653" y="1187076"/>
                </a:lnTo>
                <a:lnTo>
                  <a:pt x="2211197" y="1184212"/>
                </a:lnTo>
                <a:lnTo>
                  <a:pt x="2199742" y="1180203"/>
                </a:lnTo>
                <a:lnTo>
                  <a:pt x="2188286" y="1173329"/>
                </a:lnTo>
                <a:lnTo>
                  <a:pt x="2179695" y="1164452"/>
                </a:lnTo>
                <a:lnTo>
                  <a:pt x="2182558" y="1163592"/>
                </a:lnTo>
                <a:lnTo>
                  <a:pt x="2186282" y="1161587"/>
                </a:lnTo>
                <a:lnTo>
                  <a:pt x="2188286" y="1159583"/>
                </a:lnTo>
                <a:lnTo>
                  <a:pt x="2191151" y="1159583"/>
                </a:lnTo>
                <a:lnTo>
                  <a:pt x="2194874" y="1157578"/>
                </a:lnTo>
                <a:lnTo>
                  <a:pt x="2200602" y="1157578"/>
                </a:lnTo>
                <a:lnTo>
                  <a:pt x="2204324" y="1156718"/>
                </a:lnTo>
                <a:lnTo>
                  <a:pt x="2209193" y="1154714"/>
                </a:lnTo>
                <a:lnTo>
                  <a:pt x="2214061" y="1154714"/>
                </a:lnTo>
                <a:lnTo>
                  <a:pt x="2219789" y="1154714"/>
                </a:lnTo>
                <a:lnTo>
                  <a:pt x="2219789" y="1136099"/>
                </a:lnTo>
                <a:lnTo>
                  <a:pt x="2224658" y="1136099"/>
                </a:lnTo>
                <a:lnTo>
                  <a:pt x="2229526" y="1136958"/>
                </a:lnTo>
                <a:lnTo>
                  <a:pt x="2231531" y="1138963"/>
                </a:lnTo>
                <a:lnTo>
                  <a:pt x="2234395" y="1138963"/>
                </a:lnTo>
                <a:lnTo>
                  <a:pt x="2238118" y="1140968"/>
                </a:lnTo>
                <a:lnTo>
                  <a:pt x="2240981" y="1142972"/>
                </a:lnTo>
                <a:lnTo>
                  <a:pt x="2244705" y="1138963"/>
                </a:lnTo>
                <a:lnTo>
                  <a:pt x="2249574" y="1136958"/>
                </a:lnTo>
                <a:lnTo>
                  <a:pt x="2253296" y="1136099"/>
                </a:lnTo>
                <a:lnTo>
                  <a:pt x="2258165" y="1134094"/>
                </a:lnTo>
                <a:lnTo>
                  <a:pt x="2260170" y="1132089"/>
                </a:lnTo>
                <a:lnTo>
                  <a:pt x="2261029" y="1129226"/>
                </a:lnTo>
                <a:lnTo>
                  <a:pt x="2261029" y="1125216"/>
                </a:lnTo>
                <a:lnTo>
                  <a:pt x="2261029" y="1122352"/>
                </a:lnTo>
                <a:lnTo>
                  <a:pt x="2261029" y="1118343"/>
                </a:lnTo>
                <a:lnTo>
                  <a:pt x="2263034" y="1115479"/>
                </a:lnTo>
                <a:lnTo>
                  <a:pt x="2265038" y="1111470"/>
                </a:lnTo>
                <a:lnTo>
                  <a:pt x="2296827" y="1101733"/>
                </a:lnTo>
                <a:lnTo>
                  <a:pt x="2303414" y="1091136"/>
                </a:lnTo>
                <a:lnTo>
                  <a:pt x="2305419" y="1081399"/>
                </a:lnTo>
                <a:lnTo>
                  <a:pt x="2310287" y="1070803"/>
                </a:lnTo>
                <a:lnTo>
                  <a:pt x="2320024" y="1063929"/>
                </a:lnTo>
                <a:lnTo>
                  <a:pt x="2332626" y="1059060"/>
                </a:lnTo>
                <a:lnTo>
                  <a:pt x="2346945" y="1054192"/>
                </a:lnTo>
                <a:lnTo>
                  <a:pt x="2360405" y="1049323"/>
                </a:lnTo>
                <a:lnTo>
                  <a:pt x="2362410" y="1047319"/>
                </a:lnTo>
                <a:lnTo>
                  <a:pt x="2362410" y="1045314"/>
                </a:lnTo>
                <a:lnTo>
                  <a:pt x="2362410" y="1043310"/>
                </a:lnTo>
                <a:lnTo>
                  <a:pt x="2364414" y="1042451"/>
                </a:lnTo>
                <a:lnTo>
                  <a:pt x="2357828" y="1024980"/>
                </a:lnTo>
                <a:lnTo>
                  <a:pt x="2354104" y="1004360"/>
                </a:lnTo>
                <a:lnTo>
                  <a:pt x="2354104" y="985745"/>
                </a:lnTo>
                <a:lnTo>
                  <a:pt x="2353246" y="969994"/>
                </a:lnTo>
                <a:lnTo>
                  <a:pt x="2367565" y="969135"/>
                </a:lnTo>
                <a:lnTo>
                  <a:pt x="2378161" y="965125"/>
                </a:lnTo>
                <a:lnTo>
                  <a:pt x="2389617" y="962262"/>
                </a:lnTo>
                <a:lnTo>
                  <a:pt x="2389617" y="969994"/>
                </a:lnTo>
                <a:lnTo>
                  <a:pt x="2387612" y="976868"/>
                </a:lnTo>
                <a:lnTo>
                  <a:pt x="2385607" y="989468"/>
                </a:lnTo>
                <a:lnTo>
                  <a:pt x="2384748" y="1006079"/>
                </a:lnTo>
                <a:lnTo>
                  <a:pt x="2382744" y="1021830"/>
                </a:lnTo>
                <a:lnTo>
                  <a:pt x="2382744" y="1033572"/>
                </a:lnTo>
                <a:lnTo>
                  <a:pt x="2387612" y="1036436"/>
                </a:lnTo>
                <a:lnTo>
                  <a:pt x="2391335" y="1038441"/>
                </a:lnTo>
                <a:lnTo>
                  <a:pt x="2392195" y="1040445"/>
                </a:lnTo>
                <a:lnTo>
                  <a:pt x="2395917" y="1042451"/>
                </a:lnTo>
                <a:lnTo>
                  <a:pt x="2400786" y="1045314"/>
                </a:lnTo>
                <a:lnTo>
                  <a:pt x="2411383" y="1040445"/>
                </a:lnTo>
                <a:lnTo>
                  <a:pt x="2418828" y="1040445"/>
                </a:lnTo>
                <a:lnTo>
                  <a:pt x="2423697" y="1043310"/>
                </a:lnTo>
                <a:lnTo>
                  <a:pt x="2430284" y="1049037"/>
                </a:lnTo>
                <a:lnTo>
                  <a:pt x="2438875" y="1049037"/>
                </a:lnTo>
                <a:lnTo>
                  <a:pt x="2448612" y="1045028"/>
                </a:lnTo>
                <a:lnTo>
                  <a:pt x="2457204" y="1040159"/>
                </a:lnTo>
                <a:lnTo>
                  <a:pt x="2462072" y="1035290"/>
                </a:lnTo>
                <a:lnTo>
                  <a:pt x="2468660" y="1031281"/>
                </a:lnTo>
                <a:lnTo>
                  <a:pt x="2477251" y="1028418"/>
                </a:lnTo>
                <a:lnTo>
                  <a:pt x="2490712" y="1029276"/>
                </a:lnTo>
                <a:lnTo>
                  <a:pt x="2509040" y="1033286"/>
                </a:lnTo>
                <a:lnTo>
                  <a:pt x="2511045" y="1028418"/>
                </a:lnTo>
                <a:lnTo>
                  <a:pt x="2511904" y="1026413"/>
                </a:lnTo>
                <a:lnTo>
                  <a:pt x="2515627" y="1022403"/>
                </a:lnTo>
                <a:lnTo>
                  <a:pt x="2518491" y="1021544"/>
                </a:lnTo>
                <a:lnTo>
                  <a:pt x="2522214" y="1021544"/>
                </a:lnTo>
                <a:lnTo>
                  <a:pt x="2527083" y="1019539"/>
                </a:lnTo>
                <a:lnTo>
                  <a:pt x="2527083" y="990327"/>
                </a:lnTo>
                <a:lnTo>
                  <a:pt x="2530805" y="966844"/>
                </a:lnTo>
                <a:lnTo>
                  <a:pt x="2533670" y="962835"/>
                </a:lnTo>
                <a:lnTo>
                  <a:pt x="2537393" y="961975"/>
                </a:lnTo>
                <a:lnTo>
                  <a:pt x="2540256" y="957966"/>
                </a:lnTo>
                <a:lnTo>
                  <a:pt x="2543980" y="955961"/>
                </a:lnTo>
                <a:lnTo>
                  <a:pt x="2548849" y="955102"/>
                </a:lnTo>
                <a:lnTo>
                  <a:pt x="2548849" y="957966"/>
                </a:lnTo>
                <a:lnTo>
                  <a:pt x="2551712" y="961975"/>
                </a:lnTo>
                <a:lnTo>
                  <a:pt x="2553717" y="964839"/>
                </a:lnTo>
                <a:lnTo>
                  <a:pt x="2555721" y="968849"/>
                </a:lnTo>
                <a:lnTo>
                  <a:pt x="2557726" y="969708"/>
                </a:lnTo>
                <a:lnTo>
                  <a:pt x="2562595" y="971712"/>
                </a:lnTo>
                <a:lnTo>
                  <a:pt x="2567464" y="973718"/>
                </a:lnTo>
                <a:lnTo>
                  <a:pt x="2565458" y="957966"/>
                </a:lnTo>
                <a:lnTo>
                  <a:pt x="2564599" y="948229"/>
                </a:lnTo>
                <a:lnTo>
                  <a:pt x="2560876" y="941355"/>
                </a:lnTo>
                <a:lnTo>
                  <a:pt x="2558872" y="932477"/>
                </a:lnTo>
                <a:lnTo>
                  <a:pt x="2556008" y="916726"/>
                </a:lnTo>
                <a:lnTo>
                  <a:pt x="2564599" y="915867"/>
                </a:lnTo>
                <a:lnTo>
                  <a:pt x="2570327" y="911857"/>
                </a:lnTo>
                <a:lnTo>
                  <a:pt x="2576055" y="908994"/>
                </a:lnTo>
                <a:lnTo>
                  <a:pt x="2582642" y="904985"/>
                </a:lnTo>
                <a:lnTo>
                  <a:pt x="2594097" y="904985"/>
                </a:lnTo>
                <a:lnTo>
                  <a:pt x="2605553" y="906989"/>
                </a:lnTo>
                <a:lnTo>
                  <a:pt x="2614144" y="908994"/>
                </a:lnTo>
                <a:lnTo>
                  <a:pt x="2622736" y="904985"/>
                </a:lnTo>
                <a:lnTo>
                  <a:pt x="2629323" y="895247"/>
                </a:lnTo>
                <a:lnTo>
                  <a:pt x="2623595" y="893242"/>
                </a:lnTo>
                <a:lnTo>
                  <a:pt x="2618726" y="891238"/>
                </a:lnTo>
                <a:lnTo>
                  <a:pt x="2615863" y="889233"/>
                </a:lnTo>
                <a:lnTo>
                  <a:pt x="2610135" y="888374"/>
                </a:lnTo>
                <a:lnTo>
                  <a:pt x="2603548" y="888374"/>
                </a:lnTo>
                <a:lnTo>
                  <a:pt x="2587224" y="896106"/>
                </a:lnTo>
                <a:lnTo>
                  <a:pt x="2568896" y="901834"/>
                </a:lnTo>
                <a:lnTo>
                  <a:pt x="2548849" y="904698"/>
                </a:lnTo>
                <a:lnTo>
                  <a:pt x="2545125" y="895820"/>
                </a:lnTo>
                <a:lnTo>
                  <a:pt x="2540256" y="888947"/>
                </a:lnTo>
                <a:lnTo>
                  <a:pt x="2535388" y="882073"/>
                </a:lnTo>
                <a:lnTo>
                  <a:pt x="2531665" y="874341"/>
                </a:lnTo>
                <a:lnTo>
                  <a:pt x="2530805" y="860594"/>
                </a:lnTo>
                <a:lnTo>
                  <a:pt x="2531665" y="849998"/>
                </a:lnTo>
                <a:lnTo>
                  <a:pt x="2530805" y="838256"/>
                </a:lnTo>
                <a:lnTo>
                  <a:pt x="2528801" y="824509"/>
                </a:lnTo>
                <a:lnTo>
                  <a:pt x="2530805" y="812767"/>
                </a:lnTo>
                <a:lnTo>
                  <a:pt x="2538539" y="795298"/>
                </a:lnTo>
                <a:lnTo>
                  <a:pt x="2551998" y="783556"/>
                </a:lnTo>
                <a:lnTo>
                  <a:pt x="2565458" y="769809"/>
                </a:lnTo>
                <a:lnTo>
                  <a:pt x="2576914" y="756063"/>
                </a:lnTo>
                <a:lnTo>
                  <a:pt x="2585506" y="740311"/>
                </a:lnTo>
                <a:lnTo>
                  <a:pt x="2580637" y="735443"/>
                </a:lnTo>
                <a:lnTo>
                  <a:pt x="2575769" y="730574"/>
                </a:lnTo>
                <a:lnTo>
                  <a:pt x="2570041" y="725705"/>
                </a:lnTo>
                <a:lnTo>
                  <a:pt x="2557440" y="727711"/>
                </a:lnTo>
                <a:lnTo>
                  <a:pt x="2541975" y="728570"/>
                </a:lnTo>
                <a:lnTo>
                  <a:pt x="2537106" y="752913"/>
                </a:lnTo>
                <a:lnTo>
                  <a:pt x="2528515" y="771528"/>
                </a:lnTo>
                <a:lnTo>
                  <a:pt x="2517059" y="787279"/>
                </a:lnTo>
                <a:lnTo>
                  <a:pt x="2503599" y="801885"/>
                </a:lnTo>
                <a:lnTo>
                  <a:pt x="2490997" y="819354"/>
                </a:lnTo>
                <a:lnTo>
                  <a:pt x="2483265" y="839974"/>
                </a:lnTo>
                <a:lnTo>
                  <a:pt x="2477537" y="863458"/>
                </a:lnTo>
                <a:lnTo>
                  <a:pt x="2488134" y="872336"/>
                </a:lnTo>
                <a:lnTo>
                  <a:pt x="2497871" y="882073"/>
                </a:lnTo>
                <a:lnTo>
                  <a:pt x="2504458" y="894675"/>
                </a:lnTo>
                <a:lnTo>
                  <a:pt x="2508181" y="909280"/>
                </a:lnTo>
                <a:lnTo>
                  <a:pt x="2503313" y="911284"/>
                </a:lnTo>
                <a:lnTo>
                  <a:pt x="2501308" y="913290"/>
                </a:lnTo>
                <a:lnTo>
                  <a:pt x="2499303" y="915295"/>
                </a:lnTo>
                <a:lnTo>
                  <a:pt x="2499303" y="916153"/>
                </a:lnTo>
                <a:lnTo>
                  <a:pt x="2497298" y="918158"/>
                </a:lnTo>
                <a:lnTo>
                  <a:pt x="2497298" y="922167"/>
                </a:lnTo>
                <a:lnTo>
                  <a:pt x="2496439" y="923027"/>
                </a:lnTo>
                <a:lnTo>
                  <a:pt x="2474388" y="931904"/>
                </a:lnTo>
                <a:lnTo>
                  <a:pt x="2471523" y="952525"/>
                </a:lnTo>
                <a:lnTo>
                  <a:pt x="2464937" y="968276"/>
                </a:lnTo>
                <a:lnTo>
                  <a:pt x="2458350" y="980017"/>
                </a:lnTo>
                <a:lnTo>
                  <a:pt x="2447753" y="989755"/>
                </a:lnTo>
                <a:lnTo>
                  <a:pt x="2439162" y="1000351"/>
                </a:lnTo>
                <a:lnTo>
                  <a:pt x="2431430" y="1014097"/>
                </a:lnTo>
                <a:lnTo>
                  <a:pt x="2425702" y="1014097"/>
                </a:lnTo>
                <a:lnTo>
                  <a:pt x="2425702" y="1010088"/>
                </a:lnTo>
                <a:lnTo>
                  <a:pt x="2412241" y="991473"/>
                </a:lnTo>
                <a:lnTo>
                  <a:pt x="2404509" y="970853"/>
                </a:lnTo>
                <a:lnTo>
                  <a:pt x="2398781" y="948515"/>
                </a:lnTo>
                <a:lnTo>
                  <a:pt x="2389044" y="923027"/>
                </a:lnTo>
                <a:lnTo>
                  <a:pt x="2375584" y="929900"/>
                </a:lnTo>
                <a:lnTo>
                  <a:pt x="2366992" y="938778"/>
                </a:lnTo>
                <a:lnTo>
                  <a:pt x="2357255" y="945651"/>
                </a:lnTo>
                <a:lnTo>
                  <a:pt x="2346659" y="950519"/>
                </a:lnTo>
                <a:lnTo>
                  <a:pt x="2330334" y="954530"/>
                </a:lnTo>
                <a:lnTo>
                  <a:pt x="2328330" y="952525"/>
                </a:lnTo>
                <a:lnTo>
                  <a:pt x="2326325" y="952525"/>
                </a:lnTo>
                <a:lnTo>
                  <a:pt x="2325466" y="952525"/>
                </a:lnTo>
                <a:lnTo>
                  <a:pt x="2323462" y="950519"/>
                </a:lnTo>
                <a:lnTo>
                  <a:pt x="2319738" y="950519"/>
                </a:lnTo>
                <a:lnTo>
                  <a:pt x="2318879" y="929900"/>
                </a:lnTo>
                <a:lnTo>
                  <a:pt x="2316874" y="913290"/>
                </a:lnTo>
                <a:lnTo>
                  <a:pt x="2313152" y="899543"/>
                </a:lnTo>
                <a:lnTo>
                  <a:pt x="2310287" y="883792"/>
                </a:lnTo>
                <a:lnTo>
                  <a:pt x="2308283" y="863171"/>
                </a:lnTo>
                <a:lnTo>
                  <a:pt x="2316874" y="854294"/>
                </a:lnTo>
                <a:lnTo>
                  <a:pt x="2319738" y="846562"/>
                </a:lnTo>
                <a:lnTo>
                  <a:pt x="2321743" y="835965"/>
                </a:lnTo>
                <a:lnTo>
                  <a:pt x="2326612" y="822219"/>
                </a:lnTo>
                <a:lnTo>
                  <a:pt x="2330334" y="819354"/>
                </a:lnTo>
                <a:lnTo>
                  <a:pt x="2335203" y="814486"/>
                </a:lnTo>
                <a:lnTo>
                  <a:pt x="2340071" y="808758"/>
                </a:lnTo>
                <a:lnTo>
                  <a:pt x="2345799" y="803889"/>
                </a:lnTo>
                <a:lnTo>
                  <a:pt x="2348663" y="805894"/>
                </a:lnTo>
                <a:lnTo>
                  <a:pt x="2350668" y="807899"/>
                </a:lnTo>
                <a:lnTo>
                  <a:pt x="2352673" y="808758"/>
                </a:lnTo>
                <a:lnTo>
                  <a:pt x="2353532" y="810763"/>
                </a:lnTo>
                <a:lnTo>
                  <a:pt x="2357255" y="807899"/>
                </a:lnTo>
                <a:lnTo>
                  <a:pt x="2359259" y="803889"/>
                </a:lnTo>
                <a:lnTo>
                  <a:pt x="2360119" y="801026"/>
                </a:lnTo>
                <a:lnTo>
                  <a:pt x="2362124" y="795298"/>
                </a:lnTo>
                <a:lnTo>
                  <a:pt x="2364128" y="792434"/>
                </a:lnTo>
                <a:lnTo>
                  <a:pt x="2375584" y="785561"/>
                </a:lnTo>
                <a:lnTo>
                  <a:pt x="2385321" y="781551"/>
                </a:lnTo>
                <a:lnTo>
                  <a:pt x="2393912" y="773818"/>
                </a:lnTo>
                <a:lnTo>
                  <a:pt x="2391049" y="771814"/>
                </a:lnTo>
                <a:lnTo>
                  <a:pt x="2389044" y="771814"/>
                </a:lnTo>
                <a:lnTo>
                  <a:pt x="2387040" y="771814"/>
                </a:lnTo>
                <a:lnTo>
                  <a:pt x="2387040" y="769809"/>
                </a:lnTo>
                <a:lnTo>
                  <a:pt x="2387040" y="766946"/>
                </a:lnTo>
                <a:lnTo>
                  <a:pt x="2385035" y="762936"/>
                </a:lnTo>
                <a:lnTo>
                  <a:pt x="2397635" y="747185"/>
                </a:lnTo>
                <a:lnTo>
                  <a:pt x="2409091" y="728570"/>
                </a:lnTo>
                <a:lnTo>
                  <a:pt x="2418828" y="707091"/>
                </a:lnTo>
                <a:lnTo>
                  <a:pt x="2429425" y="684753"/>
                </a:lnTo>
                <a:lnTo>
                  <a:pt x="2439162" y="662414"/>
                </a:lnTo>
                <a:lnTo>
                  <a:pt x="2451762" y="641794"/>
                </a:lnTo>
                <a:lnTo>
                  <a:pt x="2463218" y="628048"/>
                </a:lnTo>
                <a:lnTo>
                  <a:pt x="2477537" y="620315"/>
                </a:lnTo>
                <a:lnTo>
                  <a:pt x="2477537" y="606569"/>
                </a:lnTo>
                <a:lnTo>
                  <a:pt x="2493003" y="606569"/>
                </a:lnTo>
                <a:lnTo>
                  <a:pt x="2501594" y="590818"/>
                </a:lnTo>
                <a:lnTo>
                  <a:pt x="2515055" y="580221"/>
                </a:lnTo>
                <a:lnTo>
                  <a:pt x="2533383" y="575352"/>
                </a:lnTo>
                <a:lnTo>
                  <a:pt x="2535388" y="577357"/>
                </a:lnTo>
                <a:lnTo>
                  <a:pt x="2537393" y="577357"/>
                </a:lnTo>
                <a:lnTo>
                  <a:pt x="2538252" y="577357"/>
                </a:lnTo>
                <a:lnTo>
                  <a:pt x="2541975" y="579362"/>
                </a:lnTo>
                <a:lnTo>
                  <a:pt x="2541975" y="566761"/>
                </a:lnTo>
                <a:lnTo>
                  <a:pt x="2546843" y="566761"/>
                </a:lnTo>
                <a:lnTo>
                  <a:pt x="2550566" y="566761"/>
                </a:lnTo>
                <a:lnTo>
                  <a:pt x="2553431" y="566761"/>
                </a:lnTo>
                <a:lnTo>
                  <a:pt x="2555435" y="566761"/>
                </a:lnTo>
                <a:lnTo>
                  <a:pt x="2557440" y="568765"/>
                </a:lnTo>
                <a:lnTo>
                  <a:pt x="2559159" y="568765"/>
                </a:lnTo>
                <a:lnTo>
                  <a:pt x="2564885" y="572774"/>
                </a:lnTo>
                <a:lnTo>
                  <a:pt x="2570613" y="559028"/>
                </a:lnTo>
                <a:lnTo>
                  <a:pt x="2581210" y="550150"/>
                </a:lnTo>
                <a:lnTo>
                  <a:pt x="2592666" y="547287"/>
                </a:lnTo>
                <a:lnTo>
                  <a:pt x="2608131" y="543277"/>
                </a:lnTo>
                <a:lnTo>
                  <a:pt x="2623595" y="541272"/>
                </a:lnTo>
                <a:lnTo>
                  <a:pt x="2630182" y="548145"/>
                </a:lnTo>
                <a:lnTo>
                  <a:pt x="2637914" y="552155"/>
                </a:lnTo>
                <a:lnTo>
                  <a:pt x="2644501" y="553014"/>
                </a:lnTo>
                <a:lnTo>
                  <a:pt x="2651089" y="555019"/>
                </a:lnTo>
                <a:lnTo>
                  <a:pt x="2656817" y="561893"/>
                </a:lnTo>
                <a:lnTo>
                  <a:pt x="2659680" y="575639"/>
                </a:lnTo>
                <a:lnTo>
                  <a:pt x="2657675" y="577643"/>
                </a:lnTo>
                <a:lnTo>
                  <a:pt x="2656817" y="579648"/>
                </a:lnTo>
                <a:lnTo>
                  <a:pt x="2654811" y="579648"/>
                </a:lnTo>
                <a:lnTo>
                  <a:pt x="2654811" y="580507"/>
                </a:lnTo>
                <a:lnTo>
                  <a:pt x="2652806" y="582512"/>
                </a:lnTo>
                <a:lnTo>
                  <a:pt x="2652806" y="586522"/>
                </a:lnTo>
                <a:lnTo>
                  <a:pt x="2654811" y="589385"/>
                </a:lnTo>
                <a:lnTo>
                  <a:pt x="2656817" y="589385"/>
                </a:lnTo>
                <a:lnTo>
                  <a:pt x="2657675" y="591390"/>
                </a:lnTo>
                <a:lnTo>
                  <a:pt x="2659680" y="594254"/>
                </a:lnTo>
                <a:lnTo>
                  <a:pt x="2671136" y="589385"/>
                </a:lnTo>
                <a:lnTo>
                  <a:pt x="2677722" y="587380"/>
                </a:lnTo>
                <a:lnTo>
                  <a:pt x="2682591" y="587380"/>
                </a:lnTo>
                <a:lnTo>
                  <a:pt x="2684596" y="591390"/>
                </a:lnTo>
                <a:lnTo>
                  <a:pt x="2686601" y="596259"/>
                </a:lnTo>
                <a:lnTo>
                  <a:pt x="2691469" y="601128"/>
                </a:lnTo>
                <a:lnTo>
                  <a:pt x="2696338" y="606855"/>
                </a:lnTo>
                <a:lnTo>
                  <a:pt x="2726981" y="609719"/>
                </a:lnTo>
                <a:lnTo>
                  <a:pt x="2738437" y="616592"/>
                </a:lnTo>
                <a:lnTo>
                  <a:pt x="2751897" y="627188"/>
                </a:lnTo>
                <a:lnTo>
                  <a:pt x="2765357" y="640935"/>
                </a:lnTo>
                <a:lnTo>
                  <a:pt x="2776812" y="655541"/>
                </a:lnTo>
                <a:lnTo>
                  <a:pt x="2787409" y="671292"/>
                </a:lnTo>
                <a:lnTo>
                  <a:pt x="2790272" y="687043"/>
                </a:lnTo>
                <a:lnTo>
                  <a:pt x="2788268" y="701649"/>
                </a:lnTo>
                <a:lnTo>
                  <a:pt x="2776812" y="714251"/>
                </a:lnTo>
                <a:lnTo>
                  <a:pt x="2761347" y="721983"/>
                </a:lnTo>
                <a:lnTo>
                  <a:pt x="2745024" y="721983"/>
                </a:lnTo>
                <a:lnTo>
                  <a:pt x="2729559" y="715109"/>
                </a:lnTo>
                <a:lnTo>
                  <a:pt x="2716099" y="708236"/>
                </a:lnTo>
                <a:lnTo>
                  <a:pt x="2702638" y="703368"/>
                </a:lnTo>
                <a:lnTo>
                  <a:pt x="2704643" y="715109"/>
                </a:lnTo>
                <a:lnTo>
                  <a:pt x="2706647" y="730861"/>
                </a:lnTo>
                <a:lnTo>
                  <a:pt x="2708652" y="747471"/>
                </a:lnTo>
                <a:lnTo>
                  <a:pt x="2711516" y="761218"/>
                </a:lnTo>
                <a:lnTo>
                  <a:pt x="2715239" y="770096"/>
                </a:lnTo>
                <a:lnTo>
                  <a:pt x="2718103" y="774964"/>
                </a:lnTo>
                <a:lnTo>
                  <a:pt x="2722972" y="776969"/>
                </a:lnTo>
                <a:lnTo>
                  <a:pt x="2726694" y="780979"/>
                </a:lnTo>
                <a:lnTo>
                  <a:pt x="2733282" y="781838"/>
                </a:lnTo>
                <a:lnTo>
                  <a:pt x="2731277" y="770096"/>
                </a:lnTo>
                <a:lnTo>
                  <a:pt x="2729272" y="761218"/>
                </a:lnTo>
                <a:lnTo>
                  <a:pt x="2729272" y="751481"/>
                </a:lnTo>
                <a:lnTo>
                  <a:pt x="2735287" y="751481"/>
                </a:lnTo>
                <a:lnTo>
                  <a:pt x="2735287" y="747471"/>
                </a:lnTo>
                <a:lnTo>
                  <a:pt x="2746741" y="754344"/>
                </a:lnTo>
                <a:lnTo>
                  <a:pt x="2758197" y="761218"/>
                </a:lnTo>
                <a:lnTo>
                  <a:pt x="2771657" y="766946"/>
                </a:lnTo>
                <a:lnTo>
                  <a:pt x="2773662" y="762936"/>
                </a:lnTo>
                <a:lnTo>
                  <a:pt x="2775667" y="760072"/>
                </a:lnTo>
                <a:lnTo>
                  <a:pt x="2776526" y="758068"/>
                </a:lnTo>
                <a:lnTo>
                  <a:pt x="2778531" y="753199"/>
                </a:lnTo>
                <a:lnTo>
                  <a:pt x="2778531" y="747471"/>
                </a:lnTo>
                <a:lnTo>
                  <a:pt x="2776526" y="746612"/>
                </a:lnTo>
                <a:lnTo>
                  <a:pt x="2775667" y="744607"/>
                </a:lnTo>
                <a:lnTo>
                  <a:pt x="2773662" y="742603"/>
                </a:lnTo>
                <a:lnTo>
                  <a:pt x="2773662" y="740598"/>
                </a:lnTo>
                <a:lnTo>
                  <a:pt x="2773662" y="737734"/>
                </a:lnTo>
                <a:lnTo>
                  <a:pt x="2771657" y="732866"/>
                </a:lnTo>
                <a:lnTo>
                  <a:pt x="2787122" y="725992"/>
                </a:lnTo>
                <a:lnTo>
                  <a:pt x="2796859" y="715395"/>
                </a:lnTo>
                <a:lnTo>
                  <a:pt x="2805451" y="703654"/>
                </a:lnTo>
                <a:lnTo>
                  <a:pt x="2810319" y="705658"/>
                </a:lnTo>
                <a:lnTo>
                  <a:pt x="2816907" y="707663"/>
                </a:lnTo>
                <a:lnTo>
                  <a:pt x="2823494" y="708523"/>
                </a:lnTo>
                <a:lnTo>
                  <a:pt x="2830080" y="710527"/>
                </a:lnTo>
                <a:lnTo>
                  <a:pt x="2827217" y="673583"/>
                </a:lnTo>
                <a:lnTo>
                  <a:pt x="2820630" y="632630"/>
                </a:lnTo>
                <a:lnTo>
                  <a:pt x="2848410" y="632630"/>
                </a:lnTo>
                <a:lnTo>
                  <a:pt x="2854996" y="639503"/>
                </a:lnTo>
                <a:lnTo>
                  <a:pt x="2861583" y="649240"/>
                </a:lnTo>
                <a:lnTo>
                  <a:pt x="2867311" y="658118"/>
                </a:lnTo>
                <a:lnTo>
                  <a:pt x="2867311" y="666996"/>
                </a:lnTo>
                <a:lnTo>
                  <a:pt x="2863588" y="667855"/>
                </a:lnTo>
                <a:lnTo>
                  <a:pt x="2861583" y="667855"/>
                </a:lnTo>
                <a:lnTo>
                  <a:pt x="2858719" y="669861"/>
                </a:lnTo>
                <a:lnTo>
                  <a:pt x="2852133" y="669861"/>
                </a:lnTo>
                <a:lnTo>
                  <a:pt x="2852133" y="688476"/>
                </a:lnTo>
                <a:lnTo>
                  <a:pt x="2857001" y="690480"/>
                </a:lnTo>
                <a:lnTo>
                  <a:pt x="2859005" y="692485"/>
                </a:lnTo>
                <a:lnTo>
                  <a:pt x="2861870" y="694490"/>
                </a:lnTo>
                <a:lnTo>
                  <a:pt x="2865592" y="695348"/>
                </a:lnTo>
                <a:lnTo>
                  <a:pt x="2870461" y="695348"/>
                </a:lnTo>
                <a:lnTo>
                  <a:pt x="2872466" y="695348"/>
                </a:lnTo>
                <a:lnTo>
                  <a:pt x="2874470" y="694490"/>
                </a:lnTo>
                <a:lnTo>
                  <a:pt x="2875330" y="694490"/>
                </a:lnTo>
                <a:lnTo>
                  <a:pt x="2879052" y="692485"/>
                </a:lnTo>
                <a:lnTo>
                  <a:pt x="2881058" y="687616"/>
                </a:lnTo>
                <a:lnTo>
                  <a:pt x="2881058" y="683607"/>
                </a:lnTo>
                <a:lnTo>
                  <a:pt x="2881058" y="678738"/>
                </a:lnTo>
                <a:lnTo>
                  <a:pt x="2881058" y="674729"/>
                </a:lnTo>
                <a:lnTo>
                  <a:pt x="2879052" y="669861"/>
                </a:lnTo>
                <a:lnTo>
                  <a:pt x="2890508" y="654109"/>
                </a:lnTo>
                <a:lnTo>
                  <a:pt x="2903968" y="641507"/>
                </a:lnTo>
                <a:lnTo>
                  <a:pt x="2915424" y="625757"/>
                </a:lnTo>
                <a:lnTo>
                  <a:pt x="2921152" y="623752"/>
                </a:lnTo>
                <a:lnTo>
                  <a:pt x="2926021" y="623752"/>
                </a:lnTo>
                <a:lnTo>
                  <a:pt x="2928025" y="621747"/>
                </a:lnTo>
                <a:lnTo>
                  <a:pt x="2930889" y="623752"/>
                </a:lnTo>
                <a:lnTo>
                  <a:pt x="2934612" y="625757"/>
                </a:lnTo>
                <a:lnTo>
                  <a:pt x="2935471" y="628620"/>
                </a:lnTo>
                <a:lnTo>
                  <a:pt x="2937475" y="632630"/>
                </a:lnTo>
                <a:lnTo>
                  <a:pt x="2939481" y="634635"/>
                </a:lnTo>
                <a:lnTo>
                  <a:pt x="2940340" y="637498"/>
                </a:lnTo>
                <a:lnTo>
                  <a:pt x="2944063" y="639503"/>
                </a:lnTo>
                <a:lnTo>
                  <a:pt x="2944063" y="635494"/>
                </a:lnTo>
                <a:lnTo>
                  <a:pt x="2946927" y="632630"/>
                </a:lnTo>
                <a:lnTo>
                  <a:pt x="2948931" y="628620"/>
                </a:lnTo>
                <a:lnTo>
                  <a:pt x="2950936" y="625757"/>
                </a:lnTo>
                <a:lnTo>
                  <a:pt x="2950936" y="620888"/>
                </a:lnTo>
                <a:lnTo>
                  <a:pt x="2952940" y="614015"/>
                </a:lnTo>
                <a:lnTo>
                  <a:pt x="2967260" y="614015"/>
                </a:lnTo>
                <a:lnTo>
                  <a:pt x="2980721" y="616878"/>
                </a:lnTo>
                <a:lnTo>
                  <a:pt x="2993321" y="620888"/>
                </a:lnTo>
                <a:lnTo>
                  <a:pt x="2984730" y="627761"/>
                </a:lnTo>
                <a:lnTo>
                  <a:pt x="2976138" y="632630"/>
                </a:lnTo>
                <a:lnTo>
                  <a:pt x="2969551" y="637498"/>
                </a:lnTo>
                <a:lnTo>
                  <a:pt x="2962964" y="647235"/>
                </a:lnTo>
                <a:lnTo>
                  <a:pt x="2971556" y="647235"/>
                </a:lnTo>
                <a:lnTo>
                  <a:pt x="2976424" y="642367"/>
                </a:lnTo>
                <a:lnTo>
                  <a:pt x="2987880" y="637498"/>
                </a:lnTo>
                <a:lnTo>
                  <a:pt x="3000481" y="632630"/>
                </a:lnTo>
                <a:lnTo>
                  <a:pt x="3010219" y="628620"/>
                </a:lnTo>
                <a:lnTo>
                  <a:pt x="3020814" y="625757"/>
                </a:lnTo>
                <a:lnTo>
                  <a:pt x="3023679" y="625757"/>
                </a:lnTo>
                <a:lnTo>
                  <a:pt x="3025683" y="627761"/>
                </a:lnTo>
                <a:lnTo>
                  <a:pt x="3028547" y="630625"/>
                </a:lnTo>
                <a:lnTo>
                  <a:pt x="3030551" y="632630"/>
                </a:lnTo>
                <a:lnTo>
                  <a:pt x="3032557" y="634635"/>
                </a:lnTo>
                <a:lnTo>
                  <a:pt x="3035420" y="634635"/>
                </a:lnTo>
                <a:lnTo>
                  <a:pt x="3042007" y="635494"/>
                </a:lnTo>
                <a:lnTo>
                  <a:pt x="3044012" y="632630"/>
                </a:lnTo>
                <a:lnTo>
                  <a:pt x="3046016" y="628620"/>
                </a:lnTo>
                <a:lnTo>
                  <a:pt x="3046876" y="627761"/>
                </a:lnTo>
                <a:lnTo>
                  <a:pt x="3046876" y="623752"/>
                </a:lnTo>
                <a:lnTo>
                  <a:pt x="3048881" y="618883"/>
                </a:lnTo>
                <a:lnTo>
                  <a:pt x="3048881" y="614015"/>
                </a:lnTo>
                <a:lnTo>
                  <a:pt x="3046016" y="610005"/>
                </a:lnTo>
                <a:lnTo>
                  <a:pt x="3044012" y="607141"/>
                </a:lnTo>
                <a:lnTo>
                  <a:pt x="3042007" y="603132"/>
                </a:lnTo>
                <a:lnTo>
                  <a:pt x="3042007" y="598263"/>
                </a:lnTo>
                <a:lnTo>
                  <a:pt x="3042007" y="591390"/>
                </a:lnTo>
                <a:lnTo>
                  <a:pt x="3046876" y="587380"/>
                </a:lnTo>
                <a:lnTo>
                  <a:pt x="3050598" y="584517"/>
                </a:lnTo>
                <a:lnTo>
                  <a:pt x="3053463" y="582512"/>
                </a:lnTo>
                <a:lnTo>
                  <a:pt x="3060049" y="579648"/>
                </a:lnTo>
                <a:lnTo>
                  <a:pt x="3063773" y="580507"/>
                </a:lnTo>
                <a:lnTo>
                  <a:pt x="3068642" y="582512"/>
                </a:lnTo>
                <a:lnTo>
                  <a:pt x="3075228" y="582512"/>
                </a:lnTo>
                <a:lnTo>
                  <a:pt x="3081815" y="582512"/>
                </a:lnTo>
                <a:lnTo>
                  <a:pt x="3090406" y="593108"/>
                </a:lnTo>
                <a:lnTo>
                  <a:pt x="3101862" y="604850"/>
                </a:lnTo>
                <a:lnTo>
                  <a:pt x="3119045" y="616592"/>
                </a:lnTo>
                <a:lnTo>
                  <a:pt x="3133364" y="628334"/>
                </a:lnTo>
                <a:lnTo>
                  <a:pt x="3146825" y="635208"/>
                </a:lnTo>
                <a:lnTo>
                  <a:pt x="3155417" y="639217"/>
                </a:lnTo>
                <a:lnTo>
                  <a:pt x="3157422" y="637212"/>
                </a:lnTo>
                <a:lnTo>
                  <a:pt x="3157422" y="635208"/>
                </a:lnTo>
                <a:lnTo>
                  <a:pt x="3158280" y="632343"/>
                </a:lnTo>
                <a:lnTo>
                  <a:pt x="3153411" y="627475"/>
                </a:lnTo>
                <a:lnTo>
                  <a:pt x="3150548" y="623465"/>
                </a:lnTo>
                <a:lnTo>
                  <a:pt x="3148543" y="618597"/>
                </a:lnTo>
                <a:lnTo>
                  <a:pt x="3144820" y="613728"/>
                </a:lnTo>
                <a:lnTo>
                  <a:pt x="3143961" y="606855"/>
                </a:lnTo>
                <a:lnTo>
                  <a:pt x="3128496" y="606855"/>
                </a:lnTo>
                <a:lnTo>
                  <a:pt x="3130501" y="586235"/>
                </a:lnTo>
                <a:lnTo>
                  <a:pt x="3126778" y="570484"/>
                </a:lnTo>
                <a:lnTo>
                  <a:pt x="3124773" y="556737"/>
                </a:lnTo>
                <a:lnTo>
                  <a:pt x="3121909" y="538122"/>
                </a:lnTo>
                <a:lnTo>
                  <a:pt x="3131647" y="531249"/>
                </a:lnTo>
                <a:lnTo>
                  <a:pt x="3138233" y="522371"/>
                </a:lnTo>
                <a:lnTo>
                  <a:pt x="3141957" y="512633"/>
                </a:lnTo>
                <a:lnTo>
                  <a:pt x="3144820" y="500032"/>
                </a:lnTo>
                <a:lnTo>
                  <a:pt x="3148543" y="490295"/>
                </a:lnTo>
                <a:lnTo>
                  <a:pt x="3153411" y="479699"/>
                </a:lnTo>
                <a:lnTo>
                  <a:pt x="3159999" y="471966"/>
                </a:lnTo>
                <a:lnTo>
                  <a:pt x="3168590" y="466239"/>
                </a:lnTo>
                <a:lnTo>
                  <a:pt x="3184055" y="465379"/>
                </a:lnTo>
                <a:lnTo>
                  <a:pt x="3202384" y="466239"/>
                </a:lnTo>
                <a:lnTo>
                  <a:pt x="3207252" y="475116"/>
                </a:lnTo>
                <a:lnTo>
                  <a:pt x="3213839" y="481989"/>
                </a:lnTo>
                <a:lnTo>
                  <a:pt x="3211835" y="495737"/>
                </a:lnTo>
                <a:lnTo>
                  <a:pt x="3208971" y="509483"/>
                </a:lnTo>
                <a:lnTo>
                  <a:pt x="3205248" y="521225"/>
                </a:lnTo>
                <a:lnTo>
                  <a:pt x="3204389" y="531822"/>
                </a:lnTo>
                <a:lnTo>
                  <a:pt x="3202384" y="538694"/>
                </a:lnTo>
                <a:lnTo>
                  <a:pt x="3205248" y="547573"/>
                </a:lnTo>
                <a:lnTo>
                  <a:pt x="3210976" y="559315"/>
                </a:lnTo>
                <a:lnTo>
                  <a:pt x="3213839" y="573061"/>
                </a:lnTo>
                <a:lnTo>
                  <a:pt x="3216703" y="582798"/>
                </a:lnTo>
                <a:lnTo>
                  <a:pt x="3216703" y="594540"/>
                </a:lnTo>
                <a:lnTo>
                  <a:pt x="3213839" y="605137"/>
                </a:lnTo>
                <a:lnTo>
                  <a:pt x="3210976" y="614015"/>
                </a:lnTo>
                <a:lnTo>
                  <a:pt x="3210976" y="620888"/>
                </a:lnTo>
                <a:lnTo>
                  <a:pt x="3211835" y="625757"/>
                </a:lnTo>
                <a:lnTo>
                  <a:pt x="3213839" y="628620"/>
                </a:lnTo>
                <a:lnTo>
                  <a:pt x="3216703" y="632630"/>
                </a:lnTo>
                <a:lnTo>
                  <a:pt x="3220427" y="635494"/>
                </a:lnTo>
                <a:lnTo>
                  <a:pt x="3222431" y="641221"/>
                </a:lnTo>
                <a:lnTo>
                  <a:pt x="3225295" y="646949"/>
                </a:lnTo>
                <a:lnTo>
                  <a:pt x="3220427" y="657545"/>
                </a:lnTo>
                <a:lnTo>
                  <a:pt x="3216703" y="669288"/>
                </a:lnTo>
                <a:lnTo>
                  <a:pt x="3216703" y="685039"/>
                </a:lnTo>
                <a:lnTo>
                  <a:pt x="3211835" y="687903"/>
                </a:lnTo>
                <a:lnTo>
                  <a:pt x="3208971" y="691912"/>
                </a:lnTo>
                <a:lnTo>
                  <a:pt x="3204103" y="693917"/>
                </a:lnTo>
                <a:lnTo>
                  <a:pt x="3198375" y="696780"/>
                </a:lnTo>
                <a:lnTo>
                  <a:pt x="3191788" y="698786"/>
                </a:lnTo>
                <a:lnTo>
                  <a:pt x="3191788" y="703941"/>
                </a:lnTo>
                <a:lnTo>
                  <a:pt x="3210976" y="703941"/>
                </a:lnTo>
                <a:lnTo>
                  <a:pt x="3211835" y="701936"/>
                </a:lnTo>
                <a:lnTo>
                  <a:pt x="3213839" y="701076"/>
                </a:lnTo>
                <a:lnTo>
                  <a:pt x="3216703" y="699072"/>
                </a:lnTo>
                <a:lnTo>
                  <a:pt x="3223290" y="687330"/>
                </a:lnTo>
                <a:lnTo>
                  <a:pt x="3229878" y="673583"/>
                </a:lnTo>
                <a:lnTo>
                  <a:pt x="3235606" y="662987"/>
                </a:lnTo>
                <a:lnTo>
                  <a:pt x="3238469" y="646376"/>
                </a:lnTo>
                <a:lnTo>
                  <a:pt x="3235606" y="630625"/>
                </a:lnTo>
                <a:lnTo>
                  <a:pt x="3233600" y="614874"/>
                </a:lnTo>
                <a:lnTo>
                  <a:pt x="3231595" y="601128"/>
                </a:lnTo>
                <a:lnTo>
                  <a:pt x="3249925" y="601128"/>
                </a:lnTo>
                <a:lnTo>
                  <a:pt x="3267108" y="601128"/>
                </a:lnTo>
                <a:lnTo>
                  <a:pt x="3283432" y="606855"/>
                </a:lnTo>
                <a:lnTo>
                  <a:pt x="3283432" y="601128"/>
                </a:lnTo>
                <a:lnTo>
                  <a:pt x="3267108" y="594254"/>
                </a:lnTo>
                <a:lnTo>
                  <a:pt x="3247060" y="586522"/>
                </a:lnTo>
                <a:lnTo>
                  <a:pt x="3228732" y="579648"/>
                </a:lnTo>
                <a:lnTo>
                  <a:pt x="3225009" y="562179"/>
                </a:lnTo>
                <a:lnTo>
                  <a:pt x="3220141" y="550437"/>
                </a:lnTo>
                <a:lnTo>
                  <a:pt x="3215272" y="540700"/>
                </a:lnTo>
                <a:lnTo>
                  <a:pt x="3210403" y="526953"/>
                </a:lnTo>
                <a:lnTo>
                  <a:pt x="3231595" y="507478"/>
                </a:lnTo>
                <a:lnTo>
                  <a:pt x="3231595" y="475403"/>
                </a:lnTo>
                <a:lnTo>
                  <a:pt x="3235319" y="475403"/>
                </a:lnTo>
                <a:lnTo>
                  <a:pt x="3238182" y="475403"/>
                </a:lnTo>
                <a:lnTo>
                  <a:pt x="3240188" y="475403"/>
                </a:lnTo>
                <a:lnTo>
                  <a:pt x="3240188" y="475976"/>
                </a:lnTo>
                <a:lnTo>
                  <a:pt x="3243051" y="477980"/>
                </a:lnTo>
                <a:lnTo>
                  <a:pt x="3246774" y="487717"/>
                </a:lnTo>
                <a:lnTo>
                  <a:pt x="3249638" y="498314"/>
                </a:lnTo>
                <a:lnTo>
                  <a:pt x="3256225" y="506047"/>
                </a:lnTo>
                <a:lnTo>
                  <a:pt x="3268826" y="499173"/>
                </a:lnTo>
                <a:lnTo>
                  <a:pt x="3283146" y="496309"/>
                </a:lnTo>
                <a:lnTo>
                  <a:pt x="3302333" y="496309"/>
                </a:lnTo>
                <a:lnTo>
                  <a:pt x="3312071" y="510056"/>
                </a:lnTo>
                <a:lnTo>
                  <a:pt x="3327536" y="523802"/>
                </a:lnTo>
                <a:lnTo>
                  <a:pt x="3341855" y="533539"/>
                </a:lnTo>
                <a:lnTo>
                  <a:pt x="3341855" y="525807"/>
                </a:lnTo>
                <a:lnTo>
                  <a:pt x="3330399" y="513206"/>
                </a:lnTo>
                <a:lnTo>
                  <a:pt x="3321808" y="498600"/>
                </a:lnTo>
                <a:lnTo>
                  <a:pt x="3316939" y="479126"/>
                </a:lnTo>
                <a:lnTo>
                  <a:pt x="3312071" y="460511"/>
                </a:lnTo>
                <a:lnTo>
                  <a:pt x="3308348" y="439891"/>
                </a:lnTo>
                <a:lnTo>
                  <a:pt x="3330399" y="433017"/>
                </a:lnTo>
                <a:lnTo>
                  <a:pt x="3354456" y="428148"/>
                </a:lnTo>
                <a:lnTo>
                  <a:pt x="3361043" y="443900"/>
                </a:lnTo>
                <a:lnTo>
                  <a:pt x="3363906" y="443900"/>
                </a:lnTo>
                <a:lnTo>
                  <a:pt x="3367630" y="428148"/>
                </a:lnTo>
                <a:lnTo>
                  <a:pt x="3370494" y="411538"/>
                </a:lnTo>
                <a:lnTo>
                  <a:pt x="3375362" y="394068"/>
                </a:lnTo>
                <a:lnTo>
                  <a:pt x="3390827" y="385190"/>
                </a:lnTo>
                <a:lnTo>
                  <a:pt x="3402283" y="375453"/>
                </a:lnTo>
                <a:lnTo>
                  <a:pt x="3415743" y="364857"/>
                </a:lnTo>
                <a:lnTo>
                  <a:pt x="3429203" y="359129"/>
                </a:lnTo>
                <a:lnTo>
                  <a:pt x="3444668" y="353402"/>
                </a:lnTo>
                <a:lnTo>
                  <a:pt x="3464715" y="353402"/>
                </a:lnTo>
                <a:lnTo>
                  <a:pt x="3466720" y="346528"/>
                </a:lnTo>
                <a:lnTo>
                  <a:pt x="3469584" y="341660"/>
                </a:lnTo>
                <a:lnTo>
                  <a:pt x="3471589" y="336791"/>
                </a:lnTo>
                <a:lnTo>
                  <a:pt x="3474452" y="331923"/>
                </a:lnTo>
                <a:lnTo>
                  <a:pt x="3485049" y="331923"/>
                </a:lnTo>
                <a:lnTo>
                  <a:pt x="3498509" y="331923"/>
                </a:lnTo>
                <a:lnTo>
                  <a:pt x="3511969" y="331923"/>
                </a:lnTo>
                <a:lnTo>
                  <a:pt x="3521706" y="331923"/>
                </a:lnTo>
                <a:lnTo>
                  <a:pt x="3526574" y="331923"/>
                </a:lnTo>
                <a:lnTo>
                  <a:pt x="3533161" y="326195"/>
                </a:lnTo>
                <a:lnTo>
                  <a:pt x="3539749" y="321326"/>
                </a:lnTo>
                <a:lnTo>
                  <a:pt x="3546335" y="314453"/>
                </a:lnTo>
                <a:lnTo>
                  <a:pt x="3552063" y="309585"/>
                </a:lnTo>
                <a:lnTo>
                  <a:pt x="3556932" y="311589"/>
                </a:lnTo>
                <a:lnTo>
                  <a:pt x="3559796" y="311589"/>
                </a:lnTo>
                <a:lnTo>
                  <a:pt x="3565523" y="312448"/>
                </a:lnTo>
                <a:lnTo>
                  <a:pt x="3570391" y="312448"/>
                </a:lnTo>
                <a:lnTo>
                  <a:pt x="3570391" y="293833"/>
                </a:lnTo>
                <a:lnTo>
                  <a:pt x="3584711" y="286960"/>
                </a:lnTo>
                <a:lnTo>
                  <a:pt x="3597312" y="280087"/>
                </a:lnTo>
                <a:lnTo>
                  <a:pt x="3608768" y="271208"/>
                </a:lnTo>
                <a:lnTo>
                  <a:pt x="3618505" y="261471"/>
                </a:lnTo>
                <a:close/>
                <a:moveTo>
                  <a:pt x="889806" y="236556"/>
                </a:moveTo>
                <a:lnTo>
                  <a:pt x="907275" y="241424"/>
                </a:lnTo>
                <a:lnTo>
                  <a:pt x="918731" y="250303"/>
                </a:lnTo>
                <a:lnTo>
                  <a:pt x="928468" y="258035"/>
                </a:lnTo>
                <a:lnTo>
                  <a:pt x="939065" y="268631"/>
                </a:lnTo>
                <a:lnTo>
                  <a:pt x="948802" y="276363"/>
                </a:lnTo>
                <a:lnTo>
                  <a:pt x="948802" y="273500"/>
                </a:lnTo>
                <a:lnTo>
                  <a:pt x="954530" y="273500"/>
                </a:lnTo>
                <a:lnTo>
                  <a:pt x="954530" y="276363"/>
                </a:lnTo>
                <a:lnTo>
                  <a:pt x="955388" y="280373"/>
                </a:lnTo>
                <a:lnTo>
                  <a:pt x="959112" y="285242"/>
                </a:lnTo>
                <a:lnTo>
                  <a:pt x="961116" y="292115"/>
                </a:lnTo>
                <a:lnTo>
                  <a:pt x="954244" y="292115"/>
                </a:lnTo>
                <a:lnTo>
                  <a:pt x="950520" y="292115"/>
                </a:lnTo>
                <a:lnTo>
                  <a:pt x="950520" y="294120"/>
                </a:lnTo>
                <a:lnTo>
                  <a:pt x="948516" y="294120"/>
                </a:lnTo>
                <a:lnTo>
                  <a:pt x="945651" y="294120"/>
                </a:lnTo>
                <a:lnTo>
                  <a:pt x="941928" y="296124"/>
                </a:lnTo>
                <a:lnTo>
                  <a:pt x="928468" y="285528"/>
                </a:lnTo>
                <a:lnTo>
                  <a:pt x="915009" y="280659"/>
                </a:lnTo>
                <a:lnTo>
                  <a:pt x="898684" y="276650"/>
                </a:lnTo>
                <a:lnTo>
                  <a:pt x="883219" y="268918"/>
                </a:lnTo>
                <a:lnTo>
                  <a:pt x="888947" y="264049"/>
                </a:lnTo>
                <a:lnTo>
                  <a:pt x="889806" y="258321"/>
                </a:lnTo>
                <a:lnTo>
                  <a:pt x="888947" y="253453"/>
                </a:lnTo>
                <a:lnTo>
                  <a:pt x="888947" y="246293"/>
                </a:lnTo>
                <a:close/>
                <a:moveTo>
                  <a:pt x="2059412" y="229683"/>
                </a:moveTo>
                <a:lnTo>
                  <a:pt x="2063136" y="229683"/>
                </a:lnTo>
                <a:lnTo>
                  <a:pt x="2065999" y="230542"/>
                </a:lnTo>
                <a:lnTo>
                  <a:pt x="2068004" y="232546"/>
                </a:lnTo>
                <a:lnTo>
                  <a:pt x="2070008" y="234551"/>
                </a:lnTo>
                <a:lnTo>
                  <a:pt x="2070868" y="236556"/>
                </a:lnTo>
                <a:lnTo>
                  <a:pt x="2070868" y="237701"/>
                </a:lnTo>
                <a:lnTo>
                  <a:pt x="2070868" y="239706"/>
                </a:lnTo>
                <a:lnTo>
                  <a:pt x="2072873" y="243715"/>
                </a:lnTo>
                <a:lnTo>
                  <a:pt x="2065999" y="243715"/>
                </a:lnTo>
                <a:lnTo>
                  <a:pt x="2063136" y="244575"/>
                </a:lnTo>
                <a:lnTo>
                  <a:pt x="2059412" y="244575"/>
                </a:lnTo>
                <a:lnTo>
                  <a:pt x="2056548" y="246579"/>
                </a:lnTo>
                <a:lnTo>
                  <a:pt x="2050820" y="246579"/>
                </a:lnTo>
                <a:lnTo>
                  <a:pt x="2050820" y="243715"/>
                </a:lnTo>
                <a:lnTo>
                  <a:pt x="2047957" y="243715"/>
                </a:lnTo>
                <a:lnTo>
                  <a:pt x="2047957" y="231115"/>
                </a:lnTo>
                <a:lnTo>
                  <a:pt x="2052826" y="231115"/>
                </a:lnTo>
                <a:lnTo>
                  <a:pt x="2057694" y="230255"/>
                </a:lnTo>
                <a:lnTo>
                  <a:pt x="2059412" y="230255"/>
                </a:lnTo>
                <a:close/>
                <a:moveTo>
                  <a:pt x="941928" y="221091"/>
                </a:moveTo>
                <a:lnTo>
                  <a:pt x="957393" y="221091"/>
                </a:lnTo>
                <a:lnTo>
                  <a:pt x="957393" y="223955"/>
                </a:lnTo>
                <a:lnTo>
                  <a:pt x="954530" y="223955"/>
                </a:lnTo>
                <a:lnTo>
                  <a:pt x="950806" y="223955"/>
                </a:lnTo>
                <a:lnTo>
                  <a:pt x="948802" y="225960"/>
                </a:lnTo>
                <a:lnTo>
                  <a:pt x="947943" y="225960"/>
                </a:lnTo>
                <a:lnTo>
                  <a:pt x="945938" y="225960"/>
                </a:lnTo>
                <a:lnTo>
                  <a:pt x="943934" y="223955"/>
                </a:lnTo>
                <a:close/>
                <a:moveTo>
                  <a:pt x="2535101" y="196748"/>
                </a:moveTo>
                <a:lnTo>
                  <a:pt x="2546557" y="196748"/>
                </a:lnTo>
                <a:lnTo>
                  <a:pt x="2550280" y="210495"/>
                </a:lnTo>
                <a:lnTo>
                  <a:pt x="2553144" y="219372"/>
                </a:lnTo>
                <a:lnTo>
                  <a:pt x="2560017" y="223382"/>
                </a:lnTo>
                <a:lnTo>
                  <a:pt x="2571473" y="228250"/>
                </a:lnTo>
                <a:lnTo>
                  <a:pt x="2566604" y="248584"/>
                </a:lnTo>
                <a:lnTo>
                  <a:pt x="2559731" y="268918"/>
                </a:lnTo>
                <a:lnTo>
                  <a:pt x="2549993" y="283523"/>
                </a:lnTo>
                <a:lnTo>
                  <a:pt x="2549993" y="264908"/>
                </a:lnTo>
                <a:lnTo>
                  <a:pt x="2527942" y="264908"/>
                </a:lnTo>
                <a:lnTo>
                  <a:pt x="2529946" y="243429"/>
                </a:lnTo>
                <a:lnTo>
                  <a:pt x="2531951" y="223095"/>
                </a:lnTo>
                <a:close/>
                <a:moveTo>
                  <a:pt x="3596453" y="152931"/>
                </a:moveTo>
                <a:lnTo>
                  <a:pt x="3597026" y="152931"/>
                </a:lnTo>
                <a:lnTo>
                  <a:pt x="3600749" y="152931"/>
                </a:lnTo>
                <a:lnTo>
                  <a:pt x="3600749" y="156940"/>
                </a:lnTo>
                <a:lnTo>
                  <a:pt x="3601608" y="161809"/>
                </a:lnTo>
                <a:lnTo>
                  <a:pt x="3603613" y="163813"/>
                </a:lnTo>
                <a:lnTo>
                  <a:pt x="3605618" y="166677"/>
                </a:lnTo>
                <a:lnTo>
                  <a:pt x="3607622" y="168682"/>
                </a:lnTo>
                <a:lnTo>
                  <a:pt x="3610486" y="171546"/>
                </a:lnTo>
                <a:lnTo>
                  <a:pt x="3614209" y="168682"/>
                </a:lnTo>
                <a:lnTo>
                  <a:pt x="3615068" y="164672"/>
                </a:lnTo>
                <a:lnTo>
                  <a:pt x="3617073" y="163813"/>
                </a:lnTo>
                <a:lnTo>
                  <a:pt x="3620796" y="163813"/>
                </a:lnTo>
                <a:lnTo>
                  <a:pt x="3625665" y="161809"/>
                </a:lnTo>
                <a:lnTo>
                  <a:pt x="3628528" y="171546"/>
                </a:lnTo>
                <a:lnTo>
                  <a:pt x="3634256" y="178419"/>
                </a:lnTo>
                <a:lnTo>
                  <a:pt x="3639125" y="185292"/>
                </a:lnTo>
                <a:lnTo>
                  <a:pt x="3641989" y="194170"/>
                </a:lnTo>
                <a:lnTo>
                  <a:pt x="3643993" y="205913"/>
                </a:lnTo>
                <a:lnTo>
                  <a:pt x="3643993" y="207917"/>
                </a:lnTo>
                <a:lnTo>
                  <a:pt x="3641989" y="209922"/>
                </a:lnTo>
                <a:lnTo>
                  <a:pt x="3641989" y="210781"/>
                </a:lnTo>
                <a:lnTo>
                  <a:pt x="3641989" y="212785"/>
                </a:lnTo>
                <a:lnTo>
                  <a:pt x="3641989" y="214790"/>
                </a:lnTo>
                <a:lnTo>
                  <a:pt x="3641130" y="217654"/>
                </a:lnTo>
                <a:lnTo>
                  <a:pt x="3630533" y="224528"/>
                </a:lnTo>
                <a:lnTo>
                  <a:pt x="3615068" y="231401"/>
                </a:lnTo>
                <a:lnTo>
                  <a:pt x="3596740" y="235410"/>
                </a:lnTo>
                <a:lnTo>
                  <a:pt x="3578410" y="238274"/>
                </a:lnTo>
                <a:lnTo>
                  <a:pt x="3562946" y="240279"/>
                </a:lnTo>
                <a:lnTo>
                  <a:pt x="3564950" y="231401"/>
                </a:lnTo>
                <a:lnTo>
                  <a:pt x="3566955" y="228537"/>
                </a:lnTo>
                <a:lnTo>
                  <a:pt x="3568959" y="224528"/>
                </a:lnTo>
                <a:lnTo>
                  <a:pt x="3569819" y="223668"/>
                </a:lnTo>
                <a:lnTo>
                  <a:pt x="3571824" y="223668"/>
                </a:lnTo>
                <a:lnTo>
                  <a:pt x="3575547" y="221664"/>
                </a:lnTo>
                <a:lnTo>
                  <a:pt x="3576406" y="221664"/>
                </a:lnTo>
                <a:lnTo>
                  <a:pt x="3578410" y="219659"/>
                </a:lnTo>
                <a:lnTo>
                  <a:pt x="3582134" y="217654"/>
                </a:lnTo>
                <a:lnTo>
                  <a:pt x="3587003" y="203907"/>
                </a:lnTo>
                <a:lnTo>
                  <a:pt x="3587003" y="190161"/>
                </a:lnTo>
                <a:lnTo>
                  <a:pt x="3584998" y="177560"/>
                </a:lnTo>
                <a:lnTo>
                  <a:pt x="3587862" y="166964"/>
                </a:lnTo>
                <a:lnTo>
                  <a:pt x="3596453" y="157227"/>
                </a:lnTo>
                <a:close/>
                <a:moveTo>
                  <a:pt x="1014384" y="146057"/>
                </a:moveTo>
                <a:lnTo>
                  <a:pt x="1016389" y="146057"/>
                </a:lnTo>
                <a:lnTo>
                  <a:pt x="1019826" y="146057"/>
                </a:lnTo>
                <a:lnTo>
                  <a:pt x="1038155" y="166391"/>
                </a:lnTo>
                <a:lnTo>
                  <a:pt x="1061352" y="181856"/>
                </a:lnTo>
                <a:lnTo>
                  <a:pt x="1090277" y="193597"/>
                </a:lnTo>
                <a:lnTo>
                  <a:pt x="1092282" y="210208"/>
                </a:lnTo>
                <a:lnTo>
                  <a:pt x="1097151" y="222809"/>
                </a:lnTo>
                <a:lnTo>
                  <a:pt x="1102019" y="229683"/>
                </a:lnTo>
                <a:lnTo>
                  <a:pt x="1108892" y="236556"/>
                </a:lnTo>
                <a:lnTo>
                  <a:pt x="1115766" y="246293"/>
                </a:lnTo>
                <a:lnTo>
                  <a:pt x="1104310" y="248298"/>
                </a:lnTo>
                <a:lnTo>
                  <a:pt x="1092854" y="250303"/>
                </a:lnTo>
                <a:lnTo>
                  <a:pt x="1082259" y="255171"/>
                </a:lnTo>
                <a:lnTo>
                  <a:pt x="1075385" y="262044"/>
                </a:lnTo>
                <a:lnTo>
                  <a:pt x="1074526" y="264908"/>
                </a:lnTo>
                <a:lnTo>
                  <a:pt x="1072522" y="268918"/>
                </a:lnTo>
                <a:lnTo>
                  <a:pt x="1070517" y="271781"/>
                </a:lnTo>
                <a:lnTo>
                  <a:pt x="1068511" y="273786"/>
                </a:lnTo>
                <a:lnTo>
                  <a:pt x="1065648" y="276650"/>
                </a:lnTo>
                <a:lnTo>
                  <a:pt x="1055051" y="278655"/>
                </a:lnTo>
                <a:lnTo>
                  <a:pt x="1040732" y="280659"/>
                </a:lnTo>
                <a:lnTo>
                  <a:pt x="1023263" y="278655"/>
                </a:lnTo>
                <a:lnTo>
                  <a:pt x="1009802" y="276650"/>
                </a:lnTo>
                <a:lnTo>
                  <a:pt x="1006939" y="266912"/>
                </a:lnTo>
                <a:lnTo>
                  <a:pt x="1004933" y="260040"/>
                </a:lnTo>
                <a:lnTo>
                  <a:pt x="1002929" y="255171"/>
                </a:lnTo>
                <a:lnTo>
                  <a:pt x="998061" y="246293"/>
                </a:lnTo>
                <a:lnTo>
                  <a:pt x="1020112" y="239420"/>
                </a:lnTo>
                <a:lnTo>
                  <a:pt x="1020112" y="236556"/>
                </a:lnTo>
                <a:lnTo>
                  <a:pt x="1002643" y="234551"/>
                </a:lnTo>
                <a:lnTo>
                  <a:pt x="991187" y="230542"/>
                </a:lnTo>
                <a:lnTo>
                  <a:pt x="982596" y="223668"/>
                </a:lnTo>
                <a:lnTo>
                  <a:pt x="981736" y="218800"/>
                </a:lnTo>
                <a:lnTo>
                  <a:pt x="978014" y="213931"/>
                </a:lnTo>
                <a:lnTo>
                  <a:pt x="976008" y="209062"/>
                </a:lnTo>
                <a:lnTo>
                  <a:pt x="976008" y="203335"/>
                </a:lnTo>
                <a:lnTo>
                  <a:pt x="976008" y="200471"/>
                </a:lnTo>
                <a:lnTo>
                  <a:pt x="976008" y="196462"/>
                </a:lnTo>
                <a:lnTo>
                  <a:pt x="978014" y="196462"/>
                </a:lnTo>
                <a:lnTo>
                  <a:pt x="980018" y="195602"/>
                </a:lnTo>
                <a:lnTo>
                  <a:pt x="982023" y="195602"/>
                </a:lnTo>
                <a:lnTo>
                  <a:pt x="982882" y="195602"/>
                </a:lnTo>
                <a:lnTo>
                  <a:pt x="986605" y="193597"/>
                </a:lnTo>
                <a:lnTo>
                  <a:pt x="988037" y="189015"/>
                </a:lnTo>
                <a:lnTo>
                  <a:pt x="988037" y="183287"/>
                </a:lnTo>
                <a:lnTo>
                  <a:pt x="988037" y="180424"/>
                </a:lnTo>
                <a:lnTo>
                  <a:pt x="988896" y="178419"/>
                </a:lnTo>
                <a:lnTo>
                  <a:pt x="990901" y="175555"/>
                </a:lnTo>
                <a:lnTo>
                  <a:pt x="992906" y="175555"/>
                </a:lnTo>
                <a:lnTo>
                  <a:pt x="994910" y="173550"/>
                </a:lnTo>
                <a:lnTo>
                  <a:pt x="995769" y="173550"/>
                </a:lnTo>
                <a:lnTo>
                  <a:pt x="997774" y="173550"/>
                </a:lnTo>
                <a:lnTo>
                  <a:pt x="1000638" y="171546"/>
                </a:lnTo>
                <a:lnTo>
                  <a:pt x="1002643" y="164672"/>
                </a:lnTo>
                <a:lnTo>
                  <a:pt x="1004647" y="159804"/>
                </a:lnTo>
                <a:lnTo>
                  <a:pt x="1006652" y="154935"/>
                </a:lnTo>
                <a:lnTo>
                  <a:pt x="1009516" y="150067"/>
                </a:lnTo>
                <a:lnTo>
                  <a:pt x="1011521" y="148062"/>
                </a:lnTo>
                <a:lnTo>
                  <a:pt x="1013526" y="148062"/>
                </a:lnTo>
                <a:close/>
                <a:moveTo>
                  <a:pt x="2011299" y="127442"/>
                </a:moveTo>
                <a:lnTo>
                  <a:pt x="2016168" y="129447"/>
                </a:lnTo>
                <a:lnTo>
                  <a:pt x="2021036" y="130306"/>
                </a:lnTo>
                <a:lnTo>
                  <a:pt x="2023901" y="132311"/>
                </a:lnTo>
                <a:lnTo>
                  <a:pt x="2029627" y="134315"/>
                </a:lnTo>
                <a:lnTo>
                  <a:pt x="2029627" y="139184"/>
                </a:lnTo>
                <a:lnTo>
                  <a:pt x="2030487" y="143194"/>
                </a:lnTo>
                <a:lnTo>
                  <a:pt x="2030487" y="146057"/>
                </a:lnTo>
                <a:lnTo>
                  <a:pt x="2032492" y="150067"/>
                </a:lnTo>
                <a:lnTo>
                  <a:pt x="2021036" y="150067"/>
                </a:lnTo>
                <a:lnTo>
                  <a:pt x="2019032" y="146057"/>
                </a:lnTo>
                <a:lnTo>
                  <a:pt x="2017027" y="143194"/>
                </a:lnTo>
                <a:lnTo>
                  <a:pt x="2014163" y="139184"/>
                </a:lnTo>
                <a:lnTo>
                  <a:pt x="2012158" y="137180"/>
                </a:lnTo>
                <a:lnTo>
                  <a:pt x="2012158" y="132311"/>
                </a:lnTo>
                <a:close/>
                <a:moveTo>
                  <a:pt x="2479256" y="105104"/>
                </a:moveTo>
                <a:lnTo>
                  <a:pt x="2484984" y="113982"/>
                </a:lnTo>
                <a:lnTo>
                  <a:pt x="2489853" y="130592"/>
                </a:lnTo>
                <a:lnTo>
                  <a:pt x="2496725" y="146057"/>
                </a:lnTo>
                <a:lnTo>
                  <a:pt x="2505317" y="161522"/>
                </a:lnTo>
                <a:lnTo>
                  <a:pt x="2510185" y="168396"/>
                </a:lnTo>
                <a:lnTo>
                  <a:pt x="2513050" y="164386"/>
                </a:lnTo>
                <a:lnTo>
                  <a:pt x="2515054" y="163527"/>
                </a:lnTo>
                <a:lnTo>
                  <a:pt x="2518778" y="163527"/>
                </a:lnTo>
                <a:lnTo>
                  <a:pt x="2521641" y="161522"/>
                </a:lnTo>
                <a:lnTo>
                  <a:pt x="2528515" y="161522"/>
                </a:lnTo>
                <a:lnTo>
                  <a:pt x="2528515" y="164386"/>
                </a:lnTo>
                <a:lnTo>
                  <a:pt x="2532238" y="164386"/>
                </a:lnTo>
                <a:lnTo>
                  <a:pt x="2532238" y="174982"/>
                </a:lnTo>
                <a:lnTo>
                  <a:pt x="2506176" y="177847"/>
                </a:lnTo>
                <a:lnTo>
                  <a:pt x="2503313" y="205053"/>
                </a:lnTo>
                <a:lnTo>
                  <a:pt x="2494721" y="227391"/>
                </a:lnTo>
                <a:lnTo>
                  <a:pt x="2487848" y="249730"/>
                </a:lnTo>
                <a:lnTo>
                  <a:pt x="2484984" y="268345"/>
                </a:lnTo>
                <a:lnTo>
                  <a:pt x="2482979" y="286960"/>
                </a:lnTo>
                <a:lnTo>
                  <a:pt x="2482979" y="302425"/>
                </a:lnTo>
                <a:lnTo>
                  <a:pt x="2479256" y="317031"/>
                </a:lnTo>
                <a:lnTo>
                  <a:pt x="2476392" y="317031"/>
                </a:lnTo>
                <a:lnTo>
                  <a:pt x="2476392" y="314167"/>
                </a:lnTo>
                <a:lnTo>
                  <a:pt x="2471523" y="307293"/>
                </a:lnTo>
                <a:lnTo>
                  <a:pt x="2462932" y="298416"/>
                </a:lnTo>
                <a:lnTo>
                  <a:pt x="2453195" y="286673"/>
                </a:lnTo>
                <a:lnTo>
                  <a:pt x="2444603" y="274932"/>
                </a:lnTo>
                <a:lnTo>
                  <a:pt x="2437730" y="263190"/>
                </a:lnTo>
                <a:lnTo>
                  <a:pt x="2434007" y="252593"/>
                </a:lnTo>
                <a:lnTo>
                  <a:pt x="2436012" y="245721"/>
                </a:lnTo>
                <a:lnTo>
                  <a:pt x="2439735" y="243715"/>
                </a:lnTo>
                <a:lnTo>
                  <a:pt x="2442598" y="243715"/>
                </a:lnTo>
                <a:lnTo>
                  <a:pt x="2444603" y="243715"/>
                </a:lnTo>
                <a:lnTo>
                  <a:pt x="2446607" y="243715"/>
                </a:lnTo>
                <a:lnTo>
                  <a:pt x="2447467" y="243715"/>
                </a:lnTo>
                <a:lnTo>
                  <a:pt x="2449472" y="243715"/>
                </a:lnTo>
                <a:lnTo>
                  <a:pt x="2451476" y="243429"/>
                </a:lnTo>
                <a:lnTo>
                  <a:pt x="2454341" y="239420"/>
                </a:lnTo>
                <a:lnTo>
                  <a:pt x="2451476" y="239420"/>
                </a:lnTo>
                <a:lnTo>
                  <a:pt x="2451476" y="236556"/>
                </a:lnTo>
                <a:lnTo>
                  <a:pt x="2436012" y="234551"/>
                </a:lnTo>
                <a:lnTo>
                  <a:pt x="2427420" y="229683"/>
                </a:lnTo>
                <a:lnTo>
                  <a:pt x="2420547" y="220805"/>
                </a:lnTo>
                <a:lnTo>
                  <a:pt x="2427420" y="218800"/>
                </a:lnTo>
                <a:lnTo>
                  <a:pt x="2433147" y="216795"/>
                </a:lnTo>
                <a:lnTo>
                  <a:pt x="2436012" y="215936"/>
                </a:lnTo>
                <a:lnTo>
                  <a:pt x="2439735" y="213931"/>
                </a:lnTo>
                <a:lnTo>
                  <a:pt x="2442598" y="211927"/>
                </a:lnTo>
                <a:lnTo>
                  <a:pt x="2446321" y="209062"/>
                </a:lnTo>
                <a:lnTo>
                  <a:pt x="2446321" y="205053"/>
                </a:lnTo>
                <a:lnTo>
                  <a:pt x="2432861" y="205053"/>
                </a:lnTo>
                <a:lnTo>
                  <a:pt x="2429138" y="207058"/>
                </a:lnTo>
                <a:lnTo>
                  <a:pt x="2426274" y="207058"/>
                </a:lnTo>
                <a:lnTo>
                  <a:pt x="2422551" y="209062"/>
                </a:lnTo>
                <a:lnTo>
                  <a:pt x="2417683" y="209062"/>
                </a:lnTo>
                <a:lnTo>
                  <a:pt x="2409091" y="193597"/>
                </a:lnTo>
                <a:lnTo>
                  <a:pt x="2399354" y="178133"/>
                </a:lnTo>
                <a:lnTo>
                  <a:pt x="2400213" y="173264"/>
                </a:lnTo>
                <a:lnTo>
                  <a:pt x="2400213" y="170400"/>
                </a:lnTo>
                <a:lnTo>
                  <a:pt x="2402217" y="168396"/>
                </a:lnTo>
                <a:lnTo>
                  <a:pt x="2404223" y="164386"/>
                </a:lnTo>
                <a:lnTo>
                  <a:pt x="2404223" y="161522"/>
                </a:lnTo>
                <a:lnTo>
                  <a:pt x="2406228" y="156654"/>
                </a:lnTo>
                <a:lnTo>
                  <a:pt x="2402504" y="156654"/>
                </a:lnTo>
                <a:lnTo>
                  <a:pt x="2402504" y="152645"/>
                </a:lnTo>
                <a:lnTo>
                  <a:pt x="2399640" y="154649"/>
                </a:lnTo>
                <a:lnTo>
                  <a:pt x="2397635" y="154649"/>
                </a:lnTo>
                <a:lnTo>
                  <a:pt x="2395631" y="154649"/>
                </a:lnTo>
                <a:lnTo>
                  <a:pt x="2393626" y="154649"/>
                </a:lnTo>
                <a:lnTo>
                  <a:pt x="2393626" y="152645"/>
                </a:lnTo>
                <a:lnTo>
                  <a:pt x="2390763" y="149780"/>
                </a:lnTo>
                <a:lnTo>
                  <a:pt x="2388757" y="145771"/>
                </a:lnTo>
                <a:lnTo>
                  <a:pt x="2386753" y="142907"/>
                </a:lnTo>
                <a:lnTo>
                  <a:pt x="2385894" y="140902"/>
                </a:lnTo>
                <a:lnTo>
                  <a:pt x="2385894" y="136034"/>
                </a:lnTo>
                <a:lnTo>
                  <a:pt x="2383889" y="130306"/>
                </a:lnTo>
                <a:lnTo>
                  <a:pt x="2402217" y="118565"/>
                </a:lnTo>
                <a:lnTo>
                  <a:pt x="2420547" y="108827"/>
                </a:lnTo>
                <a:lnTo>
                  <a:pt x="2422551" y="113696"/>
                </a:lnTo>
                <a:lnTo>
                  <a:pt x="2424556" y="118565"/>
                </a:lnTo>
                <a:lnTo>
                  <a:pt x="2426560" y="120569"/>
                </a:lnTo>
                <a:lnTo>
                  <a:pt x="2429425" y="122574"/>
                </a:lnTo>
                <a:lnTo>
                  <a:pt x="2431429" y="122574"/>
                </a:lnTo>
                <a:lnTo>
                  <a:pt x="2433434" y="123433"/>
                </a:lnTo>
                <a:lnTo>
                  <a:pt x="2436297" y="125437"/>
                </a:lnTo>
                <a:lnTo>
                  <a:pt x="2440021" y="127442"/>
                </a:lnTo>
                <a:lnTo>
                  <a:pt x="2442885" y="137180"/>
                </a:lnTo>
                <a:lnTo>
                  <a:pt x="2444890" y="149780"/>
                </a:lnTo>
                <a:lnTo>
                  <a:pt x="2446894" y="161522"/>
                </a:lnTo>
                <a:lnTo>
                  <a:pt x="2454627" y="161522"/>
                </a:lnTo>
                <a:lnTo>
                  <a:pt x="2454627" y="152645"/>
                </a:lnTo>
                <a:lnTo>
                  <a:pt x="2451762" y="142907"/>
                </a:lnTo>
                <a:lnTo>
                  <a:pt x="2451762" y="130306"/>
                </a:lnTo>
                <a:lnTo>
                  <a:pt x="2454627" y="118565"/>
                </a:lnTo>
                <a:lnTo>
                  <a:pt x="2458350" y="108827"/>
                </a:lnTo>
                <a:close/>
                <a:moveTo>
                  <a:pt x="3425480" y="96512"/>
                </a:moveTo>
                <a:lnTo>
                  <a:pt x="3430349" y="100521"/>
                </a:lnTo>
                <a:lnTo>
                  <a:pt x="3434071" y="103386"/>
                </a:lnTo>
                <a:lnTo>
                  <a:pt x="3438940" y="103386"/>
                </a:lnTo>
                <a:lnTo>
                  <a:pt x="3443809" y="103386"/>
                </a:lnTo>
                <a:lnTo>
                  <a:pt x="3452400" y="105390"/>
                </a:lnTo>
                <a:lnTo>
                  <a:pt x="3450396" y="109400"/>
                </a:lnTo>
                <a:lnTo>
                  <a:pt x="3450396" y="110259"/>
                </a:lnTo>
                <a:lnTo>
                  <a:pt x="3450396" y="112264"/>
                </a:lnTo>
                <a:lnTo>
                  <a:pt x="3449537" y="114269"/>
                </a:lnTo>
                <a:lnTo>
                  <a:pt x="3449537" y="116273"/>
                </a:lnTo>
                <a:lnTo>
                  <a:pt x="3436935" y="123147"/>
                </a:lnTo>
                <a:lnTo>
                  <a:pt x="3420612" y="126010"/>
                </a:lnTo>
                <a:lnTo>
                  <a:pt x="3403142" y="128015"/>
                </a:lnTo>
                <a:lnTo>
                  <a:pt x="3402282" y="124006"/>
                </a:lnTo>
                <a:lnTo>
                  <a:pt x="3402282" y="121142"/>
                </a:lnTo>
                <a:lnTo>
                  <a:pt x="3400278" y="117132"/>
                </a:lnTo>
                <a:lnTo>
                  <a:pt x="3400278" y="112264"/>
                </a:lnTo>
                <a:lnTo>
                  <a:pt x="3405147" y="109400"/>
                </a:lnTo>
                <a:lnTo>
                  <a:pt x="3408869" y="105390"/>
                </a:lnTo>
                <a:lnTo>
                  <a:pt x="3411733" y="103386"/>
                </a:lnTo>
                <a:lnTo>
                  <a:pt x="3415456" y="100521"/>
                </a:lnTo>
                <a:lnTo>
                  <a:pt x="3418320" y="98517"/>
                </a:lnTo>
                <a:close/>
                <a:moveTo>
                  <a:pt x="2908550" y="96512"/>
                </a:moveTo>
                <a:lnTo>
                  <a:pt x="2922010" y="98517"/>
                </a:lnTo>
                <a:lnTo>
                  <a:pt x="2931748" y="103386"/>
                </a:lnTo>
                <a:lnTo>
                  <a:pt x="2941485" y="109114"/>
                </a:lnTo>
                <a:lnTo>
                  <a:pt x="2938621" y="111977"/>
                </a:lnTo>
                <a:lnTo>
                  <a:pt x="2936616" y="116846"/>
                </a:lnTo>
                <a:lnTo>
                  <a:pt x="2933753" y="118851"/>
                </a:lnTo>
                <a:lnTo>
                  <a:pt x="2928884" y="120855"/>
                </a:lnTo>
                <a:lnTo>
                  <a:pt x="2923156" y="122860"/>
                </a:lnTo>
                <a:lnTo>
                  <a:pt x="2916284" y="122860"/>
                </a:lnTo>
                <a:lnTo>
                  <a:pt x="2911415" y="125724"/>
                </a:lnTo>
                <a:lnTo>
                  <a:pt x="2906547" y="125724"/>
                </a:lnTo>
                <a:lnTo>
                  <a:pt x="2901678" y="127729"/>
                </a:lnTo>
                <a:lnTo>
                  <a:pt x="2894804" y="127729"/>
                </a:lnTo>
                <a:lnTo>
                  <a:pt x="2894804" y="117132"/>
                </a:lnTo>
                <a:lnTo>
                  <a:pt x="2895663" y="110259"/>
                </a:lnTo>
                <a:lnTo>
                  <a:pt x="2902536" y="105390"/>
                </a:lnTo>
                <a:close/>
                <a:moveTo>
                  <a:pt x="1619235" y="96512"/>
                </a:moveTo>
                <a:lnTo>
                  <a:pt x="1619521" y="96512"/>
                </a:lnTo>
                <a:lnTo>
                  <a:pt x="1632981" y="96512"/>
                </a:lnTo>
                <a:lnTo>
                  <a:pt x="1635846" y="105390"/>
                </a:lnTo>
                <a:lnTo>
                  <a:pt x="1639568" y="110259"/>
                </a:lnTo>
                <a:lnTo>
                  <a:pt x="1642432" y="117132"/>
                </a:lnTo>
                <a:lnTo>
                  <a:pt x="1644437" y="127729"/>
                </a:lnTo>
                <a:lnTo>
                  <a:pt x="1641573" y="127729"/>
                </a:lnTo>
                <a:lnTo>
                  <a:pt x="1630977" y="120855"/>
                </a:lnTo>
                <a:lnTo>
                  <a:pt x="1624103" y="113982"/>
                </a:lnTo>
                <a:lnTo>
                  <a:pt x="1619235" y="107109"/>
                </a:lnTo>
                <a:close/>
                <a:moveTo>
                  <a:pt x="3515119" y="75034"/>
                </a:moveTo>
                <a:lnTo>
                  <a:pt x="3517983" y="75034"/>
                </a:lnTo>
                <a:lnTo>
                  <a:pt x="3521706" y="77038"/>
                </a:lnTo>
                <a:lnTo>
                  <a:pt x="3522565" y="77038"/>
                </a:lnTo>
                <a:lnTo>
                  <a:pt x="3524569" y="77038"/>
                </a:lnTo>
                <a:lnTo>
                  <a:pt x="3526575" y="77897"/>
                </a:lnTo>
                <a:lnTo>
                  <a:pt x="3522852" y="81907"/>
                </a:lnTo>
                <a:lnTo>
                  <a:pt x="3519987" y="84771"/>
                </a:lnTo>
                <a:lnTo>
                  <a:pt x="3517983" y="89640"/>
                </a:lnTo>
                <a:lnTo>
                  <a:pt x="3515978" y="93649"/>
                </a:lnTo>
                <a:lnTo>
                  <a:pt x="3515119" y="100521"/>
                </a:lnTo>
                <a:lnTo>
                  <a:pt x="3517983" y="100521"/>
                </a:lnTo>
                <a:lnTo>
                  <a:pt x="3521706" y="95653"/>
                </a:lnTo>
                <a:lnTo>
                  <a:pt x="3524569" y="91644"/>
                </a:lnTo>
                <a:lnTo>
                  <a:pt x="3528293" y="88780"/>
                </a:lnTo>
                <a:lnTo>
                  <a:pt x="3533162" y="86775"/>
                </a:lnTo>
                <a:lnTo>
                  <a:pt x="3542899" y="96512"/>
                </a:lnTo>
                <a:lnTo>
                  <a:pt x="3555500" y="105390"/>
                </a:lnTo>
                <a:lnTo>
                  <a:pt x="3563232" y="112264"/>
                </a:lnTo>
                <a:lnTo>
                  <a:pt x="3563232" y="134602"/>
                </a:lnTo>
                <a:lnTo>
                  <a:pt x="3568959" y="139470"/>
                </a:lnTo>
                <a:lnTo>
                  <a:pt x="3573828" y="143480"/>
                </a:lnTo>
                <a:lnTo>
                  <a:pt x="3578697" y="144339"/>
                </a:lnTo>
                <a:lnTo>
                  <a:pt x="3582421" y="151212"/>
                </a:lnTo>
                <a:lnTo>
                  <a:pt x="3585284" y="164959"/>
                </a:lnTo>
                <a:lnTo>
                  <a:pt x="3578410" y="173837"/>
                </a:lnTo>
                <a:lnTo>
                  <a:pt x="3575547" y="182715"/>
                </a:lnTo>
                <a:lnTo>
                  <a:pt x="3568673" y="187584"/>
                </a:lnTo>
                <a:lnTo>
                  <a:pt x="3560082" y="189588"/>
                </a:lnTo>
                <a:lnTo>
                  <a:pt x="3544616" y="190447"/>
                </a:lnTo>
                <a:lnTo>
                  <a:pt x="3533162" y="180710"/>
                </a:lnTo>
                <a:lnTo>
                  <a:pt x="3515692" y="171832"/>
                </a:lnTo>
                <a:lnTo>
                  <a:pt x="3497363" y="166964"/>
                </a:lnTo>
                <a:lnTo>
                  <a:pt x="3479035" y="160090"/>
                </a:lnTo>
                <a:lnTo>
                  <a:pt x="3462710" y="153218"/>
                </a:lnTo>
                <a:lnTo>
                  <a:pt x="3452114" y="143480"/>
                </a:lnTo>
                <a:lnTo>
                  <a:pt x="3458987" y="139470"/>
                </a:lnTo>
                <a:lnTo>
                  <a:pt x="3463856" y="136607"/>
                </a:lnTo>
                <a:lnTo>
                  <a:pt x="3467579" y="132597"/>
                </a:lnTo>
                <a:lnTo>
                  <a:pt x="3469584" y="127729"/>
                </a:lnTo>
                <a:lnTo>
                  <a:pt x="3470443" y="118851"/>
                </a:lnTo>
                <a:lnTo>
                  <a:pt x="3469584" y="115987"/>
                </a:lnTo>
                <a:lnTo>
                  <a:pt x="3467579" y="110259"/>
                </a:lnTo>
                <a:lnTo>
                  <a:pt x="3467579" y="103099"/>
                </a:lnTo>
                <a:lnTo>
                  <a:pt x="3467579" y="96226"/>
                </a:lnTo>
                <a:lnTo>
                  <a:pt x="3467579" y="95366"/>
                </a:lnTo>
                <a:lnTo>
                  <a:pt x="3469584" y="95366"/>
                </a:lnTo>
                <a:lnTo>
                  <a:pt x="3470443" y="93362"/>
                </a:lnTo>
                <a:lnTo>
                  <a:pt x="3485907" y="89353"/>
                </a:lnTo>
                <a:lnTo>
                  <a:pt x="3502232" y="81620"/>
                </a:lnTo>
                <a:close/>
                <a:moveTo>
                  <a:pt x="3301474" y="71024"/>
                </a:moveTo>
                <a:lnTo>
                  <a:pt x="3311211" y="71024"/>
                </a:lnTo>
                <a:lnTo>
                  <a:pt x="3324671" y="84771"/>
                </a:lnTo>
                <a:lnTo>
                  <a:pt x="3342141" y="96512"/>
                </a:lnTo>
                <a:lnTo>
                  <a:pt x="3342141" y="100235"/>
                </a:lnTo>
                <a:lnTo>
                  <a:pt x="3338417" y="100235"/>
                </a:lnTo>
                <a:lnTo>
                  <a:pt x="3338417" y="105104"/>
                </a:lnTo>
                <a:lnTo>
                  <a:pt x="3322094" y="96226"/>
                </a:lnTo>
                <a:lnTo>
                  <a:pt x="3310638" y="84485"/>
                </a:lnTo>
                <a:close/>
                <a:moveTo>
                  <a:pt x="2963537" y="66155"/>
                </a:moveTo>
                <a:lnTo>
                  <a:pt x="2976997" y="70165"/>
                </a:lnTo>
                <a:lnTo>
                  <a:pt x="2987593" y="73029"/>
                </a:lnTo>
                <a:lnTo>
                  <a:pt x="2997331" y="77897"/>
                </a:lnTo>
                <a:lnTo>
                  <a:pt x="2997331" y="86775"/>
                </a:lnTo>
                <a:lnTo>
                  <a:pt x="2988739" y="88780"/>
                </a:lnTo>
                <a:lnTo>
                  <a:pt x="2981006" y="91644"/>
                </a:lnTo>
                <a:lnTo>
                  <a:pt x="2968406" y="93649"/>
                </a:lnTo>
                <a:lnTo>
                  <a:pt x="2963537" y="95653"/>
                </a:lnTo>
                <a:lnTo>
                  <a:pt x="2960673" y="96512"/>
                </a:lnTo>
                <a:lnTo>
                  <a:pt x="2954946" y="96512"/>
                </a:lnTo>
                <a:lnTo>
                  <a:pt x="2950077" y="96512"/>
                </a:lnTo>
                <a:lnTo>
                  <a:pt x="2950077" y="86775"/>
                </a:lnTo>
                <a:lnTo>
                  <a:pt x="2953800" y="81907"/>
                </a:lnTo>
                <a:lnTo>
                  <a:pt x="2958668" y="75034"/>
                </a:lnTo>
                <a:close/>
                <a:moveTo>
                  <a:pt x="2553431" y="56418"/>
                </a:moveTo>
                <a:lnTo>
                  <a:pt x="2553431" y="75034"/>
                </a:lnTo>
                <a:lnTo>
                  <a:pt x="2560303" y="75034"/>
                </a:lnTo>
                <a:lnTo>
                  <a:pt x="2564026" y="73029"/>
                </a:lnTo>
                <a:lnTo>
                  <a:pt x="2566891" y="73029"/>
                </a:lnTo>
                <a:lnTo>
                  <a:pt x="2570613" y="73029"/>
                </a:lnTo>
                <a:lnTo>
                  <a:pt x="2571473" y="73029"/>
                </a:lnTo>
                <a:lnTo>
                  <a:pt x="2575196" y="75034"/>
                </a:lnTo>
                <a:lnTo>
                  <a:pt x="2580064" y="77897"/>
                </a:lnTo>
                <a:lnTo>
                  <a:pt x="2580064" y="86775"/>
                </a:lnTo>
                <a:lnTo>
                  <a:pt x="2583787" y="88780"/>
                </a:lnTo>
                <a:lnTo>
                  <a:pt x="2588656" y="88780"/>
                </a:lnTo>
                <a:lnTo>
                  <a:pt x="2591520" y="86775"/>
                </a:lnTo>
                <a:lnTo>
                  <a:pt x="2597248" y="86775"/>
                </a:lnTo>
                <a:lnTo>
                  <a:pt x="2598106" y="84771"/>
                </a:lnTo>
                <a:lnTo>
                  <a:pt x="2601830" y="86775"/>
                </a:lnTo>
                <a:lnTo>
                  <a:pt x="2604694" y="89640"/>
                </a:lnTo>
                <a:lnTo>
                  <a:pt x="2608416" y="95366"/>
                </a:lnTo>
                <a:lnTo>
                  <a:pt x="2611281" y="100235"/>
                </a:lnTo>
                <a:lnTo>
                  <a:pt x="2606412" y="111977"/>
                </a:lnTo>
                <a:lnTo>
                  <a:pt x="2601544" y="123720"/>
                </a:lnTo>
                <a:lnTo>
                  <a:pt x="2597821" y="137466"/>
                </a:lnTo>
                <a:lnTo>
                  <a:pt x="2586365" y="137466"/>
                </a:lnTo>
                <a:lnTo>
                  <a:pt x="2577774" y="141475"/>
                </a:lnTo>
                <a:lnTo>
                  <a:pt x="2570041" y="146344"/>
                </a:lnTo>
                <a:lnTo>
                  <a:pt x="2556581" y="150353"/>
                </a:lnTo>
                <a:lnTo>
                  <a:pt x="2547989" y="143480"/>
                </a:lnTo>
                <a:lnTo>
                  <a:pt x="2536533" y="139470"/>
                </a:lnTo>
                <a:lnTo>
                  <a:pt x="2525078" y="134602"/>
                </a:lnTo>
                <a:lnTo>
                  <a:pt x="2523074" y="130592"/>
                </a:lnTo>
                <a:lnTo>
                  <a:pt x="2523074" y="127729"/>
                </a:lnTo>
                <a:lnTo>
                  <a:pt x="2521068" y="123720"/>
                </a:lnTo>
                <a:lnTo>
                  <a:pt x="2519064" y="118851"/>
                </a:lnTo>
                <a:lnTo>
                  <a:pt x="2514196" y="113982"/>
                </a:lnTo>
                <a:lnTo>
                  <a:pt x="2509327" y="109114"/>
                </a:lnTo>
                <a:lnTo>
                  <a:pt x="2505603" y="105104"/>
                </a:lnTo>
                <a:lnTo>
                  <a:pt x="2502740" y="98231"/>
                </a:lnTo>
                <a:lnTo>
                  <a:pt x="2500735" y="86489"/>
                </a:lnTo>
                <a:lnTo>
                  <a:pt x="2507608" y="77611"/>
                </a:lnTo>
                <a:lnTo>
                  <a:pt x="2512477" y="70737"/>
                </a:lnTo>
                <a:lnTo>
                  <a:pt x="2519350" y="70737"/>
                </a:lnTo>
                <a:lnTo>
                  <a:pt x="2525078" y="72742"/>
                </a:lnTo>
                <a:lnTo>
                  <a:pt x="2531951" y="74747"/>
                </a:lnTo>
                <a:lnTo>
                  <a:pt x="2538825" y="74747"/>
                </a:lnTo>
                <a:lnTo>
                  <a:pt x="2538825" y="63005"/>
                </a:lnTo>
                <a:lnTo>
                  <a:pt x="2541688" y="61000"/>
                </a:lnTo>
                <a:lnTo>
                  <a:pt x="2545411" y="58996"/>
                </a:lnTo>
                <a:lnTo>
                  <a:pt x="2546271" y="58996"/>
                </a:lnTo>
                <a:lnTo>
                  <a:pt x="2549993" y="56991"/>
                </a:lnTo>
                <a:close/>
                <a:moveTo>
                  <a:pt x="2987593" y="43817"/>
                </a:moveTo>
                <a:lnTo>
                  <a:pt x="3001054" y="43817"/>
                </a:lnTo>
                <a:lnTo>
                  <a:pt x="3008787" y="52695"/>
                </a:lnTo>
                <a:lnTo>
                  <a:pt x="3017378" y="57564"/>
                </a:lnTo>
                <a:lnTo>
                  <a:pt x="3024251" y="64437"/>
                </a:lnTo>
                <a:lnTo>
                  <a:pt x="3031124" y="75034"/>
                </a:lnTo>
                <a:lnTo>
                  <a:pt x="3015659" y="75034"/>
                </a:lnTo>
                <a:lnTo>
                  <a:pt x="3005922" y="64437"/>
                </a:lnTo>
                <a:lnTo>
                  <a:pt x="2995326" y="56704"/>
                </a:lnTo>
                <a:close/>
                <a:moveTo>
                  <a:pt x="1288457" y="43817"/>
                </a:moveTo>
                <a:lnTo>
                  <a:pt x="1299913" y="43817"/>
                </a:lnTo>
                <a:lnTo>
                  <a:pt x="1304781" y="47826"/>
                </a:lnTo>
                <a:lnTo>
                  <a:pt x="1308504" y="50691"/>
                </a:lnTo>
                <a:lnTo>
                  <a:pt x="1310509" y="54700"/>
                </a:lnTo>
                <a:lnTo>
                  <a:pt x="1313373" y="59569"/>
                </a:lnTo>
                <a:lnTo>
                  <a:pt x="1315378" y="63578"/>
                </a:lnTo>
                <a:lnTo>
                  <a:pt x="1323969" y="54700"/>
                </a:lnTo>
                <a:lnTo>
                  <a:pt x="1333706" y="50691"/>
                </a:lnTo>
                <a:lnTo>
                  <a:pt x="1349171" y="52695"/>
                </a:lnTo>
                <a:lnTo>
                  <a:pt x="1349171" y="66441"/>
                </a:lnTo>
                <a:lnTo>
                  <a:pt x="1370364" y="68447"/>
                </a:lnTo>
                <a:lnTo>
                  <a:pt x="1389552" y="71310"/>
                </a:lnTo>
                <a:lnTo>
                  <a:pt x="1405877" y="75320"/>
                </a:lnTo>
                <a:lnTo>
                  <a:pt x="1424205" y="77324"/>
                </a:lnTo>
                <a:lnTo>
                  <a:pt x="1444539" y="75320"/>
                </a:lnTo>
                <a:lnTo>
                  <a:pt x="1444539" y="87062"/>
                </a:lnTo>
                <a:lnTo>
                  <a:pt x="1448262" y="87062"/>
                </a:lnTo>
                <a:lnTo>
                  <a:pt x="1451125" y="87062"/>
                </a:lnTo>
                <a:lnTo>
                  <a:pt x="1453130" y="87062"/>
                </a:lnTo>
                <a:lnTo>
                  <a:pt x="1455135" y="89067"/>
                </a:lnTo>
                <a:lnTo>
                  <a:pt x="1457139" y="89926"/>
                </a:lnTo>
                <a:lnTo>
                  <a:pt x="1453417" y="89926"/>
                </a:lnTo>
                <a:lnTo>
                  <a:pt x="1437665" y="100235"/>
                </a:lnTo>
                <a:lnTo>
                  <a:pt x="1419337" y="111977"/>
                </a:lnTo>
                <a:lnTo>
                  <a:pt x="1397284" y="122574"/>
                </a:lnTo>
                <a:lnTo>
                  <a:pt x="1376951" y="134315"/>
                </a:lnTo>
                <a:lnTo>
                  <a:pt x="1362631" y="144052"/>
                </a:lnTo>
                <a:lnTo>
                  <a:pt x="1352036" y="152931"/>
                </a:lnTo>
                <a:lnTo>
                  <a:pt x="1367500" y="152931"/>
                </a:lnTo>
                <a:lnTo>
                  <a:pt x="1372368" y="150067"/>
                </a:lnTo>
                <a:lnTo>
                  <a:pt x="1377237" y="148062"/>
                </a:lnTo>
                <a:lnTo>
                  <a:pt x="1382965" y="146057"/>
                </a:lnTo>
                <a:lnTo>
                  <a:pt x="1389839" y="146057"/>
                </a:lnTo>
                <a:lnTo>
                  <a:pt x="1389839" y="150067"/>
                </a:lnTo>
                <a:lnTo>
                  <a:pt x="1369505" y="164672"/>
                </a:lnTo>
                <a:lnTo>
                  <a:pt x="1352036" y="180137"/>
                </a:lnTo>
                <a:lnTo>
                  <a:pt x="1337715" y="195602"/>
                </a:lnTo>
                <a:lnTo>
                  <a:pt x="1320246" y="209349"/>
                </a:lnTo>
                <a:lnTo>
                  <a:pt x="1301918" y="221091"/>
                </a:lnTo>
                <a:lnTo>
                  <a:pt x="1277861" y="227964"/>
                </a:lnTo>
                <a:lnTo>
                  <a:pt x="1277861" y="239706"/>
                </a:lnTo>
                <a:lnTo>
                  <a:pt x="1266406" y="241710"/>
                </a:lnTo>
                <a:lnTo>
                  <a:pt x="1252946" y="246579"/>
                </a:lnTo>
                <a:lnTo>
                  <a:pt x="1245212" y="253453"/>
                </a:lnTo>
                <a:lnTo>
                  <a:pt x="1250081" y="257462"/>
                </a:lnTo>
                <a:lnTo>
                  <a:pt x="1252946" y="260326"/>
                </a:lnTo>
                <a:lnTo>
                  <a:pt x="1254950" y="262330"/>
                </a:lnTo>
                <a:lnTo>
                  <a:pt x="1254950" y="265195"/>
                </a:lnTo>
                <a:lnTo>
                  <a:pt x="1254950" y="269204"/>
                </a:lnTo>
                <a:lnTo>
                  <a:pt x="1252946" y="274073"/>
                </a:lnTo>
                <a:lnTo>
                  <a:pt x="1252946" y="280945"/>
                </a:lnTo>
                <a:lnTo>
                  <a:pt x="1216287" y="283810"/>
                </a:lnTo>
                <a:lnTo>
                  <a:pt x="1216287" y="287819"/>
                </a:lnTo>
                <a:lnTo>
                  <a:pt x="1221156" y="289824"/>
                </a:lnTo>
                <a:lnTo>
                  <a:pt x="1223161" y="289824"/>
                </a:lnTo>
                <a:lnTo>
                  <a:pt x="1226025" y="289824"/>
                </a:lnTo>
                <a:lnTo>
                  <a:pt x="1228030" y="290683"/>
                </a:lnTo>
                <a:lnTo>
                  <a:pt x="1228030" y="292688"/>
                </a:lnTo>
                <a:lnTo>
                  <a:pt x="1231753" y="296697"/>
                </a:lnTo>
                <a:lnTo>
                  <a:pt x="1226025" y="296697"/>
                </a:lnTo>
                <a:lnTo>
                  <a:pt x="1218293" y="299561"/>
                </a:lnTo>
                <a:lnTo>
                  <a:pt x="1207696" y="303571"/>
                </a:lnTo>
                <a:lnTo>
                  <a:pt x="1197959" y="306434"/>
                </a:lnTo>
                <a:lnTo>
                  <a:pt x="1200822" y="308439"/>
                </a:lnTo>
                <a:lnTo>
                  <a:pt x="1202828" y="308439"/>
                </a:lnTo>
                <a:lnTo>
                  <a:pt x="1204833" y="308439"/>
                </a:lnTo>
                <a:lnTo>
                  <a:pt x="1205691" y="310443"/>
                </a:lnTo>
                <a:lnTo>
                  <a:pt x="1207696" y="310443"/>
                </a:lnTo>
                <a:lnTo>
                  <a:pt x="1205691" y="313308"/>
                </a:lnTo>
                <a:lnTo>
                  <a:pt x="1204833" y="317317"/>
                </a:lnTo>
                <a:lnTo>
                  <a:pt x="1202828" y="318176"/>
                </a:lnTo>
                <a:lnTo>
                  <a:pt x="1204833" y="320180"/>
                </a:lnTo>
                <a:lnTo>
                  <a:pt x="1204833" y="322186"/>
                </a:lnTo>
                <a:lnTo>
                  <a:pt x="1205691" y="325049"/>
                </a:lnTo>
                <a:lnTo>
                  <a:pt x="1207696" y="329059"/>
                </a:lnTo>
                <a:lnTo>
                  <a:pt x="1200822" y="331063"/>
                </a:lnTo>
                <a:lnTo>
                  <a:pt x="1195954" y="331063"/>
                </a:lnTo>
                <a:lnTo>
                  <a:pt x="1191085" y="331063"/>
                </a:lnTo>
                <a:lnTo>
                  <a:pt x="1185358" y="333928"/>
                </a:lnTo>
                <a:lnTo>
                  <a:pt x="1202828" y="333928"/>
                </a:lnTo>
                <a:lnTo>
                  <a:pt x="1216287" y="337937"/>
                </a:lnTo>
                <a:lnTo>
                  <a:pt x="1216287" y="344810"/>
                </a:lnTo>
                <a:lnTo>
                  <a:pt x="1194236" y="344810"/>
                </a:lnTo>
                <a:lnTo>
                  <a:pt x="1192231" y="349678"/>
                </a:lnTo>
                <a:lnTo>
                  <a:pt x="1192231" y="351683"/>
                </a:lnTo>
                <a:lnTo>
                  <a:pt x="1192231" y="352543"/>
                </a:lnTo>
                <a:lnTo>
                  <a:pt x="1191372" y="354547"/>
                </a:lnTo>
                <a:lnTo>
                  <a:pt x="1189368" y="356552"/>
                </a:lnTo>
                <a:lnTo>
                  <a:pt x="1180775" y="359415"/>
                </a:lnTo>
                <a:lnTo>
                  <a:pt x="1169320" y="359415"/>
                </a:lnTo>
                <a:lnTo>
                  <a:pt x="1157864" y="359415"/>
                </a:lnTo>
                <a:lnTo>
                  <a:pt x="1146409" y="352543"/>
                </a:lnTo>
                <a:lnTo>
                  <a:pt x="1130945" y="352543"/>
                </a:lnTo>
                <a:lnTo>
                  <a:pt x="1115480" y="354547"/>
                </a:lnTo>
                <a:lnTo>
                  <a:pt x="1099155" y="356552"/>
                </a:lnTo>
                <a:lnTo>
                  <a:pt x="1083690" y="354547"/>
                </a:lnTo>
                <a:lnTo>
                  <a:pt x="1068225" y="349678"/>
                </a:lnTo>
                <a:lnTo>
                  <a:pt x="1067367" y="347674"/>
                </a:lnTo>
                <a:lnTo>
                  <a:pt x="1067367" y="345669"/>
                </a:lnTo>
                <a:lnTo>
                  <a:pt x="1065362" y="345669"/>
                </a:lnTo>
                <a:lnTo>
                  <a:pt x="1065362" y="343665"/>
                </a:lnTo>
                <a:lnTo>
                  <a:pt x="1065362" y="339655"/>
                </a:lnTo>
                <a:lnTo>
                  <a:pt x="1068225" y="339655"/>
                </a:lnTo>
                <a:lnTo>
                  <a:pt x="1070230" y="336791"/>
                </a:lnTo>
                <a:lnTo>
                  <a:pt x="1073953" y="332782"/>
                </a:lnTo>
                <a:lnTo>
                  <a:pt x="1074812" y="330777"/>
                </a:lnTo>
                <a:lnTo>
                  <a:pt x="1078535" y="329918"/>
                </a:lnTo>
                <a:lnTo>
                  <a:pt x="1080540" y="325908"/>
                </a:lnTo>
                <a:lnTo>
                  <a:pt x="1083404" y="321040"/>
                </a:lnTo>
                <a:lnTo>
                  <a:pt x="1076531" y="319036"/>
                </a:lnTo>
                <a:lnTo>
                  <a:pt x="1071662" y="316171"/>
                </a:lnTo>
                <a:lnTo>
                  <a:pt x="1067939" y="310443"/>
                </a:lnTo>
                <a:lnTo>
                  <a:pt x="1067080" y="305575"/>
                </a:lnTo>
                <a:lnTo>
                  <a:pt x="1065075" y="298702"/>
                </a:lnTo>
                <a:lnTo>
                  <a:pt x="1071949" y="298702"/>
                </a:lnTo>
                <a:lnTo>
                  <a:pt x="1083404" y="295838"/>
                </a:lnTo>
                <a:lnTo>
                  <a:pt x="1096865" y="298702"/>
                </a:lnTo>
                <a:lnTo>
                  <a:pt x="1108319" y="303571"/>
                </a:lnTo>
                <a:lnTo>
                  <a:pt x="1119775" y="309298"/>
                </a:lnTo>
                <a:lnTo>
                  <a:pt x="1119775" y="302425"/>
                </a:lnTo>
                <a:lnTo>
                  <a:pt x="1108319" y="296697"/>
                </a:lnTo>
                <a:lnTo>
                  <a:pt x="1098582" y="291828"/>
                </a:lnTo>
                <a:lnTo>
                  <a:pt x="1089991" y="282950"/>
                </a:lnTo>
                <a:lnTo>
                  <a:pt x="1092854" y="282950"/>
                </a:lnTo>
                <a:lnTo>
                  <a:pt x="1101447" y="270350"/>
                </a:lnTo>
                <a:lnTo>
                  <a:pt x="1112042" y="261471"/>
                </a:lnTo>
                <a:lnTo>
                  <a:pt x="1125503" y="254598"/>
                </a:lnTo>
                <a:lnTo>
                  <a:pt x="1141827" y="249730"/>
                </a:lnTo>
                <a:lnTo>
                  <a:pt x="1141827" y="246293"/>
                </a:lnTo>
                <a:lnTo>
                  <a:pt x="1126362" y="241424"/>
                </a:lnTo>
                <a:lnTo>
                  <a:pt x="1114907" y="232546"/>
                </a:lnTo>
                <a:lnTo>
                  <a:pt x="1105169" y="220805"/>
                </a:lnTo>
                <a:lnTo>
                  <a:pt x="1096578" y="209062"/>
                </a:lnTo>
                <a:lnTo>
                  <a:pt x="1101447" y="207058"/>
                </a:lnTo>
                <a:lnTo>
                  <a:pt x="1105169" y="207058"/>
                </a:lnTo>
                <a:lnTo>
                  <a:pt x="1110038" y="205053"/>
                </a:lnTo>
                <a:lnTo>
                  <a:pt x="1114907" y="205053"/>
                </a:lnTo>
                <a:lnTo>
                  <a:pt x="1121780" y="209922"/>
                </a:lnTo>
                <a:lnTo>
                  <a:pt x="1126648" y="215650"/>
                </a:lnTo>
                <a:lnTo>
                  <a:pt x="1133522" y="220518"/>
                </a:lnTo>
                <a:lnTo>
                  <a:pt x="1133522" y="216509"/>
                </a:lnTo>
                <a:lnTo>
                  <a:pt x="1132662" y="213645"/>
                </a:lnTo>
                <a:lnTo>
                  <a:pt x="1130658" y="213645"/>
                </a:lnTo>
                <a:lnTo>
                  <a:pt x="1130658" y="211640"/>
                </a:lnTo>
                <a:lnTo>
                  <a:pt x="1128653" y="209635"/>
                </a:lnTo>
                <a:lnTo>
                  <a:pt x="1128653" y="208776"/>
                </a:lnTo>
                <a:lnTo>
                  <a:pt x="1126648" y="204767"/>
                </a:lnTo>
                <a:lnTo>
                  <a:pt x="1130372" y="204767"/>
                </a:lnTo>
                <a:lnTo>
                  <a:pt x="1130372" y="201903"/>
                </a:lnTo>
                <a:lnTo>
                  <a:pt x="1145837" y="196175"/>
                </a:lnTo>
                <a:lnTo>
                  <a:pt x="1160156" y="193311"/>
                </a:lnTo>
                <a:lnTo>
                  <a:pt x="1175621" y="191307"/>
                </a:lnTo>
                <a:lnTo>
                  <a:pt x="1193950" y="193311"/>
                </a:lnTo>
                <a:lnTo>
                  <a:pt x="1185358" y="182715"/>
                </a:lnTo>
                <a:lnTo>
                  <a:pt x="1195954" y="179851"/>
                </a:lnTo>
                <a:lnTo>
                  <a:pt x="1207410" y="174982"/>
                </a:lnTo>
                <a:lnTo>
                  <a:pt x="1218865" y="170114"/>
                </a:lnTo>
                <a:lnTo>
                  <a:pt x="1225738" y="164386"/>
                </a:lnTo>
                <a:lnTo>
                  <a:pt x="1231466" y="164386"/>
                </a:lnTo>
                <a:lnTo>
                  <a:pt x="1231466" y="161522"/>
                </a:lnTo>
                <a:lnTo>
                  <a:pt x="1222875" y="161522"/>
                </a:lnTo>
                <a:lnTo>
                  <a:pt x="1219152" y="163527"/>
                </a:lnTo>
                <a:lnTo>
                  <a:pt x="1216287" y="164386"/>
                </a:lnTo>
                <a:lnTo>
                  <a:pt x="1214283" y="164386"/>
                </a:lnTo>
                <a:lnTo>
                  <a:pt x="1212278" y="164386"/>
                </a:lnTo>
                <a:lnTo>
                  <a:pt x="1211419" y="164386"/>
                </a:lnTo>
                <a:lnTo>
                  <a:pt x="1209415" y="163527"/>
                </a:lnTo>
                <a:lnTo>
                  <a:pt x="1207410" y="161522"/>
                </a:lnTo>
                <a:lnTo>
                  <a:pt x="1204546" y="161522"/>
                </a:lnTo>
                <a:lnTo>
                  <a:pt x="1200822" y="164386"/>
                </a:lnTo>
                <a:lnTo>
                  <a:pt x="1195954" y="170114"/>
                </a:lnTo>
                <a:lnTo>
                  <a:pt x="1191085" y="174982"/>
                </a:lnTo>
                <a:lnTo>
                  <a:pt x="1187362" y="179851"/>
                </a:lnTo>
                <a:lnTo>
                  <a:pt x="1182494" y="182715"/>
                </a:lnTo>
                <a:lnTo>
                  <a:pt x="1164165" y="188442"/>
                </a:lnTo>
                <a:lnTo>
                  <a:pt x="1146695" y="188442"/>
                </a:lnTo>
                <a:lnTo>
                  <a:pt x="1130372" y="184433"/>
                </a:lnTo>
                <a:lnTo>
                  <a:pt x="1114907" y="177560"/>
                </a:lnTo>
                <a:lnTo>
                  <a:pt x="1112902" y="177560"/>
                </a:lnTo>
                <a:lnTo>
                  <a:pt x="1110038" y="179565"/>
                </a:lnTo>
                <a:lnTo>
                  <a:pt x="1105169" y="181570"/>
                </a:lnTo>
                <a:lnTo>
                  <a:pt x="1101447" y="182429"/>
                </a:lnTo>
                <a:lnTo>
                  <a:pt x="1098582" y="184433"/>
                </a:lnTo>
                <a:lnTo>
                  <a:pt x="1092854" y="186438"/>
                </a:lnTo>
                <a:lnTo>
                  <a:pt x="1089991" y="177560"/>
                </a:lnTo>
                <a:lnTo>
                  <a:pt x="1092854" y="176701"/>
                </a:lnTo>
                <a:lnTo>
                  <a:pt x="1094859" y="174696"/>
                </a:lnTo>
                <a:lnTo>
                  <a:pt x="1096865" y="170687"/>
                </a:lnTo>
                <a:lnTo>
                  <a:pt x="1087127" y="170687"/>
                </a:lnTo>
                <a:lnTo>
                  <a:pt x="1083404" y="172692"/>
                </a:lnTo>
                <a:lnTo>
                  <a:pt x="1078535" y="174696"/>
                </a:lnTo>
                <a:lnTo>
                  <a:pt x="1073666" y="174696"/>
                </a:lnTo>
                <a:lnTo>
                  <a:pt x="1067939" y="174696"/>
                </a:lnTo>
                <a:lnTo>
                  <a:pt x="1065075" y="164099"/>
                </a:lnTo>
                <a:lnTo>
                  <a:pt x="1067939" y="163241"/>
                </a:lnTo>
                <a:lnTo>
                  <a:pt x="1069944" y="163241"/>
                </a:lnTo>
                <a:lnTo>
                  <a:pt x="1071949" y="163241"/>
                </a:lnTo>
                <a:lnTo>
                  <a:pt x="1073819" y="161370"/>
                </a:lnTo>
                <a:lnTo>
                  <a:pt x="1074812" y="161236"/>
                </a:lnTo>
                <a:lnTo>
                  <a:pt x="1073953" y="161236"/>
                </a:lnTo>
                <a:lnTo>
                  <a:pt x="1073819" y="161370"/>
                </a:lnTo>
                <a:lnTo>
                  <a:pt x="1053619" y="164099"/>
                </a:lnTo>
                <a:lnTo>
                  <a:pt x="1051615" y="159231"/>
                </a:lnTo>
                <a:lnTo>
                  <a:pt x="1047892" y="156367"/>
                </a:lnTo>
                <a:lnTo>
                  <a:pt x="1047033" y="154362"/>
                </a:lnTo>
                <a:lnTo>
                  <a:pt x="1045028" y="150353"/>
                </a:lnTo>
                <a:lnTo>
                  <a:pt x="1041305" y="145484"/>
                </a:lnTo>
                <a:lnTo>
                  <a:pt x="1047033" y="143480"/>
                </a:lnTo>
                <a:lnTo>
                  <a:pt x="1049896" y="143480"/>
                </a:lnTo>
                <a:lnTo>
                  <a:pt x="1051902" y="143480"/>
                </a:lnTo>
                <a:lnTo>
                  <a:pt x="1053906" y="143480"/>
                </a:lnTo>
                <a:lnTo>
                  <a:pt x="1053906" y="143194"/>
                </a:lnTo>
                <a:lnTo>
                  <a:pt x="1054765" y="141189"/>
                </a:lnTo>
                <a:lnTo>
                  <a:pt x="1056770" y="137180"/>
                </a:lnTo>
                <a:lnTo>
                  <a:pt x="1049896" y="136320"/>
                </a:lnTo>
                <a:lnTo>
                  <a:pt x="1043024" y="134315"/>
                </a:lnTo>
                <a:lnTo>
                  <a:pt x="1040159" y="130306"/>
                </a:lnTo>
                <a:lnTo>
                  <a:pt x="1034431" y="127442"/>
                </a:lnTo>
                <a:lnTo>
                  <a:pt x="1038155" y="127442"/>
                </a:lnTo>
                <a:lnTo>
                  <a:pt x="1038155" y="122574"/>
                </a:lnTo>
                <a:lnTo>
                  <a:pt x="1054479" y="125437"/>
                </a:lnTo>
                <a:lnTo>
                  <a:pt x="1063070" y="123433"/>
                </a:lnTo>
                <a:lnTo>
                  <a:pt x="1069944" y="120569"/>
                </a:lnTo>
                <a:lnTo>
                  <a:pt x="1073666" y="115700"/>
                </a:lnTo>
                <a:lnTo>
                  <a:pt x="1078535" y="108827"/>
                </a:lnTo>
                <a:lnTo>
                  <a:pt x="1087127" y="104817"/>
                </a:lnTo>
                <a:lnTo>
                  <a:pt x="1096865" y="101954"/>
                </a:lnTo>
                <a:lnTo>
                  <a:pt x="1103737" y="104817"/>
                </a:lnTo>
                <a:lnTo>
                  <a:pt x="1112329" y="108827"/>
                </a:lnTo>
                <a:lnTo>
                  <a:pt x="1119202" y="109686"/>
                </a:lnTo>
                <a:lnTo>
                  <a:pt x="1126934" y="108827"/>
                </a:lnTo>
                <a:lnTo>
                  <a:pt x="1124071" y="106822"/>
                </a:lnTo>
                <a:lnTo>
                  <a:pt x="1120348" y="104817"/>
                </a:lnTo>
                <a:lnTo>
                  <a:pt x="1119489" y="104817"/>
                </a:lnTo>
                <a:lnTo>
                  <a:pt x="1119489" y="103099"/>
                </a:lnTo>
                <a:lnTo>
                  <a:pt x="1117484" y="102240"/>
                </a:lnTo>
                <a:lnTo>
                  <a:pt x="1117484" y="98231"/>
                </a:lnTo>
                <a:lnTo>
                  <a:pt x="1115480" y="93362"/>
                </a:lnTo>
                <a:lnTo>
                  <a:pt x="1120348" y="91357"/>
                </a:lnTo>
                <a:lnTo>
                  <a:pt x="1124071" y="89353"/>
                </a:lnTo>
                <a:lnTo>
                  <a:pt x="1126934" y="89353"/>
                </a:lnTo>
                <a:lnTo>
                  <a:pt x="1128940" y="88494"/>
                </a:lnTo>
                <a:lnTo>
                  <a:pt x="1132662" y="86489"/>
                </a:lnTo>
                <a:lnTo>
                  <a:pt x="1139536" y="86489"/>
                </a:lnTo>
                <a:lnTo>
                  <a:pt x="1142399" y="88494"/>
                </a:lnTo>
                <a:lnTo>
                  <a:pt x="1146123" y="91357"/>
                </a:lnTo>
                <a:lnTo>
                  <a:pt x="1148987" y="93362"/>
                </a:lnTo>
                <a:lnTo>
                  <a:pt x="1148987" y="89353"/>
                </a:lnTo>
                <a:lnTo>
                  <a:pt x="1146982" y="88494"/>
                </a:lnTo>
                <a:lnTo>
                  <a:pt x="1146982" y="86489"/>
                </a:lnTo>
                <a:lnTo>
                  <a:pt x="1146982" y="84485"/>
                </a:lnTo>
                <a:lnTo>
                  <a:pt x="1146123" y="81620"/>
                </a:lnTo>
                <a:lnTo>
                  <a:pt x="1150992" y="79616"/>
                </a:lnTo>
                <a:lnTo>
                  <a:pt x="1153855" y="77611"/>
                </a:lnTo>
                <a:lnTo>
                  <a:pt x="1159583" y="74747"/>
                </a:lnTo>
                <a:lnTo>
                  <a:pt x="1162447" y="70737"/>
                </a:lnTo>
                <a:lnTo>
                  <a:pt x="1164452" y="70737"/>
                </a:lnTo>
                <a:lnTo>
                  <a:pt x="1171324" y="70737"/>
                </a:lnTo>
                <a:lnTo>
                  <a:pt x="1176193" y="72742"/>
                </a:lnTo>
                <a:lnTo>
                  <a:pt x="1179917" y="76751"/>
                </a:lnTo>
                <a:lnTo>
                  <a:pt x="1185644" y="76751"/>
                </a:lnTo>
                <a:lnTo>
                  <a:pt x="1194236" y="74747"/>
                </a:lnTo>
                <a:lnTo>
                  <a:pt x="1197959" y="63005"/>
                </a:lnTo>
                <a:lnTo>
                  <a:pt x="1202828" y="61000"/>
                </a:lnTo>
                <a:lnTo>
                  <a:pt x="1207696" y="61000"/>
                </a:lnTo>
                <a:lnTo>
                  <a:pt x="1212565" y="61000"/>
                </a:lnTo>
                <a:lnTo>
                  <a:pt x="1216287" y="63005"/>
                </a:lnTo>
                <a:lnTo>
                  <a:pt x="1219152" y="63005"/>
                </a:lnTo>
                <a:lnTo>
                  <a:pt x="1226025" y="52409"/>
                </a:lnTo>
                <a:lnTo>
                  <a:pt x="1236621" y="50404"/>
                </a:lnTo>
                <a:lnTo>
                  <a:pt x="1243495" y="54414"/>
                </a:lnTo>
                <a:lnTo>
                  <a:pt x="1250368" y="57277"/>
                </a:lnTo>
                <a:lnTo>
                  <a:pt x="1257241" y="59282"/>
                </a:lnTo>
                <a:lnTo>
                  <a:pt x="1265833" y="56418"/>
                </a:lnTo>
                <a:lnTo>
                  <a:pt x="1277288" y="49545"/>
                </a:lnTo>
                <a:close/>
                <a:moveTo>
                  <a:pt x="2908550" y="40953"/>
                </a:moveTo>
                <a:lnTo>
                  <a:pt x="2915424" y="42958"/>
                </a:lnTo>
                <a:lnTo>
                  <a:pt x="2922297" y="45822"/>
                </a:lnTo>
                <a:lnTo>
                  <a:pt x="2925161" y="49832"/>
                </a:lnTo>
                <a:lnTo>
                  <a:pt x="2930030" y="52695"/>
                </a:lnTo>
                <a:lnTo>
                  <a:pt x="2935758" y="56704"/>
                </a:lnTo>
                <a:lnTo>
                  <a:pt x="2932034" y="66441"/>
                </a:lnTo>
                <a:lnTo>
                  <a:pt x="2911701" y="78184"/>
                </a:lnTo>
                <a:lnTo>
                  <a:pt x="2896236" y="91930"/>
                </a:lnTo>
                <a:lnTo>
                  <a:pt x="2882775" y="109400"/>
                </a:lnTo>
                <a:lnTo>
                  <a:pt x="2879912" y="109400"/>
                </a:lnTo>
                <a:lnTo>
                  <a:pt x="2879912" y="105390"/>
                </a:lnTo>
                <a:lnTo>
                  <a:pt x="2875043" y="102527"/>
                </a:lnTo>
                <a:lnTo>
                  <a:pt x="2871321" y="98517"/>
                </a:lnTo>
                <a:lnTo>
                  <a:pt x="2869316" y="95653"/>
                </a:lnTo>
                <a:lnTo>
                  <a:pt x="2866452" y="91644"/>
                </a:lnTo>
                <a:lnTo>
                  <a:pt x="2864447" y="86775"/>
                </a:lnTo>
                <a:lnTo>
                  <a:pt x="2868170" y="79902"/>
                </a:lnTo>
                <a:lnTo>
                  <a:pt x="2869029" y="75034"/>
                </a:lnTo>
                <a:lnTo>
                  <a:pt x="2871034" y="66155"/>
                </a:lnTo>
                <a:lnTo>
                  <a:pt x="2846118" y="66155"/>
                </a:lnTo>
                <a:lnTo>
                  <a:pt x="2846118" y="59282"/>
                </a:lnTo>
                <a:lnTo>
                  <a:pt x="2859578" y="54414"/>
                </a:lnTo>
                <a:lnTo>
                  <a:pt x="2873038" y="50404"/>
                </a:lnTo>
                <a:lnTo>
                  <a:pt x="2889363" y="47540"/>
                </a:lnTo>
                <a:lnTo>
                  <a:pt x="2891368" y="52409"/>
                </a:lnTo>
                <a:lnTo>
                  <a:pt x="2893372" y="54414"/>
                </a:lnTo>
                <a:lnTo>
                  <a:pt x="2893372" y="56418"/>
                </a:lnTo>
                <a:lnTo>
                  <a:pt x="2895377" y="56418"/>
                </a:lnTo>
                <a:lnTo>
                  <a:pt x="2895377" y="57277"/>
                </a:lnTo>
                <a:lnTo>
                  <a:pt x="2898241" y="59282"/>
                </a:lnTo>
                <a:lnTo>
                  <a:pt x="2900246" y="54414"/>
                </a:lnTo>
                <a:lnTo>
                  <a:pt x="2902250" y="50404"/>
                </a:lnTo>
                <a:lnTo>
                  <a:pt x="2903109" y="47540"/>
                </a:lnTo>
                <a:lnTo>
                  <a:pt x="2906832" y="43531"/>
                </a:lnTo>
                <a:close/>
                <a:moveTo>
                  <a:pt x="2949791" y="22338"/>
                </a:moveTo>
                <a:lnTo>
                  <a:pt x="2950077" y="22338"/>
                </a:lnTo>
                <a:lnTo>
                  <a:pt x="2953800" y="23197"/>
                </a:lnTo>
                <a:lnTo>
                  <a:pt x="2954659" y="23197"/>
                </a:lnTo>
                <a:lnTo>
                  <a:pt x="2956664" y="25202"/>
                </a:lnTo>
                <a:lnTo>
                  <a:pt x="2958668" y="27206"/>
                </a:lnTo>
                <a:lnTo>
                  <a:pt x="2960673" y="30071"/>
                </a:lnTo>
                <a:lnTo>
                  <a:pt x="2963537" y="35799"/>
                </a:lnTo>
                <a:lnTo>
                  <a:pt x="2967260" y="40667"/>
                </a:lnTo>
                <a:lnTo>
                  <a:pt x="2968119" y="47540"/>
                </a:lnTo>
                <a:lnTo>
                  <a:pt x="2960387" y="47540"/>
                </a:lnTo>
                <a:lnTo>
                  <a:pt x="2960387" y="43531"/>
                </a:lnTo>
                <a:lnTo>
                  <a:pt x="2956664" y="40667"/>
                </a:lnTo>
                <a:lnTo>
                  <a:pt x="2953800" y="36657"/>
                </a:lnTo>
                <a:lnTo>
                  <a:pt x="2951795" y="33794"/>
                </a:lnTo>
                <a:lnTo>
                  <a:pt x="2949791" y="28925"/>
                </a:lnTo>
                <a:close/>
                <a:moveTo>
                  <a:pt x="1791067" y="18615"/>
                </a:moveTo>
                <a:lnTo>
                  <a:pt x="1814264" y="18615"/>
                </a:lnTo>
                <a:lnTo>
                  <a:pt x="1838321" y="22624"/>
                </a:lnTo>
                <a:lnTo>
                  <a:pt x="1859514" y="25489"/>
                </a:lnTo>
                <a:lnTo>
                  <a:pt x="1878702" y="30357"/>
                </a:lnTo>
                <a:lnTo>
                  <a:pt x="1906482" y="25489"/>
                </a:lnTo>
                <a:lnTo>
                  <a:pt x="1910205" y="29498"/>
                </a:lnTo>
                <a:lnTo>
                  <a:pt x="1913068" y="30357"/>
                </a:lnTo>
                <a:lnTo>
                  <a:pt x="1916791" y="36085"/>
                </a:lnTo>
                <a:lnTo>
                  <a:pt x="1918796" y="38949"/>
                </a:lnTo>
                <a:lnTo>
                  <a:pt x="1921659" y="40953"/>
                </a:lnTo>
                <a:lnTo>
                  <a:pt x="1937984" y="47826"/>
                </a:lnTo>
                <a:lnTo>
                  <a:pt x="1957172" y="52695"/>
                </a:lnTo>
                <a:lnTo>
                  <a:pt x="1973496" y="56704"/>
                </a:lnTo>
                <a:lnTo>
                  <a:pt x="1973496" y="63578"/>
                </a:lnTo>
                <a:lnTo>
                  <a:pt x="1946575" y="63578"/>
                </a:lnTo>
                <a:lnTo>
                  <a:pt x="1935120" y="57850"/>
                </a:lnTo>
                <a:lnTo>
                  <a:pt x="1921659" y="57850"/>
                </a:lnTo>
                <a:lnTo>
                  <a:pt x="1906195" y="59855"/>
                </a:lnTo>
                <a:lnTo>
                  <a:pt x="1891876" y="63864"/>
                </a:lnTo>
                <a:lnTo>
                  <a:pt x="1891876" y="71596"/>
                </a:lnTo>
                <a:lnTo>
                  <a:pt x="1910205" y="71596"/>
                </a:lnTo>
                <a:lnTo>
                  <a:pt x="1923665" y="68733"/>
                </a:lnTo>
                <a:lnTo>
                  <a:pt x="1939989" y="66728"/>
                </a:lnTo>
                <a:lnTo>
                  <a:pt x="1960322" y="66728"/>
                </a:lnTo>
                <a:lnTo>
                  <a:pt x="1980655" y="66728"/>
                </a:lnTo>
                <a:lnTo>
                  <a:pt x="1996120" y="66728"/>
                </a:lnTo>
                <a:lnTo>
                  <a:pt x="2009581" y="80474"/>
                </a:lnTo>
                <a:lnTo>
                  <a:pt x="2025905" y="90211"/>
                </a:lnTo>
                <a:lnTo>
                  <a:pt x="2021036" y="100808"/>
                </a:lnTo>
                <a:lnTo>
                  <a:pt x="2011299" y="107682"/>
                </a:lnTo>
                <a:lnTo>
                  <a:pt x="2002708" y="112550"/>
                </a:lnTo>
                <a:lnTo>
                  <a:pt x="1991252" y="116559"/>
                </a:lnTo>
                <a:lnTo>
                  <a:pt x="1973783" y="116559"/>
                </a:lnTo>
                <a:lnTo>
                  <a:pt x="1958317" y="121428"/>
                </a:lnTo>
                <a:lnTo>
                  <a:pt x="1941993" y="121428"/>
                </a:lnTo>
                <a:lnTo>
                  <a:pt x="1923665" y="119423"/>
                </a:lnTo>
                <a:lnTo>
                  <a:pt x="1906195" y="117419"/>
                </a:lnTo>
                <a:lnTo>
                  <a:pt x="1890157" y="117419"/>
                </a:lnTo>
                <a:lnTo>
                  <a:pt x="1876697" y="121428"/>
                </a:lnTo>
                <a:lnTo>
                  <a:pt x="1866101" y="131165"/>
                </a:lnTo>
                <a:lnTo>
                  <a:pt x="1906482" y="131165"/>
                </a:lnTo>
                <a:lnTo>
                  <a:pt x="1919082" y="128302"/>
                </a:lnTo>
                <a:lnTo>
                  <a:pt x="1933402" y="126297"/>
                </a:lnTo>
                <a:lnTo>
                  <a:pt x="1950871" y="128302"/>
                </a:lnTo>
                <a:lnTo>
                  <a:pt x="1962327" y="131165"/>
                </a:lnTo>
                <a:lnTo>
                  <a:pt x="1965191" y="143767"/>
                </a:lnTo>
                <a:lnTo>
                  <a:pt x="1970918" y="141762"/>
                </a:lnTo>
                <a:lnTo>
                  <a:pt x="1978651" y="136893"/>
                </a:lnTo>
                <a:lnTo>
                  <a:pt x="1989248" y="132884"/>
                </a:lnTo>
                <a:lnTo>
                  <a:pt x="1998985" y="130879"/>
                </a:lnTo>
                <a:lnTo>
                  <a:pt x="2000989" y="136607"/>
                </a:lnTo>
                <a:lnTo>
                  <a:pt x="2002994" y="139470"/>
                </a:lnTo>
                <a:lnTo>
                  <a:pt x="2004998" y="141475"/>
                </a:lnTo>
                <a:lnTo>
                  <a:pt x="2007863" y="143480"/>
                </a:lnTo>
                <a:lnTo>
                  <a:pt x="2011585" y="146344"/>
                </a:lnTo>
                <a:lnTo>
                  <a:pt x="1996120" y="175269"/>
                </a:lnTo>
                <a:lnTo>
                  <a:pt x="2002994" y="175269"/>
                </a:lnTo>
                <a:lnTo>
                  <a:pt x="2014449" y="168396"/>
                </a:lnTo>
                <a:lnTo>
                  <a:pt x="2029914" y="159517"/>
                </a:lnTo>
                <a:lnTo>
                  <a:pt x="2048243" y="152645"/>
                </a:lnTo>
                <a:lnTo>
                  <a:pt x="2068576" y="145771"/>
                </a:lnTo>
                <a:lnTo>
                  <a:pt x="2090628" y="140902"/>
                </a:lnTo>
                <a:lnTo>
                  <a:pt x="2109816" y="140902"/>
                </a:lnTo>
                <a:lnTo>
                  <a:pt x="2129004" y="142907"/>
                </a:lnTo>
                <a:lnTo>
                  <a:pt x="2142464" y="150639"/>
                </a:lnTo>
                <a:lnTo>
                  <a:pt x="2150197" y="164386"/>
                </a:lnTo>
                <a:lnTo>
                  <a:pt x="2155925" y="164386"/>
                </a:lnTo>
                <a:lnTo>
                  <a:pt x="2155925" y="166391"/>
                </a:lnTo>
                <a:lnTo>
                  <a:pt x="2153920" y="168396"/>
                </a:lnTo>
                <a:lnTo>
                  <a:pt x="2151915" y="168396"/>
                </a:lnTo>
                <a:lnTo>
                  <a:pt x="2149911" y="168396"/>
                </a:lnTo>
                <a:lnTo>
                  <a:pt x="2147046" y="171260"/>
                </a:lnTo>
                <a:lnTo>
                  <a:pt x="2142178" y="173264"/>
                </a:lnTo>
                <a:lnTo>
                  <a:pt x="2136451" y="175269"/>
                </a:lnTo>
                <a:lnTo>
                  <a:pt x="2129577" y="177274"/>
                </a:lnTo>
                <a:lnTo>
                  <a:pt x="2124709" y="178133"/>
                </a:lnTo>
                <a:lnTo>
                  <a:pt x="2113253" y="196748"/>
                </a:lnTo>
                <a:lnTo>
                  <a:pt x="2091201" y="210495"/>
                </a:lnTo>
                <a:lnTo>
                  <a:pt x="2066286" y="219372"/>
                </a:lnTo>
                <a:lnTo>
                  <a:pt x="2036501" y="224241"/>
                </a:lnTo>
                <a:lnTo>
                  <a:pt x="2036501" y="229969"/>
                </a:lnTo>
                <a:lnTo>
                  <a:pt x="2036501" y="232832"/>
                </a:lnTo>
                <a:lnTo>
                  <a:pt x="2036501" y="234838"/>
                </a:lnTo>
                <a:lnTo>
                  <a:pt x="2034496" y="236842"/>
                </a:lnTo>
                <a:lnTo>
                  <a:pt x="2036501" y="237701"/>
                </a:lnTo>
                <a:lnTo>
                  <a:pt x="2036501" y="239706"/>
                </a:lnTo>
                <a:lnTo>
                  <a:pt x="2039365" y="243715"/>
                </a:lnTo>
                <a:lnTo>
                  <a:pt x="2044233" y="246579"/>
                </a:lnTo>
                <a:lnTo>
                  <a:pt x="2047957" y="248584"/>
                </a:lnTo>
                <a:lnTo>
                  <a:pt x="2050820" y="251447"/>
                </a:lnTo>
                <a:lnTo>
                  <a:pt x="2054543" y="253453"/>
                </a:lnTo>
                <a:lnTo>
                  <a:pt x="2057408" y="258321"/>
                </a:lnTo>
                <a:lnTo>
                  <a:pt x="2054543" y="265195"/>
                </a:lnTo>
                <a:lnTo>
                  <a:pt x="2050820" y="280659"/>
                </a:lnTo>
                <a:lnTo>
                  <a:pt x="2047957" y="299275"/>
                </a:lnTo>
                <a:lnTo>
                  <a:pt x="2044233" y="317890"/>
                </a:lnTo>
                <a:lnTo>
                  <a:pt x="2044233" y="333355"/>
                </a:lnTo>
                <a:lnTo>
                  <a:pt x="2047957" y="331350"/>
                </a:lnTo>
                <a:lnTo>
                  <a:pt x="2050820" y="331350"/>
                </a:lnTo>
                <a:lnTo>
                  <a:pt x="2052826" y="331350"/>
                </a:lnTo>
                <a:lnTo>
                  <a:pt x="2056548" y="331350"/>
                </a:lnTo>
                <a:lnTo>
                  <a:pt x="2057408" y="331350"/>
                </a:lnTo>
                <a:lnTo>
                  <a:pt x="2063136" y="333355"/>
                </a:lnTo>
                <a:lnTo>
                  <a:pt x="2061131" y="338223"/>
                </a:lnTo>
                <a:lnTo>
                  <a:pt x="2061131" y="340228"/>
                </a:lnTo>
                <a:lnTo>
                  <a:pt x="2061131" y="344238"/>
                </a:lnTo>
                <a:lnTo>
                  <a:pt x="2061131" y="345096"/>
                </a:lnTo>
                <a:lnTo>
                  <a:pt x="2061131" y="349106"/>
                </a:lnTo>
                <a:lnTo>
                  <a:pt x="2063136" y="355979"/>
                </a:lnTo>
                <a:lnTo>
                  <a:pt x="2057408" y="355979"/>
                </a:lnTo>
                <a:lnTo>
                  <a:pt x="2057408" y="358844"/>
                </a:lnTo>
                <a:lnTo>
                  <a:pt x="2054543" y="357984"/>
                </a:lnTo>
                <a:lnTo>
                  <a:pt x="2050820" y="353975"/>
                </a:lnTo>
                <a:lnTo>
                  <a:pt x="2049961" y="351970"/>
                </a:lnTo>
                <a:lnTo>
                  <a:pt x="2046238" y="351111"/>
                </a:lnTo>
                <a:lnTo>
                  <a:pt x="2043375" y="349106"/>
                </a:lnTo>
                <a:lnTo>
                  <a:pt x="2036501" y="349106"/>
                </a:lnTo>
                <a:lnTo>
                  <a:pt x="2032778" y="351111"/>
                </a:lnTo>
                <a:lnTo>
                  <a:pt x="2029914" y="351970"/>
                </a:lnTo>
                <a:lnTo>
                  <a:pt x="2026191" y="353975"/>
                </a:lnTo>
                <a:lnTo>
                  <a:pt x="2024187" y="355979"/>
                </a:lnTo>
                <a:lnTo>
                  <a:pt x="2021322" y="357984"/>
                </a:lnTo>
                <a:lnTo>
                  <a:pt x="2019318" y="360848"/>
                </a:lnTo>
                <a:lnTo>
                  <a:pt x="2017313" y="367721"/>
                </a:lnTo>
                <a:lnTo>
                  <a:pt x="2039365" y="374594"/>
                </a:lnTo>
                <a:lnTo>
                  <a:pt x="2044233" y="404665"/>
                </a:lnTo>
                <a:lnTo>
                  <a:pt x="2039365" y="404665"/>
                </a:lnTo>
                <a:lnTo>
                  <a:pt x="2036501" y="404665"/>
                </a:lnTo>
                <a:lnTo>
                  <a:pt x="2032778" y="406670"/>
                </a:lnTo>
                <a:lnTo>
                  <a:pt x="2029914" y="408674"/>
                </a:lnTo>
                <a:lnTo>
                  <a:pt x="2029914" y="415548"/>
                </a:lnTo>
                <a:lnTo>
                  <a:pt x="2037647" y="420416"/>
                </a:lnTo>
                <a:lnTo>
                  <a:pt x="2043375" y="427290"/>
                </a:lnTo>
                <a:lnTo>
                  <a:pt x="2046238" y="436168"/>
                </a:lnTo>
                <a:lnTo>
                  <a:pt x="2048243" y="449914"/>
                </a:lnTo>
                <a:lnTo>
                  <a:pt x="2039651" y="449914"/>
                </a:lnTo>
                <a:lnTo>
                  <a:pt x="2037647" y="449914"/>
                </a:lnTo>
                <a:lnTo>
                  <a:pt x="2032778" y="447909"/>
                </a:lnTo>
                <a:lnTo>
                  <a:pt x="2029914" y="449914"/>
                </a:lnTo>
                <a:lnTo>
                  <a:pt x="2024187" y="449914"/>
                </a:lnTo>
                <a:lnTo>
                  <a:pt x="2021322" y="452778"/>
                </a:lnTo>
                <a:lnTo>
                  <a:pt x="2017600" y="456788"/>
                </a:lnTo>
                <a:lnTo>
                  <a:pt x="2023328" y="459652"/>
                </a:lnTo>
                <a:lnTo>
                  <a:pt x="2026191" y="461657"/>
                </a:lnTo>
                <a:lnTo>
                  <a:pt x="2028196" y="463661"/>
                </a:lnTo>
                <a:lnTo>
                  <a:pt x="2030200" y="464520"/>
                </a:lnTo>
                <a:lnTo>
                  <a:pt x="2031060" y="470248"/>
                </a:lnTo>
                <a:lnTo>
                  <a:pt x="2033065" y="475117"/>
                </a:lnTo>
                <a:lnTo>
                  <a:pt x="2031060" y="477121"/>
                </a:lnTo>
                <a:lnTo>
                  <a:pt x="2031060" y="477980"/>
                </a:lnTo>
                <a:lnTo>
                  <a:pt x="2030200" y="479985"/>
                </a:lnTo>
                <a:lnTo>
                  <a:pt x="2030200" y="483994"/>
                </a:lnTo>
                <a:lnTo>
                  <a:pt x="2016168" y="483994"/>
                </a:lnTo>
                <a:lnTo>
                  <a:pt x="2002708" y="486858"/>
                </a:lnTo>
                <a:lnTo>
                  <a:pt x="1992111" y="490868"/>
                </a:lnTo>
                <a:lnTo>
                  <a:pt x="1995834" y="490868"/>
                </a:lnTo>
                <a:lnTo>
                  <a:pt x="2000702" y="493732"/>
                </a:lnTo>
                <a:lnTo>
                  <a:pt x="2004426" y="495737"/>
                </a:lnTo>
                <a:lnTo>
                  <a:pt x="2007290" y="495737"/>
                </a:lnTo>
                <a:lnTo>
                  <a:pt x="2011013" y="497741"/>
                </a:lnTo>
                <a:lnTo>
                  <a:pt x="2013877" y="500605"/>
                </a:lnTo>
                <a:lnTo>
                  <a:pt x="2016740" y="505474"/>
                </a:lnTo>
                <a:lnTo>
                  <a:pt x="2011013" y="514352"/>
                </a:lnTo>
                <a:lnTo>
                  <a:pt x="2007290" y="524948"/>
                </a:lnTo>
                <a:lnTo>
                  <a:pt x="2002421" y="536690"/>
                </a:lnTo>
                <a:lnTo>
                  <a:pt x="2000416" y="531822"/>
                </a:lnTo>
                <a:lnTo>
                  <a:pt x="1997553" y="527812"/>
                </a:lnTo>
                <a:lnTo>
                  <a:pt x="1995547" y="525808"/>
                </a:lnTo>
                <a:lnTo>
                  <a:pt x="1991825" y="525808"/>
                </a:lnTo>
                <a:lnTo>
                  <a:pt x="1986956" y="524948"/>
                </a:lnTo>
                <a:lnTo>
                  <a:pt x="1980083" y="524948"/>
                </a:lnTo>
                <a:lnTo>
                  <a:pt x="1980083" y="527812"/>
                </a:lnTo>
                <a:lnTo>
                  <a:pt x="1983806" y="527812"/>
                </a:lnTo>
                <a:lnTo>
                  <a:pt x="1995261" y="539554"/>
                </a:lnTo>
                <a:lnTo>
                  <a:pt x="2004998" y="553300"/>
                </a:lnTo>
                <a:lnTo>
                  <a:pt x="2010726" y="570771"/>
                </a:lnTo>
                <a:lnTo>
                  <a:pt x="2013590" y="591104"/>
                </a:lnTo>
                <a:lnTo>
                  <a:pt x="2010726" y="591104"/>
                </a:lnTo>
                <a:lnTo>
                  <a:pt x="2010726" y="595973"/>
                </a:lnTo>
                <a:lnTo>
                  <a:pt x="1983806" y="598836"/>
                </a:lnTo>
                <a:lnTo>
                  <a:pt x="1983806" y="580221"/>
                </a:lnTo>
                <a:lnTo>
                  <a:pt x="1980083" y="577357"/>
                </a:lnTo>
                <a:lnTo>
                  <a:pt x="1977219" y="575353"/>
                </a:lnTo>
                <a:lnTo>
                  <a:pt x="1975214" y="573348"/>
                </a:lnTo>
                <a:lnTo>
                  <a:pt x="1970345" y="570484"/>
                </a:lnTo>
                <a:lnTo>
                  <a:pt x="1964618" y="568479"/>
                </a:lnTo>
                <a:lnTo>
                  <a:pt x="1956885" y="573348"/>
                </a:lnTo>
                <a:lnTo>
                  <a:pt x="1946289" y="577357"/>
                </a:lnTo>
                <a:lnTo>
                  <a:pt x="1934834" y="578216"/>
                </a:lnTo>
                <a:lnTo>
                  <a:pt x="1924237" y="582225"/>
                </a:lnTo>
                <a:lnTo>
                  <a:pt x="1918510" y="587094"/>
                </a:lnTo>
                <a:lnTo>
                  <a:pt x="1924237" y="587094"/>
                </a:lnTo>
                <a:lnTo>
                  <a:pt x="1932829" y="587094"/>
                </a:lnTo>
                <a:lnTo>
                  <a:pt x="1946289" y="585090"/>
                </a:lnTo>
                <a:lnTo>
                  <a:pt x="1961754" y="584230"/>
                </a:lnTo>
                <a:lnTo>
                  <a:pt x="1961754" y="591104"/>
                </a:lnTo>
                <a:lnTo>
                  <a:pt x="1927960" y="602845"/>
                </a:lnTo>
                <a:lnTo>
                  <a:pt x="1927960" y="605710"/>
                </a:lnTo>
                <a:lnTo>
                  <a:pt x="1936552" y="605710"/>
                </a:lnTo>
                <a:lnTo>
                  <a:pt x="1941420" y="604851"/>
                </a:lnTo>
                <a:lnTo>
                  <a:pt x="1948294" y="602845"/>
                </a:lnTo>
                <a:lnTo>
                  <a:pt x="1955168" y="600841"/>
                </a:lnTo>
                <a:lnTo>
                  <a:pt x="1962040" y="598836"/>
                </a:lnTo>
                <a:lnTo>
                  <a:pt x="1964045" y="607714"/>
                </a:lnTo>
                <a:lnTo>
                  <a:pt x="1970918" y="611723"/>
                </a:lnTo>
                <a:lnTo>
                  <a:pt x="1977792" y="612583"/>
                </a:lnTo>
                <a:lnTo>
                  <a:pt x="1989248" y="611723"/>
                </a:lnTo>
                <a:lnTo>
                  <a:pt x="2002708" y="611723"/>
                </a:lnTo>
                <a:lnTo>
                  <a:pt x="2002708" y="614588"/>
                </a:lnTo>
                <a:lnTo>
                  <a:pt x="1998985" y="614588"/>
                </a:lnTo>
                <a:lnTo>
                  <a:pt x="1980655" y="632057"/>
                </a:lnTo>
                <a:lnTo>
                  <a:pt x="1960322" y="648668"/>
                </a:lnTo>
                <a:lnTo>
                  <a:pt x="1939989" y="662414"/>
                </a:lnTo>
                <a:lnTo>
                  <a:pt x="1916791" y="674156"/>
                </a:lnTo>
                <a:lnTo>
                  <a:pt x="1891876" y="679025"/>
                </a:lnTo>
                <a:lnTo>
                  <a:pt x="1862950" y="678166"/>
                </a:lnTo>
                <a:lnTo>
                  <a:pt x="1862950" y="683034"/>
                </a:lnTo>
                <a:lnTo>
                  <a:pt x="1862950" y="687903"/>
                </a:lnTo>
                <a:lnTo>
                  <a:pt x="1860946" y="691912"/>
                </a:lnTo>
                <a:lnTo>
                  <a:pt x="1858941" y="692771"/>
                </a:lnTo>
                <a:lnTo>
                  <a:pt x="1858081" y="692771"/>
                </a:lnTo>
                <a:lnTo>
                  <a:pt x="1856077" y="694776"/>
                </a:lnTo>
                <a:lnTo>
                  <a:pt x="1852354" y="696781"/>
                </a:lnTo>
                <a:lnTo>
                  <a:pt x="1849490" y="698786"/>
                </a:lnTo>
                <a:lnTo>
                  <a:pt x="1847486" y="699644"/>
                </a:lnTo>
                <a:lnTo>
                  <a:pt x="1844621" y="703654"/>
                </a:lnTo>
                <a:lnTo>
                  <a:pt x="1840899" y="713392"/>
                </a:lnTo>
                <a:lnTo>
                  <a:pt x="1838893" y="725992"/>
                </a:lnTo>
                <a:lnTo>
                  <a:pt x="1836030" y="733725"/>
                </a:lnTo>
                <a:lnTo>
                  <a:pt x="1827439" y="742603"/>
                </a:lnTo>
                <a:lnTo>
                  <a:pt x="1813119" y="752340"/>
                </a:lnTo>
                <a:lnTo>
                  <a:pt x="1793931" y="761218"/>
                </a:lnTo>
                <a:lnTo>
                  <a:pt x="1777607" y="768091"/>
                </a:lnTo>
                <a:lnTo>
                  <a:pt x="1762142" y="772101"/>
                </a:lnTo>
                <a:lnTo>
                  <a:pt x="1762142" y="768091"/>
                </a:lnTo>
                <a:lnTo>
                  <a:pt x="1762142" y="765227"/>
                </a:lnTo>
                <a:lnTo>
                  <a:pt x="1760137" y="765227"/>
                </a:lnTo>
                <a:lnTo>
                  <a:pt x="1760137" y="763222"/>
                </a:lnTo>
                <a:lnTo>
                  <a:pt x="1759279" y="761218"/>
                </a:lnTo>
                <a:lnTo>
                  <a:pt x="1757273" y="774964"/>
                </a:lnTo>
                <a:lnTo>
                  <a:pt x="1752405" y="786707"/>
                </a:lnTo>
                <a:lnTo>
                  <a:pt x="1748682" y="797303"/>
                </a:lnTo>
                <a:lnTo>
                  <a:pt x="1743814" y="807040"/>
                </a:lnTo>
                <a:lnTo>
                  <a:pt x="1740090" y="820787"/>
                </a:lnTo>
                <a:lnTo>
                  <a:pt x="1743814" y="822791"/>
                </a:lnTo>
                <a:lnTo>
                  <a:pt x="1743814" y="824796"/>
                </a:lnTo>
                <a:lnTo>
                  <a:pt x="1745818" y="824796"/>
                </a:lnTo>
                <a:lnTo>
                  <a:pt x="1745818" y="826801"/>
                </a:lnTo>
                <a:lnTo>
                  <a:pt x="1743814" y="827659"/>
                </a:lnTo>
                <a:lnTo>
                  <a:pt x="1740090" y="831669"/>
                </a:lnTo>
                <a:lnTo>
                  <a:pt x="1737226" y="833674"/>
                </a:lnTo>
                <a:lnTo>
                  <a:pt x="1734363" y="836538"/>
                </a:lnTo>
                <a:lnTo>
                  <a:pt x="1730639" y="838542"/>
                </a:lnTo>
                <a:lnTo>
                  <a:pt x="1728635" y="841407"/>
                </a:lnTo>
                <a:lnTo>
                  <a:pt x="1725770" y="846275"/>
                </a:lnTo>
                <a:lnTo>
                  <a:pt x="1718898" y="865750"/>
                </a:lnTo>
                <a:lnTo>
                  <a:pt x="1714029" y="886082"/>
                </a:lnTo>
                <a:lnTo>
                  <a:pt x="1712024" y="909567"/>
                </a:lnTo>
                <a:lnTo>
                  <a:pt x="1708301" y="931905"/>
                </a:lnTo>
                <a:lnTo>
                  <a:pt x="1703433" y="952238"/>
                </a:lnTo>
                <a:lnTo>
                  <a:pt x="1700569" y="950233"/>
                </a:lnTo>
                <a:lnTo>
                  <a:pt x="1698564" y="950233"/>
                </a:lnTo>
                <a:lnTo>
                  <a:pt x="1698564" y="948229"/>
                </a:lnTo>
                <a:lnTo>
                  <a:pt x="1696559" y="948229"/>
                </a:lnTo>
                <a:lnTo>
                  <a:pt x="1691690" y="945365"/>
                </a:lnTo>
                <a:lnTo>
                  <a:pt x="1683099" y="938492"/>
                </a:lnTo>
                <a:lnTo>
                  <a:pt x="1669639" y="927895"/>
                </a:lnTo>
                <a:lnTo>
                  <a:pt x="1654174" y="919018"/>
                </a:lnTo>
                <a:lnTo>
                  <a:pt x="1639855" y="909280"/>
                </a:lnTo>
                <a:lnTo>
                  <a:pt x="1628399" y="900402"/>
                </a:lnTo>
                <a:lnTo>
                  <a:pt x="1617803" y="895533"/>
                </a:lnTo>
                <a:lnTo>
                  <a:pt x="1614939" y="893529"/>
                </a:lnTo>
                <a:lnTo>
                  <a:pt x="1611216" y="856584"/>
                </a:lnTo>
                <a:lnTo>
                  <a:pt x="1609211" y="852575"/>
                </a:lnTo>
                <a:lnTo>
                  <a:pt x="1604343" y="849712"/>
                </a:lnTo>
                <a:lnTo>
                  <a:pt x="1601479" y="847707"/>
                </a:lnTo>
                <a:lnTo>
                  <a:pt x="1595751" y="843697"/>
                </a:lnTo>
                <a:lnTo>
                  <a:pt x="1592887" y="840834"/>
                </a:lnTo>
                <a:lnTo>
                  <a:pt x="1595751" y="838829"/>
                </a:lnTo>
                <a:lnTo>
                  <a:pt x="1595751" y="836824"/>
                </a:lnTo>
                <a:lnTo>
                  <a:pt x="1597756" y="835965"/>
                </a:lnTo>
                <a:lnTo>
                  <a:pt x="1599760" y="831955"/>
                </a:lnTo>
                <a:lnTo>
                  <a:pt x="1601765" y="829092"/>
                </a:lnTo>
                <a:lnTo>
                  <a:pt x="1593173" y="829092"/>
                </a:lnTo>
                <a:lnTo>
                  <a:pt x="1588304" y="829092"/>
                </a:lnTo>
                <a:lnTo>
                  <a:pt x="1584582" y="829092"/>
                </a:lnTo>
                <a:lnTo>
                  <a:pt x="1582578" y="827086"/>
                </a:lnTo>
                <a:lnTo>
                  <a:pt x="1581718" y="824223"/>
                </a:lnTo>
                <a:lnTo>
                  <a:pt x="1577995" y="818495"/>
                </a:lnTo>
                <a:lnTo>
                  <a:pt x="1575990" y="815632"/>
                </a:lnTo>
                <a:lnTo>
                  <a:pt x="1575990" y="811622"/>
                </a:lnTo>
                <a:lnTo>
                  <a:pt x="1575990" y="810763"/>
                </a:lnTo>
                <a:lnTo>
                  <a:pt x="1575990" y="806754"/>
                </a:lnTo>
                <a:lnTo>
                  <a:pt x="1577995" y="803889"/>
                </a:lnTo>
                <a:lnTo>
                  <a:pt x="1577995" y="799880"/>
                </a:lnTo>
                <a:lnTo>
                  <a:pt x="1568258" y="799880"/>
                </a:lnTo>
                <a:lnTo>
                  <a:pt x="1568258" y="795012"/>
                </a:lnTo>
                <a:lnTo>
                  <a:pt x="1569117" y="790143"/>
                </a:lnTo>
                <a:lnTo>
                  <a:pt x="1571122" y="788138"/>
                </a:lnTo>
                <a:lnTo>
                  <a:pt x="1571122" y="784702"/>
                </a:lnTo>
                <a:lnTo>
                  <a:pt x="1573127" y="781838"/>
                </a:lnTo>
                <a:lnTo>
                  <a:pt x="1575131" y="776969"/>
                </a:lnTo>
                <a:lnTo>
                  <a:pt x="1569403" y="776969"/>
                </a:lnTo>
                <a:lnTo>
                  <a:pt x="1563675" y="776969"/>
                </a:lnTo>
                <a:lnTo>
                  <a:pt x="1560812" y="774964"/>
                </a:lnTo>
                <a:lnTo>
                  <a:pt x="1555084" y="772960"/>
                </a:lnTo>
                <a:lnTo>
                  <a:pt x="1554225" y="747758"/>
                </a:lnTo>
                <a:lnTo>
                  <a:pt x="1552220" y="724273"/>
                </a:lnTo>
                <a:lnTo>
                  <a:pt x="1552220" y="701936"/>
                </a:lnTo>
                <a:lnTo>
                  <a:pt x="1559093" y="679598"/>
                </a:lnTo>
                <a:lnTo>
                  <a:pt x="1565967" y="669861"/>
                </a:lnTo>
                <a:lnTo>
                  <a:pt x="1574558" y="662987"/>
                </a:lnTo>
                <a:lnTo>
                  <a:pt x="1581432" y="657259"/>
                </a:lnTo>
                <a:lnTo>
                  <a:pt x="1586300" y="649527"/>
                </a:lnTo>
                <a:lnTo>
                  <a:pt x="1591169" y="638931"/>
                </a:lnTo>
                <a:lnTo>
                  <a:pt x="1593173" y="620316"/>
                </a:lnTo>
                <a:lnTo>
                  <a:pt x="1589450" y="620316"/>
                </a:lnTo>
                <a:lnTo>
                  <a:pt x="1586587" y="624325"/>
                </a:lnTo>
                <a:lnTo>
                  <a:pt x="1582864" y="625184"/>
                </a:lnTo>
                <a:lnTo>
                  <a:pt x="1582005" y="625184"/>
                </a:lnTo>
                <a:lnTo>
                  <a:pt x="1578281" y="625184"/>
                </a:lnTo>
                <a:lnTo>
                  <a:pt x="1575417" y="624325"/>
                </a:lnTo>
                <a:lnTo>
                  <a:pt x="1561958" y="620316"/>
                </a:lnTo>
                <a:lnTo>
                  <a:pt x="1551361" y="613442"/>
                </a:lnTo>
                <a:lnTo>
                  <a:pt x="1544487" y="603705"/>
                </a:lnTo>
                <a:lnTo>
                  <a:pt x="1541624" y="586236"/>
                </a:lnTo>
                <a:lnTo>
                  <a:pt x="1546492" y="586236"/>
                </a:lnTo>
                <a:lnTo>
                  <a:pt x="1546492" y="583371"/>
                </a:lnTo>
                <a:lnTo>
                  <a:pt x="1555084" y="588240"/>
                </a:lnTo>
                <a:lnTo>
                  <a:pt x="1564821" y="595113"/>
                </a:lnTo>
                <a:lnTo>
                  <a:pt x="1573412" y="597977"/>
                </a:lnTo>
                <a:lnTo>
                  <a:pt x="1583150" y="597977"/>
                </a:lnTo>
                <a:lnTo>
                  <a:pt x="1583150" y="597118"/>
                </a:lnTo>
                <a:lnTo>
                  <a:pt x="1585155" y="595113"/>
                </a:lnTo>
                <a:lnTo>
                  <a:pt x="1585155" y="592822"/>
                </a:lnTo>
                <a:lnTo>
                  <a:pt x="1587160" y="589958"/>
                </a:lnTo>
                <a:lnTo>
                  <a:pt x="1568830" y="576212"/>
                </a:lnTo>
                <a:lnTo>
                  <a:pt x="1553366" y="556738"/>
                </a:lnTo>
                <a:lnTo>
                  <a:pt x="1548498" y="558742"/>
                </a:lnTo>
                <a:lnTo>
                  <a:pt x="1544774" y="560747"/>
                </a:lnTo>
                <a:lnTo>
                  <a:pt x="1539905" y="562751"/>
                </a:lnTo>
                <a:lnTo>
                  <a:pt x="1535037" y="563610"/>
                </a:lnTo>
                <a:lnTo>
                  <a:pt x="1531314" y="560747"/>
                </a:lnTo>
                <a:lnTo>
                  <a:pt x="1530455" y="558742"/>
                </a:lnTo>
                <a:lnTo>
                  <a:pt x="1528450" y="555878"/>
                </a:lnTo>
                <a:lnTo>
                  <a:pt x="1526445" y="553873"/>
                </a:lnTo>
                <a:lnTo>
                  <a:pt x="1523582" y="549005"/>
                </a:lnTo>
                <a:lnTo>
                  <a:pt x="1533319" y="538408"/>
                </a:lnTo>
                <a:lnTo>
                  <a:pt x="1535323" y="523802"/>
                </a:lnTo>
                <a:lnTo>
                  <a:pt x="1533319" y="504328"/>
                </a:lnTo>
                <a:lnTo>
                  <a:pt x="1528450" y="483994"/>
                </a:lnTo>
                <a:lnTo>
                  <a:pt x="1519858" y="462515"/>
                </a:lnTo>
                <a:lnTo>
                  <a:pt x="1510121" y="442182"/>
                </a:lnTo>
                <a:lnTo>
                  <a:pt x="1497520" y="423566"/>
                </a:lnTo>
                <a:lnTo>
                  <a:pt x="1487783" y="406097"/>
                </a:lnTo>
                <a:lnTo>
                  <a:pt x="1479192" y="392351"/>
                </a:lnTo>
                <a:lnTo>
                  <a:pt x="1458858" y="378604"/>
                </a:lnTo>
                <a:lnTo>
                  <a:pt x="1435660" y="373735"/>
                </a:lnTo>
                <a:lnTo>
                  <a:pt x="1411603" y="373735"/>
                </a:lnTo>
                <a:lnTo>
                  <a:pt x="1384684" y="373735"/>
                </a:lnTo>
                <a:lnTo>
                  <a:pt x="1358622" y="375740"/>
                </a:lnTo>
                <a:lnTo>
                  <a:pt x="1331702" y="373735"/>
                </a:lnTo>
                <a:lnTo>
                  <a:pt x="1331702" y="368867"/>
                </a:lnTo>
                <a:lnTo>
                  <a:pt x="1331702" y="364857"/>
                </a:lnTo>
                <a:lnTo>
                  <a:pt x="1332561" y="363998"/>
                </a:lnTo>
                <a:lnTo>
                  <a:pt x="1332561" y="361994"/>
                </a:lnTo>
                <a:lnTo>
                  <a:pt x="1332561" y="359988"/>
                </a:lnTo>
                <a:lnTo>
                  <a:pt x="1331702" y="357984"/>
                </a:lnTo>
                <a:lnTo>
                  <a:pt x="1321106" y="353116"/>
                </a:lnTo>
                <a:lnTo>
                  <a:pt x="1311368" y="350251"/>
                </a:lnTo>
                <a:lnTo>
                  <a:pt x="1300772" y="343379"/>
                </a:lnTo>
                <a:lnTo>
                  <a:pt x="1309363" y="343379"/>
                </a:lnTo>
                <a:lnTo>
                  <a:pt x="1319101" y="339369"/>
                </a:lnTo>
                <a:lnTo>
                  <a:pt x="1332561" y="336505"/>
                </a:lnTo>
                <a:lnTo>
                  <a:pt x="1348026" y="334500"/>
                </a:lnTo>
                <a:lnTo>
                  <a:pt x="1359481" y="330490"/>
                </a:lnTo>
                <a:lnTo>
                  <a:pt x="1368073" y="323618"/>
                </a:lnTo>
                <a:lnTo>
                  <a:pt x="1327692" y="323618"/>
                </a:lnTo>
                <a:lnTo>
                  <a:pt x="1317955" y="320753"/>
                </a:lnTo>
                <a:lnTo>
                  <a:pt x="1309363" y="320753"/>
                </a:lnTo>
                <a:lnTo>
                  <a:pt x="1298767" y="318749"/>
                </a:lnTo>
                <a:lnTo>
                  <a:pt x="1291035" y="316744"/>
                </a:lnTo>
                <a:lnTo>
                  <a:pt x="1282443" y="313881"/>
                </a:lnTo>
                <a:lnTo>
                  <a:pt x="1277575" y="305003"/>
                </a:lnTo>
                <a:lnTo>
                  <a:pt x="1275570" y="291255"/>
                </a:lnTo>
                <a:lnTo>
                  <a:pt x="1295903" y="288392"/>
                </a:lnTo>
                <a:lnTo>
                  <a:pt x="1314232" y="281518"/>
                </a:lnTo>
                <a:lnTo>
                  <a:pt x="1329697" y="274646"/>
                </a:lnTo>
                <a:lnTo>
                  <a:pt x="1346021" y="267772"/>
                </a:lnTo>
                <a:lnTo>
                  <a:pt x="1379815" y="267772"/>
                </a:lnTo>
                <a:lnTo>
                  <a:pt x="1393275" y="223095"/>
                </a:lnTo>
                <a:lnTo>
                  <a:pt x="1361486" y="223095"/>
                </a:lnTo>
                <a:lnTo>
                  <a:pt x="1352894" y="211354"/>
                </a:lnTo>
                <a:lnTo>
                  <a:pt x="1363491" y="204480"/>
                </a:lnTo>
                <a:lnTo>
                  <a:pt x="1371224" y="197608"/>
                </a:lnTo>
                <a:lnTo>
                  <a:pt x="1381819" y="192739"/>
                </a:lnTo>
                <a:lnTo>
                  <a:pt x="1393275" y="188729"/>
                </a:lnTo>
                <a:lnTo>
                  <a:pt x="1393275" y="176988"/>
                </a:lnTo>
                <a:lnTo>
                  <a:pt x="1406735" y="170114"/>
                </a:lnTo>
                <a:lnTo>
                  <a:pt x="1413609" y="162382"/>
                </a:lnTo>
                <a:lnTo>
                  <a:pt x="1420482" y="151785"/>
                </a:lnTo>
                <a:lnTo>
                  <a:pt x="1431078" y="144912"/>
                </a:lnTo>
                <a:lnTo>
                  <a:pt x="1442534" y="140043"/>
                </a:lnTo>
                <a:lnTo>
                  <a:pt x="1452271" y="140043"/>
                </a:lnTo>
                <a:lnTo>
                  <a:pt x="1460862" y="142907"/>
                </a:lnTo>
                <a:lnTo>
                  <a:pt x="1472318" y="142048"/>
                </a:lnTo>
                <a:lnTo>
                  <a:pt x="1463727" y="138039"/>
                </a:lnTo>
                <a:lnTo>
                  <a:pt x="1458858" y="136034"/>
                </a:lnTo>
                <a:lnTo>
                  <a:pt x="1453989" y="135174"/>
                </a:lnTo>
                <a:lnTo>
                  <a:pt x="1449121" y="129447"/>
                </a:lnTo>
                <a:lnTo>
                  <a:pt x="1465444" y="126583"/>
                </a:lnTo>
                <a:lnTo>
                  <a:pt x="1480909" y="121714"/>
                </a:lnTo>
                <a:lnTo>
                  <a:pt x="1494370" y="117705"/>
                </a:lnTo>
                <a:lnTo>
                  <a:pt x="1509834" y="114841"/>
                </a:lnTo>
                <a:lnTo>
                  <a:pt x="1510694" y="121714"/>
                </a:lnTo>
                <a:lnTo>
                  <a:pt x="1512699" y="124578"/>
                </a:lnTo>
                <a:lnTo>
                  <a:pt x="1514703" y="129447"/>
                </a:lnTo>
                <a:lnTo>
                  <a:pt x="1516708" y="133457"/>
                </a:lnTo>
                <a:lnTo>
                  <a:pt x="1521577" y="135461"/>
                </a:lnTo>
                <a:lnTo>
                  <a:pt x="1528450" y="136320"/>
                </a:lnTo>
                <a:lnTo>
                  <a:pt x="1528450" y="131452"/>
                </a:lnTo>
                <a:lnTo>
                  <a:pt x="1531314" y="126583"/>
                </a:lnTo>
                <a:lnTo>
                  <a:pt x="1533319" y="119709"/>
                </a:lnTo>
                <a:lnTo>
                  <a:pt x="1535323" y="114841"/>
                </a:lnTo>
                <a:lnTo>
                  <a:pt x="1538187" y="119709"/>
                </a:lnTo>
                <a:lnTo>
                  <a:pt x="1543915" y="124578"/>
                </a:lnTo>
                <a:lnTo>
                  <a:pt x="1546779" y="128588"/>
                </a:lnTo>
                <a:lnTo>
                  <a:pt x="1553652" y="131452"/>
                </a:lnTo>
                <a:lnTo>
                  <a:pt x="1560525" y="133457"/>
                </a:lnTo>
                <a:lnTo>
                  <a:pt x="1556802" y="111118"/>
                </a:lnTo>
                <a:lnTo>
                  <a:pt x="1569403" y="108255"/>
                </a:lnTo>
                <a:lnTo>
                  <a:pt x="1579140" y="104245"/>
                </a:lnTo>
                <a:lnTo>
                  <a:pt x="1594605" y="108255"/>
                </a:lnTo>
                <a:lnTo>
                  <a:pt x="1610930" y="115127"/>
                </a:lnTo>
                <a:lnTo>
                  <a:pt x="1628399" y="124864"/>
                </a:lnTo>
                <a:lnTo>
                  <a:pt x="1646728" y="133743"/>
                </a:lnTo>
                <a:lnTo>
                  <a:pt x="1662193" y="140616"/>
                </a:lnTo>
                <a:lnTo>
                  <a:pt x="1676512" y="145484"/>
                </a:lnTo>
                <a:lnTo>
                  <a:pt x="1676512" y="142621"/>
                </a:lnTo>
                <a:lnTo>
                  <a:pt x="1666775" y="133743"/>
                </a:lnTo>
                <a:lnTo>
                  <a:pt x="1659902" y="126869"/>
                </a:lnTo>
                <a:lnTo>
                  <a:pt x="1656179" y="117992"/>
                </a:lnTo>
                <a:lnTo>
                  <a:pt x="1661906" y="108255"/>
                </a:lnTo>
                <a:lnTo>
                  <a:pt x="1658183" y="104245"/>
                </a:lnTo>
                <a:lnTo>
                  <a:pt x="1653315" y="99377"/>
                </a:lnTo>
                <a:lnTo>
                  <a:pt x="1648446" y="95366"/>
                </a:lnTo>
                <a:lnTo>
                  <a:pt x="1643578" y="92503"/>
                </a:lnTo>
                <a:lnTo>
                  <a:pt x="1639855" y="88494"/>
                </a:lnTo>
                <a:lnTo>
                  <a:pt x="1643578" y="80761"/>
                </a:lnTo>
                <a:lnTo>
                  <a:pt x="1653315" y="83625"/>
                </a:lnTo>
                <a:lnTo>
                  <a:pt x="1666775" y="85629"/>
                </a:lnTo>
                <a:lnTo>
                  <a:pt x="1678230" y="83625"/>
                </a:lnTo>
                <a:lnTo>
                  <a:pt x="1686822" y="76751"/>
                </a:lnTo>
                <a:lnTo>
                  <a:pt x="1646442" y="76751"/>
                </a:lnTo>
                <a:lnTo>
                  <a:pt x="1646442" y="73888"/>
                </a:lnTo>
                <a:lnTo>
                  <a:pt x="1643578" y="73888"/>
                </a:lnTo>
                <a:lnTo>
                  <a:pt x="1643578" y="69879"/>
                </a:lnTo>
                <a:lnTo>
                  <a:pt x="1648446" y="67014"/>
                </a:lnTo>
                <a:lnTo>
                  <a:pt x="1653315" y="63005"/>
                </a:lnTo>
                <a:lnTo>
                  <a:pt x="1658183" y="60142"/>
                </a:lnTo>
                <a:lnTo>
                  <a:pt x="1663052" y="56131"/>
                </a:lnTo>
                <a:lnTo>
                  <a:pt x="1668780" y="55273"/>
                </a:lnTo>
                <a:lnTo>
                  <a:pt x="1689973" y="58136"/>
                </a:lnTo>
                <a:lnTo>
                  <a:pt x="1695700" y="42671"/>
                </a:lnTo>
                <a:lnTo>
                  <a:pt x="1720615" y="46681"/>
                </a:lnTo>
                <a:lnTo>
                  <a:pt x="1722621" y="46681"/>
                </a:lnTo>
                <a:lnTo>
                  <a:pt x="1723480" y="42671"/>
                </a:lnTo>
                <a:lnTo>
                  <a:pt x="1725484" y="41812"/>
                </a:lnTo>
                <a:lnTo>
                  <a:pt x="1727489" y="37803"/>
                </a:lnTo>
                <a:lnTo>
                  <a:pt x="1732358" y="35799"/>
                </a:lnTo>
                <a:lnTo>
                  <a:pt x="1736081" y="41526"/>
                </a:lnTo>
                <a:lnTo>
                  <a:pt x="1740949" y="46394"/>
                </a:lnTo>
                <a:lnTo>
                  <a:pt x="1745818" y="51263"/>
                </a:lnTo>
                <a:lnTo>
                  <a:pt x="1745818" y="42385"/>
                </a:lnTo>
                <a:lnTo>
                  <a:pt x="1747823" y="41526"/>
                </a:lnTo>
                <a:lnTo>
                  <a:pt x="1747823" y="39522"/>
                </a:lnTo>
                <a:lnTo>
                  <a:pt x="1747823" y="37516"/>
                </a:lnTo>
                <a:lnTo>
                  <a:pt x="1747823" y="35512"/>
                </a:lnTo>
                <a:lnTo>
                  <a:pt x="1748682" y="32648"/>
                </a:lnTo>
                <a:lnTo>
                  <a:pt x="1750686" y="30644"/>
                </a:lnTo>
                <a:lnTo>
                  <a:pt x="1754410" y="28639"/>
                </a:lnTo>
                <a:lnTo>
                  <a:pt x="1770733" y="20907"/>
                </a:lnTo>
                <a:close/>
                <a:moveTo>
                  <a:pt x="3005922" y="15465"/>
                </a:moveTo>
                <a:lnTo>
                  <a:pt x="3015659" y="18329"/>
                </a:lnTo>
                <a:lnTo>
                  <a:pt x="3015659" y="25202"/>
                </a:lnTo>
                <a:lnTo>
                  <a:pt x="3001340" y="25202"/>
                </a:lnTo>
                <a:close/>
                <a:moveTo>
                  <a:pt x="3342141" y="295"/>
                </a:moveTo>
                <a:lnTo>
                  <a:pt x="3350446" y="8878"/>
                </a:lnTo>
                <a:lnTo>
                  <a:pt x="3355315" y="18615"/>
                </a:lnTo>
                <a:lnTo>
                  <a:pt x="3360184" y="30357"/>
                </a:lnTo>
                <a:lnTo>
                  <a:pt x="3351592" y="30357"/>
                </a:lnTo>
                <a:lnTo>
                  <a:pt x="3351592" y="25202"/>
                </a:lnTo>
                <a:lnTo>
                  <a:pt x="3348728" y="22338"/>
                </a:lnTo>
                <a:lnTo>
                  <a:pt x="3345005" y="18329"/>
                </a:lnTo>
                <a:lnTo>
                  <a:pt x="3344145" y="13460"/>
                </a:lnTo>
                <a:lnTo>
                  <a:pt x="3342141" y="8591"/>
                </a:lnTo>
                <a:close/>
                <a:moveTo>
                  <a:pt x="3459274" y="0"/>
                </a:moveTo>
                <a:lnTo>
                  <a:pt x="3464142" y="2863"/>
                </a:lnTo>
                <a:lnTo>
                  <a:pt x="3467865" y="6873"/>
                </a:lnTo>
                <a:lnTo>
                  <a:pt x="3469870" y="9737"/>
                </a:lnTo>
                <a:lnTo>
                  <a:pt x="3470729" y="15465"/>
                </a:lnTo>
                <a:lnTo>
                  <a:pt x="3472734" y="18329"/>
                </a:lnTo>
                <a:lnTo>
                  <a:pt x="3474739" y="23197"/>
                </a:lnTo>
                <a:lnTo>
                  <a:pt x="3477602" y="25202"/>
                </a:lnTo>
                <a:lnTo>
                  <a:pt x="3488199" y="30071"/>
                </a:lnTo>
                <a:lnTo>
                  <a:pt x="3497936" y="32075"/>
                </a:lnTo>
                <a:lnTo>
                  <a:pt x="3504809" y="32075"/>
                </a:lnTo>
                <a:lnTo>
                  <a:pt x="3509678" y="36085"/>
                </a:lnTo>
                <a:lnTo>
                  <a:pt x="3513401" y="42958"/>
                </a:lnTo>
                <a:lnTo>
                  <a:pt x="3515405" y="56704"/>
                </a:lnTo>
                <a:lnTo>
                  <a:pt x="3513401" y="57564"/>
                </a:lnTo>
                <a:lnTo>
                  <a:pt x="3513401" y="59569"/>
                </a:lnTo>
                <a:lnTo>
                  <a:pt x="3513401" y="61573"/>
                </a:lnTo>
                <a:lnTo>
                  <a:pt x="3511396" y="63578"/>
                </a:lnTo>
                <a:lnTo>
                  <a:pt x="3490203" y="63578"/>
                </a:lnTo>
                <a:lnTo>
                  <a:pt x="3468152" y="63578"/>
                </a:lnTo>
                <a:lnTo>
                  <a:pt x="3449823" y="71310"/>
                </a:lnTo>
                <a:lnTo>
                  <a:pt x="3446099" y="73315"/>
                </a:lnTo>
                <a:lnTo>
                  <a:pt x="3444095" y="77324"/>
                </a:lnTo>
                <a:lnTo>
                  <a:pt x="3443236" y="78184"/>
                </a:lnTo>
                <a:lnTo>
                  <a:pt x="3441231" y="80188"/>
                </a:lnTo>
                <a:lnTo>
                  <a:pt x="3439227" y="82193"/>
                </a:lnTo>
                <a:lnTo>
                  <a:pt x="3436362" y="84198"/>
                </a:lnTo>
                <a:lnTo>
                  <a:pt x="3430635" y="87062"/>
                </a:lnTo>
                <a:lnTo>
                  <a:pt x="3427771" y="82193"/>
                </a:lnTo>
                <a:lnTo>
                  <a:pt x="3425766" y="78184"/>
                </a:lnTo>
                <a:lnTo>
                  <a:pt x="3422902" y="75320"/>
                </a:lnTo>
                <a:lnTo>
                  <a:pt x="3434358" y="46108"/>
                </a:lnTo>
                <a:lnTo>
                  <a:pt x="3445814" y="22624"/>
                </a:lnTo>
                <a:close/>
                <a:moveTo>
                  <a:pt x="3341855" y="0"/>
                </a:moveTo>
                <a:lnTo>
                  <a:pt x="3342141" y="0"/>
                </a:lnTo>
                <a:lnTo>
                  <a:pt x="3342141" y="295"/>
                </a:lnTo>
                <a:close/>
              </a:path>
            </a:pathLst>
          </a:custGeom>
          <a:solidFill>
            <a:srgbClr val="D6EAE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723" name="Google Shape;723;p9"/>
          <p:cNvSpPr txBox="1"/>
          <p:nvPr/>
        </p:nvSpPr>
        <p:spPr>
          <a:xfrm>
            <a:off x="8009826" y="4486493"/>
            <a:ext cx="2953448" cy="289310"/>
          </a:xfrm>
          <a:prstGeom prst="rect">
            <a:avLst/>
          </a:prstGeom>
          <a:noFill/>
          <a:ln>
            <a:noFill/>
          </a:ln>
        </p:spPr>
        <p:txBody>
          <a:bodyPr anchorCtr="0" anchor="t" bIns="45700" lIns="91425" spcFirstLastPara="1" rIns="91425" wrap="square" tIns="45700">
            <a:spAutoFit/>
          </a:bodyPr>
          <a:lstStyle/>
          <a:p>
            <a:pPr indent="0" lvl="0" marL="0" marR="0" rtl="0" algn="r">
              <a:lnSpc>
                <a:spcPct val="80000"/>
              </a:lnSpc>
              <a:spcBef>
                <a:spcPts val="0"/>
              </a:spcBef>
              <a:spcAft>
                <a:spcPts val="0"/>
              </a:spcAft>
              <a:buNone/>
            </a:pPr>
            <a:r>
              <a:rPr lang="en-US" sz="1600">
                <a:solidFill>
                  <a:schemeClr val="lt1"/>
                </a:solidFill>
                <a:latin typeface="Arial"/>
                <a:ea typeface="Arial"/>
                <a:cs typeface="Arial"/>
                <a:sym typeface="Arial"/>
              </a:rPr>
              <a:t>Global scope</a:t>
            </a:r>
            <a:endParaRPr/>
          </a:p>
        </p:txBody>
      </p:sp>
      <p:sp>
        <p:nvSpPr>
          <p:cNvPr id="724" name="Google Shape;724;p9"/>
          <p:cNvSpPr txBox="1"/>
          <p:nvPr/>
        </p:nvSpPr>
        <p:spPr>
          <a:xfrm>
            <a:off x="8243318" y="5085187"/>
            <a:ext cx="2953448" cy="289310"/>
          </a:xfrm>
          <a:prstGeom prst="rect">
            <a:avLst/>
          </a:prstGeom>
          <a:noFill/>
          <a:ln>
            <a:noFill/>
          </a:ln>
        </p:spPr>
        <p:txBody>
          <a:bodyPr anchorCtr="0" anchor="t" bIns="45700" lIns="91425" spcFirstLastPara="1" rIns="91425" wrap="square" tIns="45700">
            <a:spAutoFit/>
          </a:bodyPr>
          <a:lstStyle/>
          <a:p>
            <a:pPr indent="0" lvl="0" marL="0" marR="0" rtl="0" algn="r">
              <a:lnSpc>
                <a:spcPct val="80000"/>
              </a:lnSpc>
              <a:spcBef>
                <a:spcPts val="0"/>
              </a:spcBef>
              <a:spcAft>
                <a:spcPts val="0"/>
              </a:spcAft>
              <a:buNone/>
            </a:pPr>
            <a:r>
              <a:rPr lang="en-US" sz="1600">
                <a:solidFill>
                  <a:schemeClr val="lt1"/>
                </a:solidFill>
                <a:latin typeface="Arial"/>
                <a:ea typeface="Arial"/>
                <a:cs typeface="Arial"/>
                <a:sym typeface="Arial"/>
              </a:rPr>
              <a:t>Find the right stock</a:t>
            </a:r>
            <a:endParaRPr/>
          </a:p>
        </p:txBody>
      </p:sp>
      <p:sp>
        <p:nvSpPr>
          <p:cNvPr id="725" name="Google Shape;725;p9"/>
          <p:cNvSpPr/>
          <p:nvPr/>
        </p:nvSpPr>
        <p:spPr>
          <a:xfrm rot="-2700000">
            <a:off x="11306789" y="5094842"/>
            <a:ext cx="142555" cy="317583"/>
          </a:xfrm>
          <a:custGeom>
            <a:rect b="b" l="l" r="r" t="t"/>
            <a:pathLst>
              <a:path extrusionOk="0" h="343323" w="154109">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726" name="Google Shape;726;p9"/>
          <p:cNvSpPr/>
          <p:nvPr/>
        </p:nvSpPr>
        <p:spPr>
          <a:xfrm rot="-5400000">
            <a:off x="11171371" y="4549305"/>
            <a:ext cx="280910" cy="281095"/>
          </a:xfrm>
          <a:custGeom>
            <a:rect b="b" l="l" r="r" t="t"/>
            <a:pathLst>
              <a:path extrusionOk="0" h="3187558" w="3185463">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727" name="Google Shape;727;p9"/>
          <p:cNvSpPr txBox="1"/>
          <p:nvPr/>
        </p:nvSpPr>
        <p:spPr>
          <a:xfrm>
            <a:off x="833435" y="557990"/>
            <a:ext cx="7961041" cy="584775"/>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Arial"/>
                <a:ea typeface="Arial"/>
                <a:cs typeface="Arial"/>
                <a:sym typeface="Arial"/>
              </a:rPr>
              <a:t>IN-DEPTH ANALYSIS</a:t>
            </a:r>
            <a:endParaRPr sz="3200">
              <a:solidFill>
                <a:schemeClr val="lt1"/>
              </a:solidFill>
              <a:latin typeface="Arial"/>
              <a:ea typeface="Arial"/>
              <a:cs typeface="Arial"/>
              <a:sym typeface="Arial"/>
            </a:endParaRPr>
          </a:p>
        </p:txBody>
      </p:sp>
      <p:sp>
        <p:nvSpPr>
          <p:cNvPr id="728" name="Google Shape;728;p9"/>
          <p:cNvSpPr txBox="1"/>
          <p:nvPr/>
        </p:nvSpPr>
        <p:spPr>
          <a:xfrm>
            <a:off x="3471724" y="2212323"/>
            <a:ext cx="2250046" cy="27699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Study markets</a:t>
            </a:r>
            <a:endParaRPr b="1" sz="1200">
              <a:solidFill>
                <a:schemeClr val="lt1"/>
              </a:solidFill>
              <a:latin typeface="Arial"/>
              <a:ea typeface="Arial"/>
              <a:cs typeface="Arial"/>
              <a:sym typeface="Arial"/>
            </a:endParaRPr>
          </a:p>
        </p:txBody>
      </p:sp>
      <p:sp>
        <p:nvSpPr>
          <p:cNvPr id="729" name="Google Shape;729;p9"/>
          <p:cNvSpPr txBox="1"/>
          <p:nvPr/>
        </p:nvSpPr>
        <p:spPr>
          <a:xfrm>
            <a:off x="8965338" y="2212323"/>
            <a:ext cx="2250046" cy="27699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Right choice</a:t>
            </a:r>
            <a:endParaRPr b="1" sz="1200">
              <a:solidFill>
                <a:schemeClr val="lt1"/>
              </a:solidFill>
              <a:latin typeface="Arial"/>
              <a:ea typeface="Arial"/>
              <a:cs typeface="Arial"/>
              <a:sym typeface="Arial"/>
            </a:endParaRPr>
          </a:p>
        </p:txBody>
      </p:sp>
      <p:sp>
        <p:nvSpPr>
          <p:cNvPr id="730" name="Google Shape;730;p9"/>
          <p:cNvSpPr/>
          <p:nvPr/>
        </p:nvSpPr>
        <p:spPr>
          <a:xfrm rot="2700000">
            <a:off x="7213118" y="1620401"/>
            <a:ext cx="265920" cy="476745"/>
          </a:xfrm>
          <a:custGeom>
            <a:rect b="b" l="l" r="r" t="t"/>
            <a:pathLst>
              <a:path extrusionOk="0" h="4001999" w="2232248">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1" name="Google Shape;731;p9"/>
          <p:cNvSpPr/>
          <p:nvPr/>
        </p:nvSpPr>
        <p:spPr>
          <a:xfrm>
            <a:off x="4436771" y="1693818"/>
            <a:ext cx="329463" cy="308407"/>
          </a:xfrm>
          <a:custGeom>
            <a:rect b="b" l="l" r="r" t="t"/>
            <a:pathLst>
              <a:path extrusionOk="0" h="3032924" w="3239999">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2" name="Google Shape;732;p9"/>
          <p:cNvSpPr/>
          <p:nvPr/>
        </p:nvSpPr>
        <p:spPr>
          <a:xfrm>
            <a:off x="9929804" y="1685743"/>
            <a:ext cx="318434" cy="318434"/>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733" name="Google Shape;733;p9"/>
          <p:cNvSpPr/>
          <p:nvPr/>
        </p:nvSpPr>
        <p:spPr>
          <a:xfrm flipH="1">
            <a:off x="1699361" y="1716713"/>
            <a:ext cx="384468" cy="317162"/>
          </a:xfrm>
          <a:custGeom>
            <a:rect b="b" l="l" r="r" t="t"/>
            <a:pathLst>
              <a:path extrusionOk="0" h="2654282" w="3217557">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noFill/>
          <a:ln cap="flat" cmpd="sng" w="15875">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34" name="Google Shape;734;p9"/>
          <p:cNvGrpSpPr/>
          <p:nvPr/>
        </p:nvGrpSpPr>
        <p:grpSpPr>
          <a:xfrm>
            <a:off x="4632968" y="5117659"/>
            <a:ext cx="766869" cy="548561"/>
            <a:chOff x="3734285" y="3060373"/>
            <a:chExt cx="1119554" cy="800846"/>
          </a:xfrm>
        </p:grpSpPr>
        <p:sp>
          <p:nvSpPr>
            <p:cNvPr id="735" name="Google Shape;735;p9"/>
            <p:cNvSpPr/>
            <p:nvPr/>
          </p:nvSpPr>
          <p:spPr>
            <a:xfrm>
              <a:off x="3734285" y="3585834"/>
              <a:ext cx="158262" cy="2753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6" name="Google Shape;736;p9"/>
            <p:cNvSpPr/>
            <p:nvPr/>
          </p:nvSpPr>
          <p:spPr>
            <a:xfrm>
              <a:off x="3974608" y="3317251"/>
              <a:ext cx="158262" cy="543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7" name="Google Shape;737;p9"/>
            <p:cNvSpPr/>
            <p:nvPr/>
          </p:nvSpPr>
          <p:spPr>
            <a:xfrm>
              <a:off x="4214931" y="3455681"/>
              <a:ext cx="158262" cy="4055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8" name="Google Shape;738;p9"/>
            <p:cNvSpPr/>
            <p:nvPr/>
          </p:nvSpPr>
          <p:spPr>
            <a:xfrm>
              <a:off x="4455254" y="3326642"/>
              <a:ext cx="158262" cy="5345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9" name="Google Shape;739;p9"/>
            <p:cNvSpPr/>
            <p:nvPr/>
          </p:nvSpPr>
          <p:spPr>
            <a:xfrm>
              <a:off x="4695577" y="3060373"/>
              <a:ext cx="158262" cy="8008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40" name="Google Shape;740;p9"/>
          <p:cNvGrpSpPr/>
          <p:nvPr/>
        </p:nvGrpSpPr>
        <p:grpSpPr>
          <a:xfrm>
            <a:off x="7458307" y="3603868"/>
            <a:ext cx="766869" cy="548561"/>
            <a:chOff x="3734285" y="3060373"/>
            <a:chExt cx="1119554" cy="800846"/>
          </a:xfrm>
        </p:grpSpPr>
        <p:sp>
          <p:nvSpPr>
            <p:cNvPr id="741" name="Google Shape;741;p9"/>
            <p:cNvSpPr/>
            <p:nvPr/>
          </p:nvSpPr>
          <p:spPr>
            <a:xfrm>
              <a:off x="3734285" y="3585834"/>
              <a:ext cx="158262" cy="2753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2" name="Google Shape;742;p9"/>
            <p:cNvSpPr/>
            <p:nvPr/>
          </p:nvSpPr>
          <p:spPr>
            <a:xfrm>
              <a:off x="3974608" y="3317251"/>
              <a:ext cx="158262" cy="543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3" name="Google Shape;743;p9"/>
            <p:cNvSpPr/>
            <p:nvPr/>
          </p:nvSpPr>
          <p:spPr>
            <a:xfrm>
              <a:off x="4214931" y="3455681"/>
              <a:ext cx="158262" cy="4055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4" name="Google Shape;744;p9"/>
            <p:cNvSpPr/>
            <p:nvPr/>
          </p:nvSpPr>
          <p:spPr>
            <a:xfrm>
              <a:off x="4455254" y="3326642"/>
              <a:ext cx="158262" cy="5345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5" name="Google Shape;745;p9"/>
            <p:cNvSpPr/>
            <p:nvPr/>
          </p:nvSpPr>
          <p:spPr>
            <a:xfrm>
              <a:off x="4695577" y="3060373"/>
              <a:ext cx="158262" cy="8008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46" name="Google Shape;746;p9"/>
          <p:cNvGrpSpPr/>
          <p:nvPr/>
        </p:nvGrpSpPr>
        <p:grpSpPr>
          <a:xfrm>
            <a:off x="3660376" y="3573819"/>
            <a:ext cx="766869" cy="548561"/>
            <a:chOff x="3734285" y="3060373"/>
            <a:chExt cx="1119554" cy="800846"/>
          </a:xfrm>
        </p:grpSpPr>
        <p:sp>
          <p:nvSpPr>
            <p:cNvPr id="747" name="Google Shape;747;p9"/>
            <p:cNvSpPr/>
            <p:nvPr/>
          </p:nvSpPr>
          <p:spPr>
            <a:xfrm>
              <a:off x="3734285" y="3585834"/>
              <a:ext cx="158262" cy="2753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8" name="Google Shape;748;p9"/>
            <p:cNvSpPr/>
            <p:nvPr/>
          </p:nvSpPr>
          <p:spPr>
            <a:xfrm>
              <a:off x="3974608" y="3317251"/>
              <a:ext cx="158262" cy="543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9" name="Google Shape;749;p9"/>
            <p:cNvSpPr/>
            <p:nvPr/>
          </p:nvSpPr>
          <p:spPr>
            <a:xfrm>
              <a:off x="4214931" y="3455681"/>
              <a:ext cx="158262" cy="4055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0" name="Google Shape;750;p9"/>
            <p:cNvSpPr/>
            <p:nvPr/>
          </p:nvSpPr>
          <p:spPr>
            <a:xfrm>
              <a:off x="4455254" y="3326642"/>
              <a:ext cx="158262" cy="5345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1" name="Google Shape;751;p9"/>
            <p:cNvSpPr/>
            <p:nvPr/>
          </p:nvSpPr>
          <p:spPr>
            <a:xfrm>
              <a:off x="4695577" y="3060373"/>
              <a:ext cx="158262" cy="8008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752" name="Google Shape;752;p9"/>
          <p:cNvGrpSpPr/>
          <p:nvPr/>
        </p:nvGrpSpPr>
        <p:grpSpPr>
          <a:xfrm>
            <a:off x="6074674" y="4681281"/>
            <a:ext cx="766869" cy="548561"/>
            <a:chOff x="3734285" y="3060373"/>
            <a:chExt cx="1119554" cy="800846"/>
          </a:xfrm>
        </p:grpSpPr>
        <p:sp>
          <p:nvSpPr>
            <p:cNvPr id="753" name="Google Shape;753;p9"/>
            <p:cNvSpPr/>
            <p:nvPr/>
          </p:nvSpPr>
          <p:spPr>
            <a:xfrm>
              <a:off x="3734285" y="3585834"/>
              <a:ext cx="158262" cy="2753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4" name="Google Shape;754;p9"/>
            <p:cNvSpPr/>
            <p:nvPr/>
          </p:nvSpPr>
          <p:spPr>
            <a:xfrm>
              <a:off x="3974608" y="3317251"/>
              <a:ext cx="158262" cy="54396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5" name="Google Shape;755;p9"/>
            <p:cNvSpPr/>
            <p:nvPr/>
          </p:nvSpPr>
          <p:spPr>
            <a:xfrm>
              <a:off x="4214931" y="3455681"/>
              <a:ext cx="158262" cy="40553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6" name="Google Shape;756;p9"/>
            <p:cNvSpPr/>
            <p:nvPr/>
          </p:nvSpPr>
          <p:spPr>
            <a:xfrm>
              <a:off x="4455254" y="3326642"/>
              <a:ext cx="158262" cy="53457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7" name="Google Shape;757;p9"/>
            <p:cNvSpPr/>
            <p:nvPr/>
          </p:nvSpPr>
          <p:spPr>
            <a:xfrm>
              <a:off x="4695577" y="3060373"/>
              <a:ext cx="158262" cy="80084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758" name="Google Shape;758;p9"/>
          <p:cNvSpPr txBox="1"/>
          <p:nvPr/>
        </p:nvSpPr>
        <p:spPr>
          <a:xfrm>
            <a:off x="833435" y="2212323"/>
            <a:ext cx="2250046" cy="27699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Thought process</a:t>
            </a:r>
            <a:endParaRPr b="1" sz="1200">
              <a:solidFill>
                <a:schemeClr val="lt1"/>
              </a:solidFill>
              <a:latin typeface="Arial"/>
              <a:ea typeface="Arial"/>
              <a:cs typeface="Arial"/>
              <a:sym typeface="Arial"/>
            </a:endParaRPr>
          </a:p>
        </p:txBody>
      </p:sp>
      <p:sp>
        <p:nvSpPr>
          <p:cNvPr id="759" name="Google Shape;759;p9"/>
          <p:cNvSpPr txBox="1"/>
          <p:nvPr/>
        </p:nvSpPr>
        <p:spPr>
          <a:xfrm>
            <a:off x="6151969" y="2209039"/>
            <a:ext cx="2250046" cy="276999"/>
          </a:xfrm>
          <a:prstGeom prst="rect">
            <a:avLst/>
          </a:prstGeom>
          <a:noFill/>
          <a:ln>
            <a:noFill/>
          </a:ln>
        </p:spPr>
        <p:txBody>
          <a:bodyPr anchorCtr="0" anchor="ctr" bIns="45700" lIns="91425" spcFirstLastPara="1" rIns="91425" wrap="square" tIns="45700">
            <a:spAutoFit/>
          </a:bodyPr>
          <a:lstStyle/>
          <a:p>
            <a:pPr indent="0" lvl="0" marL="0" marR="0" rtl="0" algn="ctr">
              <a:spcBef>
                <a:spcPts val="0"/>
              </a:spcBef>
              <a:spcAft>
                <a:spcPts val="0"/>
              </a:spcAft>
              <a:buNone/>
            </a:pPr>
            <a:r>
              <a:rPr b="1" lang="en-US" sz="1200">
                <a:solidFill>
                  <a:schemeClr val="lt1"/>
                </a:solidFill>
                <a:latin typeface="Arial"/>
                <a:ea typeface="Arial"/>
                <a:cs typeface="Arial"/>
                <a:sym typeface="Arial"/>
              </a:rPr>
              <a:t>Strategize</a:t>
            </a:r>
            <a:endParaRPr b="1" sz="1200">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s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Stock">
      <a:dk1>
        <a:srgbClr val="000000"/>
      </a:dk1>
      <a:lt1>
        <a:srgbClr val="FFFFFF"/>
      </a:lt1>
      <a:dk2>
        <a:srgbClr val="44546A"/>
      </a:dk2>
      <a:lt2>
        <a:srgbClr val="E7E6E6"/>
      </a:lt2>
      <a:accent1>
        <a:srgbClr val="4A5D62"/>
      </a:accent1>
      <a:accent2>
        <a:srgbClr val="4A7886"/>
      </a:accent2>
      <a:accent3>
        <a:srgbClr val="88BABE"/>
      </a:accent3>
      <a:accent4>
        <a:srgbClr val="9CCCD2"/>
      </a:accent4>
      <a:accent5>
        <a:srgbClr val="70AD47"/>
      </a:accent5>
      <a:accent6>
        <a:srgbClr val="EA0000"/>
      </a:accent6>
      <a:hlink>
        <a:srgbClr val="FFFFFF"/>
      </a:hlink>
      <a:folHlink>
        <a:srgbClr val="FF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2018-04-24T17:14:44Z</dcterms:created>
  <dc:creator>Allppt.com;Googleslidesppt.com</dc:creator>
</cp:coreProperties>
</file>