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49" r:id="rId2"/>
  </p:sldMasterIdLst>
  <p:notesMasterIdLst>
    <p:notesMasterId r:id="rId37"/>
  </p:notesMasterIdLst>
  <p:sldIdLst>
    <p:sldId id="257" r:id="rId3"/>
    <p:sldId id="258" r:id="rId4"/>
    <p:sldId id="259" r:id="rId5"/>
    <p:sldId id="260" r:id="rId6"/>
    <p:sldId id="261" r:id="rId7"/>
    <p:sldId id="262" r:id="rId8"/>
    <p:sldId id="263" r:id="rId9"/>
    <p:sldId id="264" r:id="rId10"/>
    <p:sldId id="291" r:id="rId11"/>
    <p:sldId id="265" r:id="rId12"/>
    <p:sldId id="266" r:id="rId13"/>
    <p:sldId id="277" r:id="rId14"/>
    <p:sldId id="278" r:id="rId15"/>
    <p:sldId id="268" r:id="rId16"/>
    <p:sldId id="279" r:id="rId17"/>
    <p:sldId id="280" r:id="rId18"/>
    <p:sldId id="281" r:id="rId19"/>
    <p:sldId id="282" r:id="rId20"/>
    <p:sldId id="283" r:id="rId21"/>
    <p:sldId id="284" r:id="rId22"/>
    <p:sldId id="285" r:id="rId23"/>
    <p:sldId id="286" r:id="rId24"/>
    <p:sldId id="287" r:id="rId25"/>
    <p:sldId id="289" r:id="rId26"/>
    <p:sldId id="288" r:id="rId27"/>
    <p:sldId id="290" r:id="rId28"/>
    <p:sldId id="269" r:id="rId29"/>
    <p:sldId id="270" r:id="rId30"/>
    <p:sldId id="271" r:id="rId31"/>
    <p:sldId id="272" r:id="rId32"/>
    <p:sldId id="273" r:id="rId33"/>
    <p:sldId id="274" r:id="rId34"/>
    <p:sldId id="275" r:id="rId35"/>
    <p:sldId id="276" r:id="rId36"/>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6374" autoAdjust="0"/>
  </p:normalViewPr>
  <p:slideViewPr>
    <p:cSldViewPr snapToGrid="0">
      <p:cViewPr varScale="1">
        <p:scale>
          <a:sx n="67" d="100"/>
          <a:sy n="67" d="100"/>
        </p:scale>
        <p:origin x="780"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834"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1048835"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DAC88322-DAF4-4423-930C-389C1E2BD57C}" type="datetimeFigureOut">
              <a:rPr lang="en-US" smtClean="0"/>
              <a:pPr/>
              <a:t>16/12/2019</a:t>
            </a:fld>
            <a:endParaRPr lang="en-US"/>
          </a:p>
        </p:txBody>
      </p:sp>
      <p:sp>
        <p:nvSpPr>
          <p:cNvPr id="1048836"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US"/>
          </a:p>
        </p:txBody>
      </p:sp>
      <p:sp>
        <p:nvSpPr>
          <p:cNvPr id="1048837"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38"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1048839"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33867B6C-1FCB-4A1D-89BA-25EEED89BD08}" type="slidenum">
              <a:rPr lang="en-US" smtClean="0"/>
              <a:pPr/>
              <a:t>‹#›</a:t>
            </a:fld>
            <a:endParaRPr lang="en-US"/>
          </a:p>
        </p:txBody>
      </p:sp>
    </p:spTree>
    <p:extLst>
      <p:ext uri="{BB962C8B-B14F-4D97-AF65-F5344CB8AC3E}">
        <p14:creationId xmlns:p14="http://schemas.microsoft.com/office/powerpoint/2010/main" val="4003773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Slide Image Placeholder 1"/>
          <p:cNvSpPr>
            <a:spLocks noGrp="1" noRot="1" noChangeAspect="1"/>
          </p:cNvSpPr>
          <p:nvPr>
            <p:ph type="sldImg"/>
          </p:nvPr>
        </p:nvSpPr>
        <p:spPr/>
      </p:sp>
      <p:sp>
        <p:nvSpPr>
          <p:cNvPr id="1048618" name="Notes Placeholder 2"/>
          <p:cNvSpPr>
            <a:spLocks noGrp="1"/>
          </p:cNvSpPr>
          <p:nvPr>
            <p:ph type="body" idx="1"/>
          </p:nvPr>
        </p:nvSpPr>
        <p:spPr/>
        <p:txBody>
          <a:bodyPr/>
          <a:lstStyle/>
          <a:p>
            <a:endParaRPr lang="en-US" dirty="0"/>
          </a:p>
        </p:txBody>
      </p:sp>
      <p:sp>
        <p:nvSpPr>
          <p:cNvPr id="1048619" name="Slide Number Placeholder 3"/>
          <p:cNvSpPr>
            <a:spLocks noGrp="1"/>
          </p:cNvSpPr>
          <p:nvPr>
            <p:ph type="sldNum" sz="quarter" idx="10"/>
          </p:nvPr>
        </p:nvSpPr>
        <p:spPr/>
        <p:txBody>
          <a:bodyPr/>
          <a:lstStyle/>
          <a:p>
            <a:fld id="{33867B6C-1FCB-4A1D-89BA-25EEED89BD08}" type="slidenum">
              <a:rPr lang="en-US" smtClean="0"/>
              <a:pPr/>
              <a:t>1</a:t>
            </a:fld>
            <a:endParaRPr lang="en-US"/>
          </a:p>
        </p:txBody>
      </p:sp>
    </p:spTree>
    <p:extLst>
      <p:ext uri="{BB962C8B-B14F-4D97-AF65-F5344CB8AC3E}">
        <p14:creationId xmlns:p14="http://schemas.microsoft.com/office/powerpoint/2010/main" val="868061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Slide Image Placeholder 1"/>
          <p:cNvSpPr>
            <a:spLocks noGrp="1" noRot="1" noChangeAspect="1"/>
          </p:cNvSpPr>
          <p:nvPr>
            <p:ph type="sldImg"/>
          </p:nvPr>
        </p:nvSpPr>
        <p:spPr/>
      </p:sp>
      <p:sp>
        <p:nvSpPr>
          <p:cNvPr id="1048670" name="Notes Placeholder 2"/>
          <p:cNvSpPr>
            <a:spLocks noGrp="1"/>
          </p:cNvSpPr>
          <p:nvPr>
            <p:ph type="body" idx="1"/>
          </p:nvPr>
        </p:nvSpPr>
        <p:spPr/>
        <p:txBody>
          <a:bodyPr/>
          <a:lstStyle/>
          <a:p>
            <a:endParaRPr lang="en-US" dirty="0"/>
          </a:p>
        </p:txBody>
      </p:sp>
      <p:sp>
        <p:nvSpPr>
          <p:cNvPr id="1048671" name="Slide Number Placeholder 3"/>
          <p:cNvSpPr>
            <a:spLocks noGrp="1"/>
          </p:cNvSpPr>
          <p:nvPr>
            <p:ph type="sldNum" sz="quarter" idx="10"/>
          </p:nvPr>
        </p:nvSpPr>
        <p:spPr/>
        <p:txBody>
          <a:bodyPr/>
          <a:lstStyle/>
          <a:p>
            <a:fld id="{33867B6C-1FCB-4A1D-89BA-25EEED89BD08}" type="slidenum">
              <a:rPr lang="en-US" smtClean="0"/>
              <a:pPr/>
              <a:t>33</a:t>
            </a:fld>
            <a:endParaRPr lang="en-US"/>
          </a:p>
        </p:txBody>
      </p:sp>
    </p:spTree>
    <p:extLst>
      <p:ext uri="{BB962C8B-B14F-4D97-AF65-F5344CB8AC3E}">
        <p14:creationId xmlns:p14="http://schemas.microsoft.com/office/powerpoint/2010/main" val="1043873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Slide Image Placeholder 1"/>
          <p:cNvSpPr>
            <a:spLocks noGrp="1" noRot="1" noChangeAspect="1"/>
          </p:cNvSpPr>
          <p:nvPr>
            <p:ph type="sldImg"/>
          </p:nvPr>
        </p:nvSpPr>
        <p:spPr/>
      </p:sp>
      <p:sp>
        <p:nvSpPr>
          <p:cNvPr id="1048674" name="Notes Placeholder 2"/>
          <p:cNvSpPr>
            <a:spLocks noGrp="1"/>
          </p:cNvSpPr>
          <p:nvPr>
            <p:ph type="body" idx="1"/>
          </p:nvPr>
        </p:nvSpPr>
        <p:spPr/>
        <p:txBody>
          <a:bodyPr/>
          <a:lstStyle/>
          <a:p>
            <a:endParaRPr lang="en-US" dirty="0"/>
          </a:p>
        </p:txBody>
      </p:sp>
      <p:sp>
        <p:nvSpPr>
          <p:cNvPr id="1048675" name="Slide Number Placeholder 3"/>
          <p:cNvSpPr>
            <a:spLocks noGrp="1"/>
          </p:cNvSpPr>
          <p:nvPr>
            <p:ph type="sldNum" sz="quarter" idx="10"/>
          </p:nvPr>
        </p:nvSpPr>
        <p:spPr/>
        <p:txBody>
          <a:bodyPr/>
          <a:lstStyle/>
          <a:p>
            <a:fld id="{33867B6C-1FCB-4A1D-89BA-25EEED89BD08}" type="slidenum">
              <a:rPr lang="en-US" smtClean="0"/>
              <a:pPr/>
              <a:t>34</a:t>
            </a:fld>
            <a:endParaRPr lang="en-US"/>
          </a:p>
        </p:txBody>
      </p:sp>
    </p:spTree>
    <p:extLst>
      <p:ext uri="{BB962C8B-B14F-4D97-AF65-F5344CB8AC3E}">
        <p14:creationId xmlns:p14="http://schemas.microsoft.com/office/powerpoint/2010/main" val="3712089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48661"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62"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63"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1048664"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1048665" name="Date Placeholder 3"/>
          <p:cNvSpPr>
            <a:spLocks noGrp="1"/>
          </p:cNvSpPr>
          <p:nvPr>
            <p:ph type="dt" sz="half" idx="10"/>
          </p:nvPr>
        </p:nvSpPr>
        <p:spPr/>
        <p:txBody>
          <a:bodyPr/>
          <a:lstStyle/>
          <a:p>
            <a:fld id="{4BDF68E2-58F2-4D09-BE8B-E3BD06533059}" type="datetimeFigureOut">
              <a:rPr lang="en-US" smtClean="0"/>
              <a:pPr/>
              <a:t>16/12/2019</a:t>
            </a:fld>
            <a:endParaRPr lang="en-US" dirty="0"/>
          </a:p>
        </p:txBody>
      </p:sp>
      <p:sp>
        <p:nvSpPr>
          <p:cNvPr id="1048666" name="Footer Placeholder 4"/>
          <p:cNvSpPr>
            <a:spLocks noGrp="1"/>
          </p:cNvSpPr>
          <p:nvPr>
            <p:ph type="ftr" sz="quarter" idx="11"/>
          </p:nvPr>
        </p:nvSpPr>
        <p:spPr/>
        <p:txBody>
          <a:bodyPr/>
          <a:lstStyle/>
          <a:p>
            <a:endParaRPr lang="en-US" dirty="0"/>
          </a:p>
        </p:txBody>
      </p:sp>
      <p:sp>
        <p:nvSpPr>
          <p:cNvPr id="1048667"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3145729" name="Straight Connector 8"/>
          <p:cNvCxnSpPr>
            <a:cxnSpLocks/>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800" name="Title 1"/>
          <p:cNvSpPr>
            <a:spLocks noGrp="1"/>
          </p:cNvSpPr>
          <p:nvPr>
            <p:ph type="title"/>
          </p:nvPr>
        </p:nvSpPr>
        <p:spPr/>
        <p:txBody>
          <a:bodyPr/>
          <a:lstStyle/>
          <a:p>
            <a:r>
              <a:rPr lang="en-US"/>
              <a:t>Click to edit Master title style</a:t>
            </a:r>
            <a:endParaRPr lang="en-US" dirty="0"/>
          </a:p>
        </p:txBody>
      </p:sp>
      <p:sp>
        <p:nvSpPr>
          <p:cNvPr id="1048801"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802" name="Date Placeholder 3"/>
          <p:cNvSpPr>
            <a:spLocks noGrp="1"/>
          </p:cNvSpPr>
          <p:nvPr>
            <p:ph type="dt" sz="half" idx="10"/>
          </p:nvPr>
        </p:nvSpPr>
        <p:spPr/>
        <p:txBody>
          <a:bodyPr/>
          <a:lstStyle/>
          <a:p>
            <a:pPr algn="r">
              <a:lnSpc>
                <a:spcPct val="100000"/>
              </a:lnSpc>
            </a:pPr>
            <a:r>
              <a:rPr lang="en-IN" sz="900" b="0" strike="noStrike" spc="-1">
                <a:solidFill>
                  <a:srgbClr val="8B8B8B"/>
                </a:solidFill>
                <a:uFill>
                  <a:solidFill>
                    <a:srgbClr val="FFFFFF"/>
                  </a:solidFill>
                </a:uFill>
                <a:latin typeface="Trebuchet MS"/>
              </a:rPr>
              <a:t>08/02/19</a:t>
            </a:r>
            <a:endParaRPr lang="en-IN" sz="900" b="0" strike="noStrike" spc="-1">
              <a:solidFill>
                <a:srgbClr val="000000"/>
              </a:solidFill>
              <a:uFill>
                <a:solidFill>
                  <a:srgbClr val="FFFFFF"/>
                </a:solidFill>
              </a:uFill>
              <a:latin typeface="Times New Roman"/>
            </a:endParaRPr>
          </a:p>
        </p:txBody>
      </p:sp>
      <p:sp>
        <p:nvSpPr>
          <p:cNvPr id="1048803" name="Footer Placeholder 4"/>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1048804" name="Slide Number Placeholder 5"/>
          <p:cNvSpPr>
            <a:spLocks noGrp="1"/>
          </p:cNvSpPr>
          <p:nvPr>
            <p:ph type="sldNum" sz="quarter" idx="12"/>
          </p:nvPr>
        </p:nvSpPr>
        <p:spPr/>
        <p:txBody>
          <a:bodyPr/>
          <a:lstStyle/>
          <a:p>
            <a:pPr algn="r">
              <a:lnSpc>
                <a:spcPct val="100000"/>
              </a:lnSpc>
            </a:pPr>
            <a:fld id="{B27159D6-E45A-4B35-9236-15D9346E5899}" type="slidenum">
              <a:rPr lang="en-IN" sz="900" b="0" strike="noStrike" spc="-1" smtClean="0">
                <a:solidFill>
                  <a:srgbClr val="90C226"/>
                </a:solidFill>
                <a:uFill>
                  <a:solidFill>
                    <a:srgbClr val="FFFFFF"/>
                  </a:solidFill>
                </a:uFill>
                <a:latin typeface="Trebuchet MS"/>
              </a:rPr>
              <a:pPr algn="r">
                <a:lnSpc>
                  <a:spcPct val="100000"/>
                </a:lnSpc>
              </a:pPr>
              <a:t>‹#›</a:t>
            </a:fld>
            <a:endParaRPr lang="en-IN" sz="9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780"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81"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8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104878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84" name="Date Placeholder 3"/>
          <p:cNvSpPr>
            <a:spLocks noGrp="1"/>
          </p:cNvSpPr>
          <p:nvPr>
            <p:ph type="dt" sz="half" idx="10"/>
          </p:nvPr>
        </p:nvSpPr>
        <p:spPr/>
        <p:txBody>
          <a:bodyPr/>
          <a:lstStyle/>
          <a:p>
            <a:pPr algn="r">
              <a:lnSpc>
                <a:spcPct val="100000"/>
              </a:lnSpc>
            </a:pPr>
            <a:r>
              <a:rPr lang="en-IN" sz="900" b="0" strike="noStrike" spc="-1">
                <a:solidFill>
                  <a:srgbClr val="8B8B8B"/>
                </a:solidFill>
                <a:uFill>
                  <a:solidFill>
                    <a:srgbClr val="FFFFFF"/>
                  </a:solidFill>
                </a:uFill>
                <a:latin typeface="Trebuchet MS"/>
              </a:rPr>
              <a:t>08/02/19</a:t>
            </a:r>
            <a:endParaRPr lang="en-IN" sz="900" b="0" strike="noStrike" spc="-1">
              <a:solidFill>
                <a:srgbClr val="000000"/>
              </a:solidFill>
              <a:uFill>
                <a:solidFill>
                  <a:srgbClr val="FFFFFF"/>
                </a:solidFill>
              </a:uFill>
              <a:latin typeface="Times New Roman"/>
            </a:endParaRPr>
          </a:p>
        </p:txBody>
      </p:sp>
      <p:sp>
        <p:nvSpPr>
          <p:cNvPr id="1048785" name="Footer Placeholder 4"/>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1048786" name="Slide Number Placeholder 5"/>
          <p:cNvSpPr>
            <a:spLocks noGrp="1"/>
          </p:cNvSpPr>
          <p:nvPr>
            <p:ph type="sldNum" sz="quarter" idx="12"/>
          </p:nvPr>
        </p:nvSpPr>
        <p:spPr/>
        <p:txBody>
          <a:bodyPr/>
          <a:lstStyle/>
          <a:p>
            <a:pPr algn="r">
              <a:lnSpc>
                <a:spcPct val="100000"/>
              </a:lnSpc>
            </a:pPr>
            <a:fld id="{B27159D6-E45A-4B35-9236-15D9346E5899}" type="slidenum">
              <a:rPr lang="en-IN" sz="900" b="0" strike="noStrike" spc="-1" smtClean="0">
                <a:solidFill>
                  <a:srgbClr val="90C226"/>
                </a:solidFill>
                <a:uFill>
                  <a:solidFill>
                    <a:srgbClr val="FFFFFF"/>
                  </a:solidFill>
                </a:uFill>
                <a:latin typeface="Trebuchet MS"/>
              </a:rPr>
              <a:pPr algn="r">
                <a:lnSpc>
                  <a:spcPct val="100000"/>
                </a:lnSpc>
              </a:pPr>
              <a:t>‹#›</a:t>
            </a:fld>
            <a:endParaRPr lang="en-IN" sz="9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06"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1048607"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608" name="Date Placeholder 3"/>
          <p:cNvSpPr>
            <a:spLocks noGrp="1"/>
          </p:cNvSpPr>
          <p:nvPr>
            <p:ph type="dt" sz="half" idx="10"/>
          </p:nvPr>
        </p:nvSpPr>
        <p:spPr/>
        <p:txBody>
          <a:bodyPr/>
          <a:lstStyle/>
          <a:p>
            <a:fld id="{B61BEF0D-F0BB-DE4B-95CE-6DB70DBA9567}" type="datetimeFigureOut">
              <a:rPr lang="en-US" smtClean="0"/>
              <a:pPr/>
              <a:t>16/12/2019</a:t>
            </a:fld>
            <a:endParaRPr lang="en-US" dirty="0"/>
          </a:p>
        </p:txBody>
      </p:sp>
      <p:sp>
        <p:nvSpPr>
          <p:cNvPr id="1048609" name="Footer Placeholder 4"/>
          <p:cNvSpPr>
            <a:spLocks noGrp="1"/>
          </p:cNvSpPr>
          <p:nvPr>
            <p:ph type="ftr" sz="quarter" idx="11"/>
          </p:nvPr>
        </p:nvSpPr>
        <p:spPr/>
        <p:txBody>
          <a:bodyPr/>
          <a:lstStyle/>
          <a:p>
            <a:endParaRPr lang="en-US" dirty="0"/>
          </a:p>
        </p:txBody>
      </p:sp>
      <p:sp>
        <p:nvSpPr>
          <p:cNvPr id="1048610"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1048611"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9"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1048690"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1" name="Date Placeholder 3"/>
          <p:cNvSpPr>
            <a:spLocks noGrp="1"/>
          </p:cNvSpPr>
          <p:nvPr>
            <p:ph type="dt" sz="half" idx="10"/>
          </p:nvPr>
        </p:nvSpPr>
        <p:spPr/>
        <p:txBody>
          <a:bodyPr/>
          <a:lstStyle/>
          <a:p>
            <a:pPr algn="r">
              <a:lnSpc>
                <a:spcPct val="100000"/>
              </a:lnSpc>
            </a:pPr>
            <a:r>
              <a:rPr lang="en-IN" sz="900" b="0" strike="noStrike" spc="-1">
                <a:solidFill>
                  <a:srgbClr val="8B8B8B"/>
                </a:solidFill>
                <a:uFill>
                  <a:solidFill>
                    <a:srgbClr val="FFFFFF"/>
                  </a:solidFill>
                </a:uFill>
                <a:latin typeface="Trebuchet MS"/>
              </a:rPr>
              <a:t>08/02/19</a:t>
            </a:r>
            <a:endParaRPr lang="en-IN" sz="900" b="0" strike="noStrike" spc="-1">
              <a:solidFill>
                <a:srgbClr val="000000"/>
              </a:solidFill>
              <a:uFill>
                <a:solidFill>
                  <a:srgbClr val="FFFFFF"/>
                </a:solidFill>
              </a:uFill>
              <a:latin typeface="Times New Roman"/>
            </a:endParaRPr>
          </a:p>
        </p:txBody>
      </p:sp>
      <p:sp>
        <p:nvSpPr>
          <p:cNvPr id="1048692" name="Footer Placeholder 4"/>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1048693"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94" name="Slide Number Placeholder 5"/>
          <p:cNvSpPr>
            <a:spLocks noGrp="1"/>
          </p:cNvSpPr>
          <p:nvPr>
            <p:ph type="sldNum" sz="quarter" idx="12"/>
          </p:nvPr>
        </p:nvSpPr>
        <p:spPr/>
        <p:txBody>
          <a:bodyPr/>
          <a:lstStyle/>
          <a:p>
            <a:pPr algn="r">
              <a:lnSpc>
                <a:spcPct val="100000"/>
              </a:lnSpc>
            </a:pPr>
            <a:fld id="{7A29AEC1-8237-4EF9-8DCD-10ACE124F4C9}" type="slidenum">
              <a:rPr lang="en-IN" sz="900" b="0" strike="noStrike" spc="-1" smtClean="0">
                <a:solidFill>
                  <a:srgbClr val="90C226"/>
                </a:solidFill>
                <a:uFill>
                  <a:solidFill>
                    <a:srgbClr val="FFFFFF"/>
                  </a:solidFill>
                </a:uFill>
                <a:latin typeface="Trebuchet MS"/>
              </a:rPr>
              <a:pPr algn="r">
                <a:lnSpc>
                  <a:spcPct val="100000"/>
                </a:lnSpc>
              </a:pPr>
              <a:t>‹#›</a:t>
            </a:fld>
            <a:endParaRPr lang="en-IN" sz="9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61"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1048762"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63" name="Date Placeholder 3"/>
          <p:cNvSpPr>
            <a:spLocks noGrp="1"/>
          </p:cNvSpPr>
          <p:nvPr>
            <p:ph type="dt" sz="half" idx="10"/>
          </p:nvPr>
        </p:nvSpPr>
        <p:spPr/>
        <p:txBody>
          <a:bodyPr/>
          <a:lstStyle/>
          <a:p>
            <a:pPr algn="r">
              <a:lnSpc>
                <a:spcPct val="100000"/>
              </a:lnSpc>
            </a:pPr>
            <a:r>
              <a:rPr lang="en-IN" sz="900" b="0" strike="noStrike" spc="-1">
                <a:solidFill>
                  <a:srgbClr val="8B8B8B"/>
                </a:solidFill>
                <a:uFill>
                  <a:solidFill>
                    <a:srgbClr val="FFFFFF"/>
                  </a:solidFill>
                </a:uFill>
                <a:latin typeface="Trebuchet MS"/>
              </a:rPr>
              <a:t>08/02/19</a:t>
            </a:r>
            <a:endParaRPr lang="en-IN" sz="900" b="0" strike="noStrike" spc="-1">
              <a:solidFill>
                <a:srgbClr val="000000"/>
              </a:solidFill>
              <a:uFill>
                <a:solidFill>
                  <a:srgbClr val="FFFFFF"/>
                </a:solidFill>
              </a:uFill>
              <a:latin typeface="Times New Roman"/>
            </a:endParaRPr>
          </a:p>
        </p:txBody>
      </p:sp>
      <p:sp>
        <p:nvSpPr>
          <p:cNvPr id="1048764" name="Footer Placeholder 4"/>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1048765"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66" name="Slide Number Placeholder 5"/>
          <p:cNvSpPr>
            <a:spLocks noGrp="1"/>
          </p:cNvSpPr>
          <p:nvPr>
            <p:ph type="sldNum" sz="quarter" idx="12"/>
          </p:nvPr>
        </p:nvSpPr>
        <p:spPr>
          <a:xfrm>
            <a:off x="531812" y="3244139"/>
            <a:ext cx="779767" cy="365125"/>
          </a:xfrm>
        </p:spPr>
        <p:txBody>
          <a:bodyPr/>
          <a:lstStyle/>
          <a:p>
            <a:pPr algn="r">
              <a:lnSpc>
                <a:spcPct val="100000"/>
              </a:lnSpc>
            </a:pPr>
            <a:fld id="{7A29AEC1-8237-4EF9-8DCD-10ACE124F4C9}" type="slidenum">
              <a:rPr lang="en-IN" sz="900" b="0" strike="noStrike" spc="-1" smtClean="0">
                <a:solidFill>
                  <a:srgbClr val="90C226"/>
                </a:solidFill>
                <a:uFill>
                  <a:solidFill>
                    <a:srgbClr val="FFFFFF"/>
                  </a:solidFill>
                </a:uFill>
                <a:latin typeface="Trebuchet MS"/>
              </a:rPr>
              <a:pPr algn="r">
                <a:lnSpc>
                  <a:spcPct val="100000"/>
                </a:lnSpc>
              </a:pPr>
              <a:t>‹#›</a:t>
            </a:fld>
            <a:endParaRPr lang="en-IN" sz="9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10" name="Title 7"/>
          <p:cNvSpPr>
            <a:spLocks noGrp="1"/>
          </p:cNvSpPr>
          <p:nvPr>
            <p:ph type="title"/>
          </p:nvPr>
        </p:nvSpPr>
        <p:spPr/>
        <p:txBody>
          <a:bodyPr/>
          <a:lstStyle/>
          <a:p>
            <a:r>
              <a:rPr lang="en-US"/>
              <a:t>Click to edit Master title style</a:t>
            </a:r>
            <a:endParaRPr lang="en-US" dirty="0"/>
          </a:p>
        </p:txBody>
      </p:sp>
      <p:sp>
        <p:nvSpPr>
          <p:cNvPr id="1048711"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12"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13" name="Date Placeholder 4"/>
          <p:cNvSpPr>
            <a:spLocks noGrp="1"/>
          </p:cNvSpPr>
          <p:nvPr>
            <p:ph type="dt" sz="half" idx="10"/>
          </p:nvPr>
        </p:nvSpPr>
        <p:spPr/>
        <p:txBody>
          <a:bodyPr/>
          <a:lstStyle/>
          <a:p>
            <a:pPr algn="r">
              <a:lnSpc>
                <a:spcPct val="100000"/>
              </a:lnSpc>
            </a:pPr>
            <a:r>
              <a:rPr lang="en-IN" sz="900" b="0" strike="noStrike" spc="-1">
                <a:solidFill>
                  <a:srgbClr val="8B8B8B"/>
                </a:solidFill>
                <a:uFill>
                  <a:solidFill>
                    <a:srgbClr val="FFFFFF"/>
                  </a:solidFill>
                </a:uFill>
                <a:latin typeface="Trebuchet MS"/>
              </a:rPr>
              <a:t>08/02/19</a:t>
            </a:r>
            <a:endParaRPr lang="en-IN" sz="900" b="0" strike="noStrike" spc="-1">
              <a:solidFill>
                <a:srgbClr val="000000"/>
              </a:solidFill>
              <a:uFill>
                <a:solidFill>
                  <a:srgbClr val="FFFFFF"/>
                </a:solidFill>
              </a:uFill>
              <a:latin typeface="Times New Roman"/>
            </a:endParaRPr>
          </a:p>
        </p:txBody>
      </p:sp>
      <p:sp>
        <p:nvSpPr>
          <p:cNvPr id="1048714" name="Footer Placeholder 5"/>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1048715"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16" name="Slide Number Placeholder 5"/>
          <p:cNvSpPr>
            <a:spLocks noGrp="1"/>
          </p:cNvSpPr>
          <p:nvPr>
            <p:ph type="sldNum" sz="quarter" idx="12"/>
          </p:nvPr>
        </p:nvSpPr>
        <p:spPr>
          <a:xfrm>
            <a:off x="531812" y="787782"/>
            <a:ext cx="779767" cy="365125"/>
          </a:xfrm>
        </p:spPr>
        <p:txBody>
          <a:bodyPr/>
          <a:lstStyle/>
          <a:p>
            <a:pPr algn="r">
              <a:lnSpc>
                <a:spcPct val="100000"/>
              </a:lnSpc>
            </a:pPr>
            <a:fld id="{7A29AEC1-8237-4EF9-8DCD-10ACE124F4C9}" type="slidenum">
              <a:rPr lang="en-IN" sz="900" b="0" strike="noStrike" spc="-1" smtClean="0">
                <a:solidFill>
                  <a:srgbClr val="90C226"/>
                </a:solidFill>
                <a:uFill>
                  <a:solidFill>
                    <a:srgbClr val="FFFFFF"/>
                  </a:solidFill>
                </a:uFill>
                <a:latin typeface="Trebuchet MS"/>
              </a:rPr>
              <a:pPr algn="r">
                <a:lnSpc>
                  <a:spcPct val="100000"/>
                </a:lnSpc>
              </a:pPr>
              <a:t>‹#›</a:t>
            </a:fld>
            <a:endParaRPr lang="en-IN" sz="9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67" name="Title 9"/>
          <p:cNvSpPr>
            <a:spLocks noGrp="1"/>
          </p:cNvSpPr>
          <p:nvPr>
            <p:ph type="title"/>
          </p:nvPr>
        </p:nvSpPr>
        <p:spPr/>
        <p:txBody>
          <a:bodyPr/>
          <a:lstStyle/>
          <a:p>
            <a:r>
              <a:rPr lang="en-US"/>
              <a:t>Click to edit Master title style</a:t>
            </a:r>
            <a:endParaRPr lang="en-US" dirty="0"/>
          </a:p>
        </p:txBody>
      </p:sp>
      <p:sp>
        <p:nvSpPr>
          <p:cNvPr id="1048768"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69"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70"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71"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72" name="Date Placeholder 6"/>
          <p:cNvSpPr>
            <a:spLocks noGrp="1"/>
          </p:cNvSpPr>
          <p:nvPr>
            <p:ph type="dt" sz="half" idx="10"/>
          </p:nvPr>
        </p:nvSpPr>
        <p:spPr/>
        <p:txBody>
          <a:bodyPr/>
          <a:lstStyle/>
          <a:p>
            <a:pPr algn="r">
              <a:lnSpc>
                <a:spcPct val="100000"/>
              </a:lnSpc>
            </a:pPr>
            <a:r>
              <a:rPr lang="en-IN" sz="900" b="0" strike="noStrike" spc="-1">
                <a:solidFill>
                  <a:srgbClr val="8B8B8B"/>
                </a:solidFill>
                <a:uFill>
                  <a:solidFill>
                    <a:srgbClr val="FFFFFF"/>
                  </a:solidFill>
                </a:uFill>
                <a:latin typeface="Trebuchet MS"/>
              </a:rPr>
              <a:t>08/02/19</a:t>
            </a:r>
            <a:endParaRPr lang="en-IN" sz="900" b="0" strike="noStrike" spc="-1">
              <a:solidFill>
                <a:srgbClr val="000000"/>
              </a:solidFill>
              <a:uFill>
                <a:solidFill>
                  <a:srgbClr val="FFFFFF"/>
                </a:solidFill>
              </a:uFill>
              <a:latin typeface="Times New Roman"/>
            </a:endParaRPr>
          </a:p>
        </p:txBody>
      </p:sp>
      <p:sp>
        <p:nvSpPr>
          <p:cNvPr id="1048773" name="Footer Placeholder 7"/>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1048774"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75" name="Slide Number Placeholder 5"/>
          <p:cNvSpPr>
            <a:spLocks noGrp="1"/>
          </p:cNvSpPr>
          <p:nvPr>
            <p:ph type="sldNum" sz="quarter" idx="12"/>
          </p:nvPr>
        </p:nvSpPr>
        <p:spPr>
          <a:xfrm>
            <a:off x="531812" y="787782"/>
            <a:ext cx="779767" cy="365125"/>
          </a:xfrm>
        </p:spPr>
        <p:txBody>
          <a:bodyPr/>
          <a:lstStyle/>
          <a:p>
            <a:pPr algn="r">
              <a:lnSpc>
                <a:spcPct val="100000"/>
              </a:lnSpc>
            </a:pPr>
            <a:fld id="{7A29AEC1-8237-4EF9-8DCD-10ACE124F4C9}" type="slidenum">
              <a:rPr lang="en-IN" sz="900" b="0" strike="noStrike" spc="-1" smtClean="0">
                <a:solidFill>
                  <a:srgbClr val="90C226"/>
                </a:solidFill>
                <a:uFill>
                  <a:solidFill>
                    <a:srgbClr val="FFFFFF"/>
                  </a:solidFill>
                </a:uFill>
                <a:latin typeface="Trebuchet MS"/>
              </a:rPr>
              <a:pPr algn="r">
                <a:lnSpc>
                  <a:spcPct val="100000"/>
                </a:lnSpc>
              </a:pPr>
              <a:t>‹#›</a:t>
            </a:fld>
            <a:endParaRPr lang="en-IN" sz="9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30" name="Title 1"/>
          <p:cNvSpPr>
            <a:spLocks noGrp="1"/>
          </p:cNvSpPr>
          <p:nvPr>
            <p:ph type="title"/>
          </p:nvPr>
        </p:nvSpPr>
        <p:spPr/>
        <p:txBody>
          <a:bodyPr/>
          <a:lstStyle/>
          <a:p>
            <a:r>
              <a:rPr lang="en-US"/>
              <a:t>Click to edit Master title style</a:t>
            </a:r>
            <a:endParaRPr lang="en-US" dirty="0"/>
          </a:p>
        </p:txBody>
      </p:sp>
      <p:sp>
        <p:nvSpPr>
          <p:cNvPr id="1048731" name="Date Placeholder 2"/>
          <p:cNvSpPr>
            <a:spLocks noGrp="1"/>
          </p:cNvSpPr>
          <p:nvPr>
            <p:ph type="dt" sz="half" idx="10"/>
          </p:nvPr>
        </p:nvSpPr>
        <p:spPr/>
        <p:txBody>
          <a:bodyPr/>
          <a:lstStyle/>
          <a:p>
            <a:fld id="{B61BEF0D-F0BB-DE4B-95CE-6DB70DBA9567}" type="datetimeFigureOut">
              <a:rPr lang="en-US" smtClean="0"/>
              <a:pPr/>
              <a:t>16/12/2019</a:t>
            </a:fld>
            <a:endParaRPr lang="en-US" dirty="0"/>
          </a:p>
        </p:txBody>
      </p:sp>
      <p:sp>
        <p:nvSpPr>
          <p:cNvPr id="1048732" name="Footer Placeholder 3"/>
          <p:cNvSpPr>
            <a:spLocks noGrp="1"/>
          </p:cNvSpPr>
          <p:nvPr>
            <p:ph type="ftr" sz="quarter" idx="11"/>
          </p:nvPr>
        </p:nvSpPr>
        <p:spPr/>
        <p:txBody>
          <a:bodyPr/>
          <a:lstStyle/>
          <a:p>
            <a:endParaRPr lang="en-US" dirty="0"/>
          </a:p>
        </p:txBody>
      </p:sp>
      <p:sp>
        <p:nvSpPr>
          <p:cNvPr id="1048733"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34"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76" name="Date Placeholder 1"/>
          <p:cNvSpPr>
            <a:spLocks noGrp="1"/>
          </p:cNvSpPr>
          <p:nvPr>
            <p:ph type="dt" sz="half" idx="10"/>
          </p:nvPr>
        </p:nvSpPr>
        <p:spPr/>
        <p:txBody>
          <a:bodyPr/>
          <a:lstStyle/>
          <a:p>
            <a:pPr algn="r">
              <a:lnSpc>
                <a:spcPct val="100000"/>
              </a:lnSpc>
            </a:pPr>
            <a:r>
              <a:rPr lang="en-IN" sz="900" b="0" strike="noStrike" spc="-1">
                <a:solidFill>
                  <a:srgbClr val="8B8B8B"/>
                </a:solidFill>
                <a:uFill>
                  <a:solidFill>
                    <a:srgbClr val="FFFFFF"/>
                  </a:solidFill>
                </a:uFill>
                <a:latin typeface="Trebuchet MS"/>
              </a:rPr>
              <a:t>08/02/19</a:t>
            </a:r>
            <a:endParaRPr lang="en-IN" sz="900" b="0" strike="noStrike" spc="-1">
              <a:solidFill>
                <a:srgbClr val="000000"/>
              </a:solidFill>
              <a:uFill>
                <a:solidFill>
                  <a:srgbClr val="FFFFFF"/>
                </a:solidFill>
              </a:uFill>
              <a:latin typeface="Times New Roman"/>
            </a:endParaRPr>
          </a:p>
        </p:txBody>
      </p:sp>
      <p:sp>
        <p:nvSpPr>
          <p:cNvPr id="1048677" name="Footer Placeholder 2"/>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104867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79" name="Slide Number Placeholder 3"/>
          <p:cNvSpPr>
            <a:spLocks noGrp="1"/>
          </p:cNvSpPr>
          <p:nvPr>
            <p:ph type="sldNum" sz="quarter" idx="12"/>
          </p:nvPr>
        </p:nvSpPr>
        <p:spPr/>
        <p:txBody>
          <a:bodyPr/>
          <a:lstStyle/>
          <a:p>
            <a:pPr algn="r">
              <a:lnSpc>
                <a:spcPct val="100000"/>
              </a:lnSpc>
            </a:pPr>
            <a:fld id="{7A29AEC1-8237-4EF9-8DCD-10ACE124F4C9}" type="slidenum">
              <a:rPr lang="en-IN" sz="900" b="0" strike="noStrike" spc="-1" smtClean="0">
                <a:solidFill>
                  <a:srgbClr val="90C226"/>
                </a:solidFill>
                <a:uFill>
                  <a:solidFill>
                    <a:srgbClr val="FFFFFF"/>
                  </a:solidFill>
                </a:uFill>
                <a:latin typeface="Trebuchet MS"/>
              </a:rPr>
              <a:pPr algn="r">
                <a:lnSpc>
                  <a:spcPct val="100000"/>
                </a:lnSpc>
              </a:pPr>
              <a:t>‹#›</a:t>
            </a:fld>
            <a:endParaRPr lang="en-IN" sz="9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23"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1048724"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25"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26" name="Date Placeholder 4"/>
          <p:cNvSpPr>
            <a:spLocks noGrp="1"/>
          </p:cNvSpPr>
          <p:nvPr>
            <p:ph type="dt" sz="half" idx="10"/>
          </p:nvPr>
        </p:nvSpPr>
        <p:spPr/>
        <p:txBody>
          <a:bodyPr/>
          <a:lstStyle/>
          <a:p>
            <a:pPr algn="r">
              <a:lnSpc>
                <a:spcPct val="100000"/>
              </a:lnSpc>
            </a:pPr>
            <a:r>
              <a:rPr lang="en-IN" sz="900" b="0" strike="noStrike" spc="-1">
                <a:solidFill>
                  <a:srgbClr val="8B8B8B"/>
                </a:solidFill>
                <a:uFill>
                  <a:solidFill>
                    <a:srgbClr val="FFFFFF"/>
                  </a:solidFill>
                </a:uFill>
                <a:latin typeface="Trebuchet MS"/>
              </a:rPr>
              <a:t>08/02/19</a:t>
            </a:r>
            <a:endParaRPr lang="en-IN" sz="900" b="0" strike="noStrike" spc="-1">
              <a:solidFill>
                <a:srgbClr val="000000"/>
              </a:solidFill>
              <a:uFill>
                <a:solidFill>
                  <a:srgbClr val="FFFFFF"/>
                </a:solidFill>
              </a:uFill>
              <a:latin typeface="Times New Roman"/>
            </a:endParaRPr>
          </a:p>
        </p:txBody>
      </p:sp>
      <p:sp>
        <p:nvSpPr>
          <p:cNvPr id="1048727" name="Footer Placeholder 5"/>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104872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29" name="Slide Number Placeholder 6"/>
          <p:cNvSpPr>
            <a:spLocks noGrp="1"/>
          </p:cNvSpPr>
          <p:nvPr>
            <p:ph type="sldNum" sz="quarter" idx="12"/>
          </p:nvPr>
        </p:nvSpPr>
        <p:spPr/>
        <p:txBody>
          <a:bodyPr/>
          <a:lstStyle/>
          <a:p>
            <a:pPr algn="r">
              <a:lnSpc>
                <a:spcPct val="100000"/>
              </a:lnSpc>
            </a:pPr>
            <a:fld id="{7A29AEC1-8237-4EF9-8DCD-10ACE124F4C9}" type="slidenum">
              <a:rPr lang="en-IN" sz="900" b="0" strike="noStrike" spc="-1" smtClean="0">
                <a:solidFill>
                  <a:srgbClr val="90C226"/>
                </a:solidFill>
                <a:uFill>
                  <a:solidFill>
                    <a:srgbClr val="FFFFFF"/>
                  </a:solidFill>
                </a:uFill>
                <a:latin typeface="Trebuchet MS"/>
              </a:rPr>
              <a:pPr algn="r">
                <a:lnSpc>
                  <a:spcPct val="100000"/>
                </a:lnSpc>
              </a:pPr>
              <a:t>‹#›</a:t>
            </a:fld>
            <a:endParaRPr lang="en-IN" sz="9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87" name="Title 1"/>
          <p:cNvSpPr>
            <a:spLocks noGrp="1"/>
          </p:cNvSpPr>
          <p:nvPr>
            <p:ph type="title"/>
          </p:nvPr>
        </p:nvSpPr>
        <p:spPr/>
        <p:txBody>
          <a:bodyPr/>
          <a:lstStyle>
            <a:lvl1pPr marL="0"/>
          </a:lstStyle>
          <a:p>
            <a:r>
              <a:rPr lang="en-US"/>
              <a:t>Click to edit Master title style</a:t>
            </a:r>
            <a:endParaRPr lang="en-US" dirty="0"/>
          </a:p>
        </p:txBody>
      </p:sp>
      <p:sp>
        <p:nvSpPr>
          <p:cNvPr id="1048788"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89" name="Date Placeholder 3"/>
          <p:cNvSpPr>
            <a:spLocks noGrp="1"/>
          </p:cNvSpPr>
          <p:nvPr>
            <p:ph type="dt" sz="half" idx="10"/>
          </p:nvPr>
        </p:nvSpPr>
        <p:spPr/>
        <p:txBody>
          <a:bodyPr/>
          <a:lstStyle/>
          <a:p>
            <a:pPr algn="r">
              <a:lnSpc>
                <a:spcPct val="100000"/>
              </a:lnSpc>
            </a:pPr>
            <a:r>
              <a:rPr lang="en-IN" sz="900" b="0" strike="noStrike" spc="-1">
                <a:solidFill>
                  <a:srgbClr val="8B8B8B"/>
                </a:solidFill>
                <a:uFill>
                  <a:solidFill>
                    <a:srgbClr val="FFFFFF"/>
                  </a:solidFill>
                </a:uFill>
                <a:latin typeface="Trebuchet MS"/>
              </a:rPr>
              <a:t>08/02/19</a:t>
            </a:r>
            <a:endParaRPr lang="en-IN" sz="900" b="0" strike="noStrike" spc="-1">
              <a:solidFill>
                <a:srgbClr val="000000"/>
              </a:solidFill>
              <a:uFill>
                <a:solidFill>
                  <a:srgbClr val="FFFFFF"/>
                </a:solidFill>
              </a:uFill>
              <a:latin typeface="Times New Roman"/>
            </a:endParaRPr>
          </a:p>
        </p:txBody>
      </p:sp>
      <p:sp>
        <p:nvSpPr>
          <p:cNvPr id="1048790" name="Footer Placeholder 4"/>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1048791" name="Slide Number Placeholder 5"/>
          <p:cNvSpPr>
            <a:spLocks noGrp="1"/>
          </p:cNvSpPr>
          <p:nvPr>
            <p:ph type="sldNum" sz="quarter" idx="12"/>
          </p:nvPr>
        </p:nvSpPr>
        <p:spPr/>
        <p:txBody>
          <a:bodyPr/>
          <a:lstStyle/>
          <a:p>
            <a:pPr algn="r">
              <a:lnSpc>
                <a:spcPct val="100000"/>
              </a:lnSpc>
            </a:pPr>
            <a:fld id="{B27159D6-E45A-4B35-9236-15D9346E5899}" type="slidenum">
              <a:rPr lang="en-IN" sz="900" b="0" strike="noStrike" spc="-1" smtClean="0">
                <a:solidFill>
                  <a:srgbClr val="90C226"/>
                </a:solidFill>
                <a:uFill>
                  <a:solidFill>
                    <a:srgbClr val="FFFFFF"/>
                  </a:solidFill>
                </a:uFill>
                <a:latin typeface="Trebuchet MS"/>
              </a:rPr>
              <a:pPr algn="r">
                <a:lnSpc>
                  <a:spcPct val="100000"/>
                </a:lnSpc>
              </a:pPr>
              <a:t>‹#›</a:t>
            </a:fld>
            <a:endParaRPr lang="en-IN" sz="9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48"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1048749"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750"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51" name="Date Placeholder 4"/>
          <p:cNvSpPr>
            <a:spLocks noGrp="1"/>
          </p:cNvSpPr>
          <p:nvPr>
            <p:ph type="dt" sz="half" idx="10"/>
          </p:nvPr>
        </p:nvSpPr>
        <p:spPr/>
        <p:txBody>
          <a:bodyPr/>
          <a:lstStyle/>
          <a:p>
            <a:pPr algn="r">
              <a:lnSpc>
                <a:spcPct val="100000"/>
              </a:lnSpc>
            </a:pPr>
            <a:r>
              <a:rPr lang="en-IN" sz="900" b="0" strike="noStrike" spc="-1">
                <a:solidFill>
                  <a:srgbClr val="8B8B8B"/>
                </a:solidFill>
                <a:uFill>
                  <a:solidFill>
                    <a:srgbClr val="FFFFFF"/>
                  </a:solidFill>
                </a:uFill>
                <a:latin typeface="Trebuchet MS"/>
              </a:rPr>
              <a:t>08/02/19</a:t>
            </a:r>
            <a:endParaRPr lang="en-IN" sz="900" b="0" strike="noStrike" spc="-1">
              <a:solidFill>
                <a:srgbClr val="000000"/>
              </a:solidFill>
              <a:uFill>
                <a:solidFill>
                  <a:srgbClr val="FFFFFF"/>
                </a:solidFill>
              </a:uFill>
              <a:latin typeface="Times New Roman"/>
            </a:endParaRPr>
          </a:p>
        </p:txBody>
      </p:sp>
      <p:sp>
        <p:nvSpPr>
          <p:cNvPr id="1048752" name="Footer Placeholder 5"/>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1048753"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54" name="Slide Number Placeholder 6"/>
          <p:cNvSpPr>
            <a:spLocks noGrp="1"/>
          </p:cNvSpPr>
          <p:nvPr>
            <p:ph type="sldNum" sz="quarter" idx="12"/>
          </p:nvPr>
        </p:nvSpPr>
        <p:spPr>
          <a:xfrm>
            <a:off x="531812" y="4983087"/>
            <a:ext cx="779767" cy="365125"/>
          </a:xfrm>
        </p:spPr>
        <p:txBody>
          <a:bodyPr/>
          <a:lstStyle/>
          <a:p>
            <a:pPr algn="r">
              <a:lnSpc>
                <a:spcPct val="100000"/>
              </a:lnSpc>
            </a:pPr>
            <a:fld id="{7A29AEC1-8237-4EF9-8DCD-10ACE124F4C9}" type="slidenum">
              <a:rPr lang="en-IN" sz="900" b="0" strike="noStrike" spc="-1" smtClean="0">
                <a:solidFill>
                  <a:srgbClr val="90C226"/>
                </a:solidFill>
                <a:uFill>
                  <a:solidFill>
                    <a:srgbClr val="FFFFFF"/>
                  </a:solidFill>
                </a:uFill>
                <a:latin typeface="Trebuchet MS"/>
              </a:rPr>
              <a:pPr algn="r">
                <a:lnSpc>
                  <a:spcPct val="100000"/>
                </a:lnSpc>
              </a:pPr>
              <a:t>‹#›</a:t>
            </a:fld>
            <a:endParaRPr lang="en-IN" sz="9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695"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1048696"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97" name="Date Placeholder 3"/>
          <p:cNvSpPr>
            <a:spLocks noGrp="1"/>
          </p:cNvSpPr>
          <p:nvPr>
            <p:ph type="dt" sz="half" idx="10"/>
          </p:nvPr>
        </p:nvSpPr>
        <p:spPr/>
        <p:txBody>
          <a:bodyPr/>
          <a:lstStyle/>
          <a:p>
            <a:pPr algn="r">
              <a:lnSpc>
                <a:spcPct val="100000"/>
              </a:lnSpc>
            </a:pPr>
            <a:r>
              <a:rPr lang="en-IN" sz="900" b="0" strike="noStrike" spc="-1">
                <a:solidFill>
                  <a:srgbClr val="8B8B8B"/>
                </a:solidFill>
                <a:uFill>
                  <a:solidFill>
                    <a:srgbClr val="FFFFFF"/>
                  </a:solidFill>
                </a:uFill>
                <a:latin typeface="Trebuchet MS"/>
              </a:rPr>
              <a:t>08/02/19</a:t>
            </a:r>
            <a:endParaRPr lang="en-IN" sz="900" b="0" strike="noStrike" spc="-1">
              <a:solidFill>
                <a:srgbClr val="000000"/>
              </a:solidFill>
              <a:uFill>
                <a:solidFill>
                  <a:srgbClr val="FFFFFF"/>
                </a:solidFill>
              </a:uFill>
              <a:latin typeface="Times New Roman"/>
            </a:endParaRPr>
          </a:p>
        </p:txBody>
      </p:sp>
      <p:sp>
        <p:nvSpPr>
          <p:cNvPr id="1048698" name="Footer Placeholder 4"/>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104869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00" name="Slide Number Placeholder 5"/>
          <p:cNvSpPr>
            <a:spLocks noGrp="1"/>
          </p:cNvSpPr>
          <p:nvPr>
            <p:ph type="sldNum" sz="quarter" idx="12"/>
          </p:nvPr>
        </p:nvSpPr>
        <p:spPr>
          <a:xfrm>
            <a:off x="531812" y="3244139"/>
            <a:ext cx="779767" cy="365125"/>
          </a:xfrm>
        </p:spPr>
        <p:txBody>
          <a:bodyPr/>
          <a:lstStyle/>
          <a:p>
            <a:pPr algn="r">
              <a:lnSpc>
                <a:spcPct val="100000"/>
              </a:lnSpc>
            </a:pPr>
            <a:fld id="{7A29AEC1-8237-4EF9-8DCD-10ACE124F4C9}" type="slidenum">
              <a:rPr lang="en-IN" sz="900" b="0" strike="noStrike" spc="-1" smtClean="0">
                <a:solidFill>
                  <a:srgbClr val="90C226"/>
                </a:solidFill>
                <a:uFill>
                  <a:solidFill>
                    <a:srgbClr val="FFFFFF"/>
                  </a:solidFill>
                </a:uFill>
                <a:latin typeface="Trebuchet MS"/>
              </a:rPr>
              <a:pPr algn="r">
                <a:lnSpc>
                  <a:spcPct val="100000"/>
                </a:lnSpc>
              </a:pPr>
              <a:t>‹#›</a:t>
            </a:fld>
            <a:endParaRPr lang="en-IN" sz="9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701"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048702"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70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04" name="Date Placeholder 3"/>
          <p:cNvSpPr>
            <a:spLocks noGrp="1"/>
          </p:cNvSpPr>
          <p:nvPr>
            <p:ph type="dt" sz="half" idx="10"/>
          </p:nvPr>
        </p:nvSpPr>
        <p:spPr/>
        <p:txBody>
          <a:bodyPr/>
          <a:lstStyle/>
          <a:p>
            <a:pPr algn="r">
              <a:lnSpc>
                <a:spcPct val="100000"/>
              </a:lnSpc>
            </a:pPr>
            <a:r>
              <a:rPr lang="en-IN" sz="900" b="0" strike="noStrike" spc="-1">
                <a:solidFill>
                  <a:srgbClr val="8B8B8B"/>
                </a:solidFill>
                <a:uFill>
                  <a:solidFill>
                    <a:srgbClr val="FFFFFF"/>
                  </a:solidFill>
                </a:uFill>
                <a:latin typeface="Trebuchet MS"/>
              </a:rPr>
              <a:t>08/02/19</a:t>
            </a:r>
            <a:endParaRPr lang="en-IN" sz="900" b="0" strike="noStrike" spc="-1">
              <a:solidFill>
                <a:srgbClr val="000000"/>
              </a:solidFill>
              <a:uFill>
                <a:solidFill>
                  <a:srgbClr val="FFFFFF"/>
                </a:solidFill>
              </a:uFill>
              <a:latin typeface="Times New Roman"/>
            </a:endParaRPr>
          </a:p>
        </p:txBody>
      </p:sp>
      <p:sp>
        <p:nvSpPr>
          <p:cNvPr id="1048705" name="Footer Placeholder 4"/>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1048706"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07" name="Slide Number Placeholder 5"/>
          <p:cNvSpPr>
            <a:spLocks noGrp="1"/>
          </p:cNvSpPr>
          <p:nvPr>
            <p:ph type="sldNum" sz="quarter" idx="12"/>
          </p:nvPr>
        </p:nvSpPr>
        <p:spPr>
          <a:xfrm>
            <a:off x="531812" y="3244139"/>
            <a:ext cx="779767" cy="365125"/>
          </a:xfrm>
        </p:spPr>
        <p:txBody>
          <a:bodyPr/>
          <a:lstStyle/>
          <a:p>
            <a:pPr algn="r">
              <a:lnSpc>
                <a:spcPct val="100000"/>
              </a:lnSpc>
            </a:pPr>
            <a:fld id="{7A29AEC1-8237-4EF9-8DCD-10ACE124F4C9}" type="slidenum">
              <a:rPr lang="en-IN" sz="900" b="0" strike="noStrike" spc="-1" smtClean="0">
                <a:solidFill>
                  <a:srgbClr val="90C226"/>
                </a:solidFill>
                <a:uFill>
                  <a:solidFill>
                    <a:srgbClr val="FFFFFF"/>
                  </a:solidFill>
                </a:uFill>
                <a:latin typeface="Trebuchet MS"/>
              </a:rPr>
              <a:pPr algn="r">
                <a:lnSpc>
                  <a:spcPct val="100000"/>
                </a:lnSpc>
              </a:pPr>
              <a:t>‹#›</a:t>
            </a:fld>
            <a:endParaRPr lang="en-IN" sz="900" b="0" strike="noStrike" spc="-1">
              <a:solidFill>
                <a:srgbClr val="000000"/>
              </a:solidFill>
              <a:uFill>
                <a:solidFill>
                  <a:srgbClr val="FFFFFF"/>
                </a:solidFill>
              </a:uFill>
              <a:latin typeface="Times New Roman"/>
            </a:endParaRPr>
          </a:p>
        </p:txBody>
      </p:sp>
      <p:sp>
        <p:nvSpPr>
          <p:cNvPr id="1048708"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048709"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74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1048743"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1048744" name="Date Placeholder 4"/>
          <p:cNvSpPr>
            <a:spLocks noGrp="1"/>
          </p:cNvSpPr>
          <p:nvPr>
            <p:ph type="dt" sz="half" idx="10"/>
          </p:nvPr>
        </p:nvSpPr>
        <p:spPr/>
        <p:txBody>
          <a:bodyPr/>
          <a:lstStyle/>
          <a:p>
            <a:pPr algn="r">
              <a:lnSpc>
                <a:spcPct val="100000"/>
              </a:lnSpc>
            </a:pPr>
            <a:r>
              <a:rPr lang="en-IN" sz="900" b="0" strike="noStrike" spc="-1">
                <a:solidFill>
                  <a:srgbClr val="8B8B8B"/>
                </a:solidFill>
                <a:uFill>
                  <a:solidFill>
                    <a:srgbClr val="FFFFFF"/>
                  </a:solidFill>
                </a:uFill>
                <a:latin typeface="Trebuchet MS"/>
              </a:rPr>
              <a:t>08/02/19</a:t>
            </a:r>
            <a:endParaRPr lang="en-IN" sz="900" b="0" strike="noStrike" spc="-1">
              <a:solidFill>
                <a:srgbClr val="000000"/>
              </a:solidFill>
              <a:uFill>
                <a:solidFill>
                  <a:srgbClr val="FFFFFF"/>
                </a:solidFill>
              </a:uFill>
              <a:latin typeface="Times New Roman"/>
            </a:endParaRPr>
          </a:p>
        </p:txBody>
      </p:sp>
      <p:sp>
        <p:nvSpPr>
          <p:cNvPr id="1048745" name="Footer Placeholder 5"/>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1048746"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47" name="Slide Number Placeholder 6"/>
          <p:cNvSpPr>
            <a:spLocks noGrp="1"/>
          </p:cNvSpPr>
          <p:nvPr>
            <p:ph type="sldNum" sz="quarter" idx="12"/>
          </p:nvPr>
        </p:nvSpPr>
        <p:spPr>
          <a:xfrm>
            <a:off x="531812" y="4983087"/>
            <a:ext cx="779767" cy="365125"/>
          </a:xfrm>
        </p:spPr>
        <p:txBody>
          <a:bodyPr/>
          <a:lstStyle/>
          <a:p>
            <a:pPr algn="r">
              <a:lnSpc>
                <a:spcPct val="100000"/>
              </a:lnSpc>
            </a:pPr>
            <a:fld id="{7A29AEC1-8237-4EF9-8DCD-10ACE124F4C9}" type="slidenum">
              <a:rPr lang="en-IN" sz="900" b="0" strike="noStrike" spc="-1" smtClean="0">
                <a:solidFill>
                  <a:srgbClr val="90C226"/>
                </a:solidFill>
                <a:uFill>
                  <a:solidFill>
                    <a:srgbClr val="FFFFFF"/>
                  </a:solidFill>
                </a:uFill>
                <a:latin typeface="Trebuchet MS"/>
              </a:rPr>
              <a:pPr algn="r">
                <a:lnSpc>
                  <a:spcPct val="100000"/>
                </a:lnSpc>
              </a:pPr>
              <a:t>‹#›</a:t>
            </a:fld>
            <a:endParaRPr lang="en-IN" sz="9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680"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04868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82"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1048683" name="Date Placeholder 4"/>
          <p:cNvSpPr>
            <a:spLocks noGrp="1"/>
          </p:cNvSpPr>
          <p:nvPr>
            <p:ph type="dt" sz="half" idx="10"/>
          </p:nvPr>
        </p:nvSpPr>
        <p:spPr/>
        <p:txBody>
          <a:bodyPr/>
          <a:lstStyle/>
          <a:p>
            <a:pPr algn="r">
              <a:lnSpc>
                <a:spcPct val="100000"/>
              </a:lnSpc>
            </a:pPr>
            <a:r>
              <a:rPr lang="en-IN" sz="900" b="0" strike="noStrike" spc="-1">
                <a:solidFill>
                  <a:srgbClr val="8B8B8B"/>
                </a:solidFill>
                <a:uFill>
                  <a:solidFill>
                    <a:srgbClr val="FFFFFF"/>
                  </a:solidFill>
                </a:uFill>
                <a:latin typeface="Trebuchet MS"/>
              </a:rPr>
              <a:t>08/02/19</a:t>
            </a:r>
            <a:endParaRPr lang="en-IN" sz="900" b="0" strike="noStrike" spc="-1">
              <a:solidFill>
                <a:srgbClr val="000000"/>
              </a:solidFill>
              <a:uFill>
                <a:solidFill>
                  <a:srgbClr val="FFFFFF"/>
                </a:solidFill>
              </a:uFill>
              <a:latin typeface="Times New Roman"/>
            </a:endParaRPr>
          </a:p>
        </p:txBody>
      </p:sp>
      <p:sp>
        <p:nvSpPr>
          <p:cNvPr id="1048684" name="Footer Placeholder 5"/>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1048685"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86" name="Slide Number Placeholder 6"/>
          <p:cNvSpPr>
            <a:spLocks noGrp="1"/>
          </p:cNvSpPr>
          <p:nvPr>
            <p:ph type="sldNum" sz="quarter" idx="12"/>
          </p:nvPr>
        </p:nvSpPr>
        <p:spPr>
          <a:xfrm>
            <a:off x="531812" y="4983087"/>
            <a:ext cx="779767" cy="365125"/>
          </a:xfrm>
        </p:spPr>
        <p:txBody>
          <a:bodyPr/>
          <a:lstStyle/>
          <a:p>
            <a:pPr algn="r">
              <a:lnSpc>
                <a:spcPct val="100000"/>
              </a:lnSpc>
            </a:pPr>
            <a:fld id="{7A29AEC1-8237-4EF9-8DCD-10ACE124F4C9}" type="slidenum">
              <a:rPr lang="en-IN" sz="900" b="0" strike="noStrike" spc="-1" smtClean="0">
                <a:solidFill>
                  <a:srgbClr val="90C226"/>
                </a:solidFill>
                <a:uFill>
                  <a:solidFill>
                    <a:srgbClr val="FFFFFF"/>
                  </a:solidFill>
                </a:uFill>
                <a:latin typeface="Trebuchet MS"/>
              </a:rPr>
              <a:pPr algn="r">
                <a:lnSpc>
                  <a:spcPct val="100000"/>
                </a:lnSpc>
              </a:pPr>
              <a:t>‹#›</a:t>
            </a:fld>
            <a:endParaRPr lang="en-IN" sz="900" b="0" strike="noStrike" spc="-1">
              <a:solidFill>
                <a:srgbClr val="000000"/>
              </a:solidFill>
              <a:uFill>
                <a:solidFill>
                  <a:srgbClr val="FFFFFF"/>
                </a:solidFill>
              </a:uFill>
              <a:latin typeface="Times New Roman"/>
            </a:endParaRPr>
          </a:p>
        </p:txBody>
      </p:sp>
      <p:sp>
        <p:nvSpPr>
          <p:cNvPr id="104868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04868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735"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1048736"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737"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1048738" name="Date Placeholder 4"/>
          <p:cNvSpPr>
            <a:spLocks noGrp="1"/>
          </p:cNvSpPr>
          <p:nvPr>
            <p:ph type="dt" sz="half" idx="10"/>
          </p:nvPr>
        </p:nvSpPr>
        <p:spPr/>
        <p:txBody>
          <a:bodyPr/>
          <a:lstStyle/>
          <a:p>
            <a:pPr algn="r">
              <a:lnSpc>
                <a:spcPct val="100000"/>
              </a:lnSpc>
            </a:pPr>
            <a:r>
              <a:rPr lang="en-IN" sz="900" b="0" strike="noStrike" spc="-1">
                <a:solidFill>
                  <a:srgbClr val="8B8B8B"/>
                </a:solidFill>
                <a:uFill>
                  <a:solidFill>
                    <a:srgbClr val="FFFFFF"/>
                  </a:solidFill>
                </a:uFill>
                <a:latin typeface="Trebuchet MS"/>
              </a:rPr>
              <a:t>08/02/19</a:t>
            </a:r>
            <a:endParaRPr lang="en-IN" sz="900" b="0" strike="noStrike" spc="-1">
              <a:solidFill>
                <a:srgbClr val="000000"/>
              </a:solidFill>
              <a:uFill>
                <a:solidFill>
                  <a:srgbClr val="FFFFFF"/>
                </a:solidFill>
              </a:uFill>
              <a:latin typeface="Times New Roman"/>
            </a:endParaRPr>
          </a:p>
        </p:txBody>
      </p:sp>
      <p:sp>
        <p:nvSpPr>
          <p:cNvPr id="1048739" name="Footer Placeholder 5"/>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1048740"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41" name="Slide Number Placeholder 6"/>
          <p:cNvSpPr>
            <a:spLocks noGrp="1"/>
          </p:cNvSpPr>
          <p:nvPr>
            <p:ph type="sldNum" sz="quarter" idx="12"/>
          </p:nvPr>
        </p:nvSpPr>
        <p:spPr>
          <a:xfrm>
            <a:off x="531812" y="4983087"/>
            <a:ext cx="779767" cy="365125"/>
          </a:xfrm>
        </p:spPr>
        <p:txBody>
          <a:bodyPr/>
          <a:lstStyle/>
          <a:p>
            <a:pPr algn="r">
              <a:lnSpc>
                <a:spcPct val="100000"/>
              </a:lnSpc>
            </a:pPr>
            <a:fld id="{7A29AEC1-8237-4EF9-8DCD-10ACE124F4C9}" type="slidenum">
              <a:rPr lang="en-IN" sz="900" b="0" strike="noStrike" spc="-1" smtClean="0">
                <a:solidFill>
                  <a:srgbClr val="90C226"/>
                </a:solidFill>
                <a:uFill>
                  <a:solidFill>
                    <a:srgbClr val="FFFFFF"/>
                  </a:solidFill>
                </a:uFill>
                <a:latin typeface="Trebuchet MS"/>
              </a:rPr>
              <a:pPr algn="r">
                <a:lnSpc>
                  <a:spcPct val="100000"/>
                </a:lnSpc>
              </a:pPr>
              <a:t>‹#›</a:t>
            </a:fld>
            <a:endParaRPr lang="en-IN" sz="9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17" name="Title 1"/>
          <p:cNvSpPr>
            <a:spLocks noGrp="1"/>
          </p:cNvSpPr>
          <p:nvPr>
            <p:ph type="title"/>
          </p:nvPr>
        </p:nvSpPr>
        <p:spPr/>
        <p:txBody>
          <a:bodyPr/>
          <a:lstStyle/>
          <a:p>
            <a:r>
              <a:rPr lang="en-US"/>
              <a:t>Click to edit Master title style</a:t>
            </a:r>
            <a:endParaRPr lang="en-US" dirty="0"/>
          </a:p>
        </p:txBody>
      </p:sp>
      <p:sp>
        <p:nvSpPr>
          <p:cNvPr id="1048718"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19" name="Date Placeholder 3"/>
          <p:cNvSpPr>
            <a:spLocks noGrp="1"/>
          </p:cNvSpPr>
          <p:nvPr>
            <p:ph type="dt" sz="half" idx="10"/>
          </p:nvPr>
        </p:nvSpPr>
        <p:spPr/>
        <p:txBody>
          <a:bodyPr/>
          <a:lstStyle/>
          <a:p>
            <a:pPr algn="r">
              <a:lnSpc>
                <a:spcPct val="100000"/>
              </a:lnSpc>
            </a:pPr>
            <a:r>
              <a:rPr lang="en-IN" sz="900" b="0" strike="noStrike" spc="-1">
                <a:solidFill>
                  <a:srgbClr val="8B8B8B"/>
                </a:solidFill>
                <a:uFill>
                  <a:solidFill>
                    <a:srgbClr val="FFFFFF"/>
                  </a:solidFill>
                </a:uFill>
                <a:latin typeface="Trebuchet MS"/>
              </a:rPr>
              <a:t>08/02/19</a:t>
            </a:r>
            <a:endParaRPr lang="en-IN" sz="900" b="0" strike="noStrike" spc="-1">
              <a:solidFill>
                <a:srgbClr val="000000"/>
              </a:solidFill>
              <a:uFill>
                <a:solidFill>
                  <a:srgbClr val="FFFFFF"/>
                </a:solidFill>
              </a:uFill>
              <a:latin typeface="Times New Roman"/>
            </a:endParaRPr>
          </a:p>
        </p:txBody>
      </p:sp>
      <p:sp>
        <p:nvSpPr>
          <p:cNvPr id="1048720" name="Footer Placeholder 4"/>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1048721"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22" name="Slide Number Placeholder 5"/>
          <p:cNvSpPr>
            <a:spLocks noGrp="1"/>
          </p:cNvSpPr>
          <p:nvPr>
            <p:ph type="sldNum" sz="quarter" idx="12"/>
          </p:nvPr>
        </p:nvSpPr>
        <p:spPr/>
        <p:txBody>
          <a:bodyPr/>
          <a:lstStyle/>
          <a:p>
            <a:pPr algn="r">
              <a:lnSpc>
                <a:spcPct val="100000"/>
              </a:lnSpc>
            </a:pPr>
            <a:fld id="{7A29AEC1-8237-4EF9-8DCD-10ACE124F4C9}" type="slidenum">
              <a:rPr lang="en-IN" sz="900" b="0" strike="noStrike" spc="-1" smtClean="0">
                <a:solidFill>
                  <a:srgbClr val="90C226"/>
                </a:solidFill>
                <a:uFill>
                  <a:solidFill>
                    <a:srgbClr val="FFFFFF"/>
                  </a:solidFill>
                </a:uFill>
                <a:latin typeface="Trebuchet MS"/>
              </a:rPr>
              <a:pPr algn="r">
                <a:lnSpc>
                  <a:spcPct val="100000"/>
                </a:lnSpc>
              </a:pPr>
              <a:t>‹#›</a:t>
            </a:fld>
            <a:endParaRPr lang="en-IN" sz="9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55"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1048756"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57" name="Date Placeholder 3"/>
          <p:cNvSpPr>
            <a:spLocks noGrp="1"/>
          </p:cNvSpPr>
          <p:nvPr>
            <p:ph type="dt" sz="half" idx="10"/>
          </p:nvPr>
        </p:nvSpPr>
        <p:spPr/>
        <p:txBody>
          <a:bodyPr/>
          <a:lstStyle/>
          <a:p>
            <a:pPr algn="r">
              <a:lnSpc>
                <a:spcPct val="100000"/>
              </a:lnSpc>
            </a:pPr>
            <a:r>
              <a:rPr lang="en-IN" sz="900" b="0" strike="noStrike" spc="-1">
                <a:solidFill>
                  <a:srgbClr val="8B8B8B"/>
                </a:solidFill>
                <a:uFill>
                  <a:solidFill>
                    <a:srgbClr val="FFFFFF"/>
                  </a:solidFill>
                </a:uFill>
                <a:latin typeface="Trebuchet MS"/>
              </a:rPr>
              <a:t>08/02/19</a:t>
            </a:r>
            <a:endParaRPr lang="en-IN" sz="900" b="0" strike="noStrike" spc="-1">
              <a:solidFill>
                <a:srgbClr val="000000"/>
              </a:solidFill>
              <a:uFill>
                <a:solidFill>
                  <a:srgbClr val="FFFFFF"/>
                </a:solidFill>
              </a:uFill>
              <a:latin typeface="Times New Roman"/>
            </a:endParaRPr>
          </a:p>
        </p:txBody>
      </p:sp>
      <p:sp>
        <p:nvSpPr>
          <p:cNvPr id="1048758" name="Footer Placeholder 4"/>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104875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60" name="Slide Number Placeholder 5"/>
          <p:cNvSpPr>
            <a:spLocks noGrp="1"/>
          </p:cNvSpPr>
          <p:nvPr>
            <p:ph type="sldNum" sz="quarter" idx="12"/>
          </p:nvPr>
        </p:nvSpPr>
        <p:spPr/>
        <p:txBody>
          <a:bodyPr/>
          <a:lstStyle/>
          <a:p>
            <a:pPr algn="r">
              <a:lnSpc>
                <a:spcPct val="100000"/>
              </a:lnSpc>
            </a:pPr>
            <a:fld id="{7A29AEC1-8237-4EF9-8DCD-10ACE124F4C9}" type="slidenum">
              <a:rPr lang="en-IN" sz="900" b="0" strike="noStrike" spc="-1" smtClean="0">
                <a:solidFill>
                  <a:srgbClr val="90C226"/>
                </a:solidFill>
                <a:uFill>
                  <a:solidFill>
                    <a:srgbClr val="FFFFFF"/>
                  </a:solidFill>
                </a:uFill>
                <a:latin typeface="Trebuchet MS"/>
              </a:rPr>
              <a:pPr algn="r">
                <a:lnSpc>
                  <a:spcPct val="100000"/>
                </a:lnSpc>
              </a:pPr>
              <a:t>‹#›</a:t>
            </a:fld>
            <a:endParaRPr lang="en-IN" sz="9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48805"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806"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807"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1048808"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809" name="Date Placeholder 3"/>
          <p:cNvSpPr>
            <a:spLocks noGrp="1"/>
          </p:cNvSpPr>
          <p:nvPr>
            <p:ph type="dt" sz="half" idx="10"/>
          </p:nvPr>
        </p:nvSpPr>
        <p:spPr/>
        <p:txBody>
          <a:bodyPr/>
          <a:lstStyle/>
          <a:p>
            <a:pPr algn="r">
              <a:lnSpc>
                <a:spcPct val="100000"/>
              </a:lnSpc>
            </a:pPr>
            <a:r>
              <a:rPr lang="en-IN" sz="900" b="0" strike="noStrike" spc="-1">
                <a:solidFill>
                  <a:srgbClr val="8B8B8B"/>
                </a:solidFill>
                <a:uFill>
                  <a:solidFill>
                    <a:srgbClr val="FFFFFF"/>
                  </a:solidFill>
                </a:uFill>
                <a:latin typeface="Trebuchet MS"/>
              </a:rPr>
              <a:t>08/02/19</a:t>
            </a:r>
            <a:endParaRPr lang="en-IN" sz="900" b="0" strike="noStrike" spc="-1">
              <a:solidFill>
                <a:srgbClr val="000000"/>
              </a:solidFill>
              <a:uFill>
                <a:solidFill>
                  <a:srgbClr val="FFFFFF"/>
                </a:solidFill>
              </a:uFill>
              <a:latin typeface="Times New Roman"/>
            </a:endParaRPr>
          </a:p>
        </p:txBody>
      </p:sp>
      <p:sp>
        <p:nvSpPr>
          <p:cNvPr id="1048810" name="Footer Placeholder 4"/>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1048811" name="Slide Number Placeholder 5"/>
          <p:cNvSpPr>
            <a:spLocks noGrp="1"/>
          </p:cNvSpPr>
          <p:nvPr>
            <p:ph type="sldNum" sz="quarter" idx="12"/>
          </p:nvPr>
        </p:nvSpPr>
        <p:spPr/>
        <p:txBody>
          <a:bodyPr/>
          <a:lstStyle/>
          <a:p>
            <a:pPr algn="r">
              <a:lnSpc>
                <a:spcPct val="100000"/>
              </a:lnSpc>
            </a:pPr>
            <a:fld id="{B27159D6-E45A-4B35-9236-15D9346E5899}" type="slidenum">
              <a:rPr lang="en-IN" sz="900" b="0" strike="noStrike" spc="-1" smtClean="0">
                <a:solidFill>
                  <a:srgbClr val="90C226"/>
                </a:solidFill>
                <a:uFill>
                  <a:solidFill>
                    <a:srgbClr val="FFFFFF"/>
                  </a:solidFill>
                </a:uFill>
                <a:latin typeface="Trebuchet MS"/>
              </a:rPr>
              <a:pPr algn="r">
                <a:lnSpc>
                  <a:spcPct val="100000"/>
                </a:lnSpc>
              </a:pPr>
              <a:t>‹#›</a:t>
            </a:fld>
            <a:endParaRPr lang="en-IN" sz="900" b="0" strike="noStrike" spc="-1">
              <a:solidFill>
                <a:srgbClr val="000000"/>
              </a:solidFill>
              <a:uFill>
                <a:solidFill>
                  <a:srgbClr val="FFFFFF"/>
                </a:solidFill>
              </a:uFill>
              <a:latin typeface="Times New Roman"/>
            </a:endParaRPr>
          </a:p>
        </p:txBody>
      </p:sp>
      <p:cxnSp>
        <p:nvCxnSpPr>
          <p:cNvPr id="3145730" name="Straight Connector 8"/>
          <p:cNvCxnSpPr>
            <a:cxnSpLocks/>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812"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104881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81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815" name="Date Placeholder 4"/>
          <p:cNvSpPr>
            <a:spLocks noGrp="1"/>
          </p:cNvSpPr>
          <p:nvPr>
            <p:ph type="dt" sz="half" idx="10"/>
          </p:nvPr>
        </p:nvSpPr>
        <p:spPr/>
        <p:txBody>
          <a:bodyPr/>
          <a:lstStyle/>
          <a:p>
            <a:pPr algn="r">
              <a:lnSpc>
                <a:spcPct val="100000"/>
              </a:lnSpc>
            </a:pPr>
            <a:r>
              <a:rPr lang="en-IN" sz="900" b="0" strike="noStrike" spc="-1">
                <a:solidFill>
                  <a:srgbClr val="8B8B8B"/>
                </a:solidFill>
                <a:uFill>
                  <a:solidFill>
                    <a:srgbClr val="FFFFFF"/>
                  </a:solidFill>
                </a:uFill>
                <a:latin typeface="Trebuchet MS"/>
              </a:rPr>
              <a:t>08/02/19</a:t>
            </a:r>
            <a:endParaRPr lang="en-IN" sz="900" b="0" strike="noStrike" spc="-1">
              <a:solidFill>
                <a:srgbClr val="000000"/>
              </a:solidFill>
              <a:uFill>
                <a:solidFill>
                  <a:srgbClr val="FFFFFF"/>
                </a:solidFill>
              </a:uFill>
              <a:latin typeface="Times New Roman"/>
            </a:endParaRPr>
          </a:p>
        </p:txBody>
      </p:sp>
      <p:sp>
        <p:nvSpPr>
          <p:cNvPr id="1048816" name="Footer Placeholder 5"/>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1048817" name="Slide Number Placeholder 6"/>
          <p:cNvSpPr>
            <a:spLocks noGrp="1"/>
          </p:cNvSpPr>
          <p:nvPr>
            <p:ph type="sldNum" sz="quarter" idx="12"/>
          </p:nvPr>
        </p:nvSpPr>
        <p:spPr/>
        <p:txBody>
          <a:bodyPr/>
          <a:lstStyle/>
          <a:p>
            <a:pPr algn="r">
              <a:lnSpc>
                <a:spcPct val="100000"/>
              </a:lnSpc>
            </a:pPr>
            <a:fld id="{B27159D6-E45A-4B35-9236-15D9346E5899}" type="slidenum">
              <a:rPr lang="en-IN" sz="900" b="0" strike="noStrike" spc="-1" smtClean="0">
                <a:solidFill>
                  <a:srgbClr val="90C226"/>
                </a:solidFill>
                <a:uFill>
                  <a:solidFill>
                    <a:srgbClr val="FFFFFF"/>
                  </a:solidFill>
                </a:uFill>
                <a:latin typeface="Trebuchet MS"/>
              </a:rPr>
              <a:pPr algn="r">
                <a:lnSpc>
                  <a:spcPct val="100000"/>
                </a:lnSpc>
              </a:pPr>
              <a:t>‹#›</a:t>
            </a:fld>
            <a:endParaRPr lang="en-IN" sz="9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818"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1048819"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820"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821"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822"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823" name="Date Placeholder 6"/>
          <p:cNvSpPr>
            <a:spLocks noGrp="1"/>
          </p:cNvSpPr>
          <p:nvPr>
            <p:ph type="dt" sz="half" idx="10"/>
          </p:nvPr>
        </p:nvSpPr>
        <p:spPr/>
        <p:txBody>
          <a:bodyPr/>
          <a:lstStyle/>
          <a:p>
            <a:pPr algn="r">
              <a:lnSpc>
                <a:spcPct val="100000"/>
              </a:lnSpc>
            </a:pPr>
            <a:r>
              <a:rPr lang="en-IN" sz="900" b="0" strike="noStrike" spc="-1">
                <a:solidFill>
                  <a:srgbClr val="8B8B8B"/>
                </a:solidFill>
                <a:uFill>
                  <a:solidFill>
                    <a:srgbClr val="FFFFFF"/>
                  </a:solidFill>
                </a:uFill>
                <a:latin typeface="Trebuchet MS"/>
              </a:rPr>
              <a:t>08/02/19</a:t>
            </a:r>
            <a:endParaRPr lang="en-IN" sz="900" b="0" strike="noStrike" spc="-1">
              <a:solidFill>
                <a:srgbClr val="000000"/>
              </a:solidFill>
              <a:uFill>
                <a:solidFill>
                  <a:srgbClr val="FFFFFF"/>
                </a:solidFill>
              </a:uFill>
              <a:latin typeface="Times New Roman"/>
            </a:endParaRPr>
          </a:p>
        </p:txBody>
      </p:sp>
      <p:sp>
        <p:nvSpPr>
          <p:cNvPr id="1048824" name="Footer Placeholder 7"/>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1048825" name="Slide Number Placeholder 8"/>
          <p:cNvSpPr>
            <a:spLocks noGrp="1"/>
          </p:cNvSpPr>
          <p:nvPr>
            <p:ph type="sldNum" sz="quarter" idx="12"/>
          </p:nvPr>
        </p:nvSpPr>
        <p:spPr/>
        <p:txBody>
          <a:bodyPr/>
          <a:lstStyle/>
          <a:p>
            <a:pPr algn="r">
              <a:lnSpc>
                <a:spcPct val="100000"/>
              </a:lnSpc>
            </a:pPr>
            <a:fld id="{B27159D6-E45A-4B35-9236-15D9346E5899}" type="slidenum">
              <a:rPr lang="en-IN" sz="900" b="0" strike="noStrike" spc="-1" smtClean="0">
                <a:solidFill>
                  <a:srgbClr val="90C226"/>
                </a:solidFill>
                <a:uFill>
                  <a:solidFill>
                    <a:srgbClr val="FFFFFF"/>
                  </a:solidFill>
                </a:uFill>
                <a:latin typeface="Trebuchet MS"/>
              </a:rPr>
              <a:pPr algn="r">
                <a:lnSpc>
                  <a:spcPct val="100000"/>
                </a:lnSpc>
              </a:pPr>
              <a:t>‹#›</a:t>
            </a:fld>
            <a:endParaRPr lang="en-IN" sz="9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76" name="Title 1"/>
          <p:cNvSpPr>
            <a:spLocks noGrp="1"/>
          </p:cNvSpPr>
          <p:nvPr>
            <p:ph type="title"/>
          </p:nvPr>
        </p:nvSpPr>
        <p:spPr/>
        <p:txBody>
          <a:bodyPr/>
          <a:lstStyle/>
          <a:p>
            <a:r>
              <a:rPr lang="en-US"/>
              <a:t>Click to edit Master title style</a:t>
            </a:r>
            <a:endParaRPr lang="en-US" dirty="0"/>
          </a:p>
        </p:txBody>
      </p:sp>
      <p:sp>
        <p:nvSpPr>
          <p:cNvPr id="1048777" name="Date Placeholder 2"/>
          <p:cNvSpPr>
            <a:spLocks noGrp="1"/>
          </p:cNvSpPr>
          <p:nvPr>
            <p:ph type="dt" sz="half" idx="10"/>
          </p:nvPr>
        </p:nvSpPr>
        <p:spPr/>
        <p:txBody>
          <a:bodyPr/>
          <a:lstStyle/>
          <a:p>
            <a:fld id="{C8C39B41-D8B5-4052-B551-9B5525EAA8B6}" type="datetimeFigureOut">
              <a:rPr lang="en-US" smtClean="0"/>
              <a:pPr/>
              <a:t>16/12/2019</a:t>
            </a:fld>
            <a:endParaRPr lang="en-US" dirty="0"/>
          </a:p>
        </p:txBody>
      </p:sp>
      <p:sp>
        <p:nvSpPr>
          <p:cNvPr id="1048778" name="Footer Placeholder 3"/>
          <p:cNvSpPr>
            <a:spLocks noGrp="1"/>
          </p:cNvSpPr>
          <p:nvPr>
            <p:ph type="ftr" sz="quarter" idx="11"/>
          </p:nvPr>
        </p:nvSpPr>
        <p:spPr/>
        <p:txBody>
          <a:bodyPr/>
          <a:lstStyle/>
          <a:p>
            <a:endParaRPr lang="en-US" dirty="0"/>
          </a:p>
        </p:txBody>
      </p:sp>
      <p:sp>
        <p:nvSpPr>
          <p:cNvPr id="1048779"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48627"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28"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29" name="Date Placeholder 6"/>
          <p:cNvSpPr>
            <a:spLocks noGrp="1"/>
          </p:cNvSpPr>
          <p:nvPr>
            <p:ph type="dt" sz="half" idx="10"/>
          </p:nvPr>
        </p:nvSpPr>
        <p:spPr/>
        <p:txBody>
          <a:bodyPr/>
          <a:lstStyle/>
          <a:p>
            <a:pPr algn="r">
              <a:lnSpc>
                <a:spcPct val="100000"/>
              </a:lnSpc>
            </a:pPr>
            <a:r>
              <a:rPr lang="en-IN" sz="900" b="0" strike="noStrike" spc="-1">
                <a:solidFill>
                  <a:srgbClr val="8B8B8B"/>
                </a:solidFill>
                <a:uFill>
                  <a:solidFill>
                    <a:srgbClr val="FFFFFF"/>
                  </a:solidFill>
                </a:uFill>
                <a:latin typeface="Trebuchet MS"/>
              </a:rPr>
              <a:t>08/02/19</a:t>
            </a:r>
            <a:endParaRPr lang="en-IN" sz="900" b="0" strike="noStrike" spc="-1">
              <a:solidFill>
                <a:srgbClr val="000000"/>
              </a:solidFill>
              <a:uFill>
                <a:solidFill>
                  <a:srgbClr val="FFFFFF"/>
                </a:solidFill>
              </a:uFill>
              <a:latin typeface="Times New Roman"/>
            </a:endParaRPr>
          </a:p>
        </p:txBody>
      </p:sp>
      <p:sp>
        <p:nvSpPr>
          <p:cNvPr id="1048630" name="Footer Placeholder 7"/>
          <p:cNvSpPr>
            <a:spLocks noGrp="1"/>
          </p:cNvSpPr>
          <p:nvPr>
            <p:ph type="ftr" sz="quarter" idx="11"/>
          </p:nvPr>
        </p:nvSpPr>
        <p:spPr/>
        <p:txBody>
          <a:bodyPr/>
          <a:lstStyle>
            <a:lvl1pPr>
              <a:defRPr>
                <a:solidFill>
                  <a:srgbClr val="FFFFFF"/>
                </a:solidFill>
              </a:defRPr>
            </a:lvl1pPr>
          </a:lstStyle>
          <a:p>
            <a:endParaRPr lang="en-IN" sz="2400" b="0" strike="noStrike" spc="-1">
              <a:solidFill>
                <a:srgbClr val="000000"/>
              </a:solidFill>
              <a:uFill>
                <a:solidFill>
                  <a:srgbClr val="FFFFFF"/>
                </a:solidFill>
              </a:uFill>
              <a:latin typeface="Times New Roman"/>
            </a:endParaRPr>
          </a:p>
        </p:txBody>
      </p:sp>
      <p:sp>
        <p:nvSpPr>
          <p:cNvPr id="1048631" name="Slide Number Placeholder 8"/>
          <p:cNvSpPr>
            <a:spLocks noGrp="1"/>
          </p:cNvSpPr>
          <p:nvPr>
            <p:ph type="sldNum" sz="quarter" idx="12"/>
          </p:nvPr>
        </p:nvSpPr>
        <p:spPr/>
        <p:txBody>
          <a:bodyPr/>
          <a:lstStyle/>
          <a:p>
            <a:pPr algn="r">
              <a:lnSpc>
                <a:spcPct val="100000"/>
              </a:lnSpc>
            </a:pPr>
            <a:fld id="{B27159D6-E45A-4B35-9236-15D9346E5899}" type="slidenum">
              <a:rPr lang="en-IN" sz="900" b="0" strike="noStrike" spc="-1" smtClean="0">
                <a:solidFill>
                  <a:srgbClr val="90C226"/>
                </a:solidFill>
                <a:uFill>
                  <a:solidFill>
                    <a:srgbClr val="FFFFFF"/>
                  </a:solidFill>
                </a:uFill>
                <a:latin typeface="Trebuchet MS"/>
              </a:rPr>
              <a:pPr algn="r">
                <a:lnSpc>
                  <a:spcPct val="100000"/>
                </a:lnSpc>
              </a:pPr>
              <a:t>‹#›</a:t>
            </a:fld>
            <a:endParaRPr lang="en-IN" sz="9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48826"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827"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828"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1048829"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830"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831" name="Date Placeholder 4"/>
          <p:cNvSpPr>
            <a:spLocks noGrp="1"/>
          </p:cNvSpPr>
          <p:nvPr>
            <p:ph type="dt" sz="half" idx="10"/>
          </p:nvPr>
        </p:nvSpPr>
        <p:spPr>
          <a:xfrm>
            <a:off x="465512" y="6459785"/>
            <a:ext cx="2618510" cy="365125"/>
          </a:xfrm>
        </p:spPr>
        <p:txBody>
          <a:bodyPr/>
          <a:lstStyle>
            <a:lvl1pPr algn="l"/>
          </a:lstStyle>
          <a:p>
            <a:pPr algn="r">
              <a:lnSpc>
                <a:spcPct val="100000"/>
              </a:lnSpc>
            </a:pPr>
            <a:r>
              <a:rPr lang="en-IN" sz="900" b="0" strike="noStrike" spc="-1">
                <a:solidFill>
                  <a:srgbClr val="8B8B8B"/>
                </a:solidFill>
                <a:uFill>
                  <a:solidFill>
                    <a:srgbClr val="FFFFFF"/>
                  </a:solidFill>
                </a:uFill>
                <a:latin typeface="Trebuchet MS"/>
              </a:rPr>
              <a:t>08/02/19</a:t>
            </a:r>
            <a:endParaRPr lang="en-IN" sz="900" b="0" strike="noStrike" spc="-1">
              <a:solidFill>
                <a:srgbClr val="000000"/>
              </a:solidFill>
              <a:uFill>
                <a:solidFill>
                  <a:srgbClr val="FFFFFF"/>
                </a:solidFill>
              </a:uFill>
              <a:latin typeface="Times New Roman"/>
            </a:endParaRPr>
          </a:p>
        </p:txBody>
      </p:sp>
      <p:sp>
        <p:nvSpPr>
          <p:cNvPr id="1048832"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sz="2400" b="0" strike="noStrike" spc="-1">
              <a:solidFill>
                <a:srgbClr val="000000"/>
              </a:solidFill>
              <a:uFill>
                <a:solidFill>
                  <a:srgbClr val="FFFFFF"/>
                </a:solidFill>
              </a:uFill>
              <a:latin typeface="Times New Roman"/>
            </a:endParaRPr>
          </a:p>
        </p:txBody>
      </p:sp>
      <p:sp>
        <p:nvSpPr>
          <p:cNvPr id="1048833" name="Slide Number Placeholder 6"/>
          <p:cNvSpPr>
            <a:spLocks noGrp="1"/>
          </p:cNvSpPr>
          <p:nvPr>
            <p:ph type="sldNum" sz="quarter" idx="12"/>
          </p:nvPr>
        </p:nvSpPr>
        <p:spPr/>
        <p:txBody>
          <a:bodyPr/>
          <a:lstStyle>
            <a:lvl1pPr>
              <a:defRPr>
                <a:solidFill>
                  <a:schemeClr val="tx2"/>
                </a:solidFill>
              </a:defRPr>
            </a:lvl1pPr>
          </a:lstStyle>
          <a:p>
            <a:pPr algn="r">
              <a:lnSpc>
                <a:spcPct val="100000"/>
              </a:lnSpc>
            </a:pPr>
            <a:fld id="{B27159D6-E45A-4B35-9236-15D9346E5899}" type="slidenum">
              <a:rPr lang="en-IN" sz="900" b="0" strike="noStrike" spc="-1" smtClean="0">
                <a:solidFill>
                  <a:srgbClr val="90C226"/>
                </a:solidFill>
                <a:uFill>
                  <a:solidFill>
                    <a:srgbClr val="FFFFFF"/>
                  </a:solidFill>
                </a:uFill>
                <a:latin typeface="Trebuchet MS"/>
              </a:rPr>
              <a:pPr algn="r">
                <a:lnSpc>
                  <a:spcPct val="100000"/>
                </a:lnSpc>
              </a:pPr>
              <a:t>‹#›</a:t>
            </a:fld>
            <a:endParaRPr lang="en-IN" sz="9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792"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93"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94"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1048795"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796"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97" name="Date Placeholder 4"/>
          <p:cNvSpPr>
            <a:spLocks noGrp="1"/>
          </p:cNvSpPr>
          <p:nvPr>
            <p:ph type="dt" sz="half" idx="10"/>
          </p:nvPr>
        </p:nvSpPr>
        <p:spPr/>
        <p:txBody>
          <a:bodyPr/>
          <a:lstStyle/>
          <a:p>
            <a:pPr algn="r">
              <a:lnSpc>
                <a:spcPct val="100000"/>
              </a:lnSpc>
            </a:pPr>
            <a:r>
              <a:rPr lang="en-IN" sz="900" b="0" strike="noStrike" spc="-1">
                <a:solidFill>
                  <a:srgbClr val="8B8B8B"/>
                </a:solidFill>
                <a:uFill>
                  <a:solidFill>
                    <a:srgbClr val="FFFFFF"/>
                  </a:solidFill>
                </a:uFill>
                <a:latin typeface="Trebuchet MS"/>
              </a:rPr>
              <a:t>08/02/19</a:t>
            </a:r>
            <a:endParaRPr lang="en-IN" sz="900" b="0" strike="noStrike" spc="-1">
              <a:solidFill>
                <a:srgbClr val="000000"/>
              </a:solidFill>
              <a:uFill>
                <a:solidFill>
                  <a:srgbClr val="FFFFFF"/>
                </a:solidFill>
              </a:uFill>
              <a:latin typeface="Times New Roman"/>
            </a:endParaRPr>
          </a:p>
        </p:txBody>
      </p:sp>
      <p:sp>
        <p:nvSpPr>
          <p:cNvPr id="1048798" name="Footer Placeholder 5"/>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1048799" name="Slide Number Placeholder 6"/>
          <p:cNvSpPr>
            <a:spLocks noGrp="1"/>
          </p:cNvSpPr>
          <p:nvPr>
            <p:ph type="sldNum" sz="quarter" idx="12"/>
          </p:nvPr>
        </p:nvSpPr>
        <p:spPr/>
        <p:txBody>
          <a:bodyPr/>
          <a:lstStyle/>
          <a:p>
            <a:pPr algn="r">
              <a:lnSpc>
                <a:spcPct val="100000"/>
              </a:lnSpc>
            </a:pPr>
            <a:fld id="{B27159D6-E45A-4B35-9236-15D9346E5899}" type="slidenum">
              <a:rPr lang="en-IN" sz="900" b="0" strike="noStrike" spc="-1" smtClean="0">
                <a:solidFill>
                  <a:srgbClr val="90C226"/>
                </a:solidFill>
                <a:uFill>
                  <a:solidFill>
                    <a:srgbClr val="FFFFFF"/>
                  </a:solidFill>
                </a:uFill>
                <a:latin typeface="Trebuchet MS"/>
              </a:rPr>
              <a:pPr algn="r">
                <a:lnSpc>
                  <a:spcPct val="100000"/>
                </a:lnSpc>
              </a:pPr>
              <a:t>‹#›</a:t>
            </a:fld>
            <a:endParaRPr lang="en-IN" sz="900" b="0" strike="noStrike" spc="-1">
              <a:solidFill>
                <a:srgbClr val="000000"/>
              </a:solidFill>
              <a:uFill>
                <a:solidFill>
                  <a:srgbClr val="FFFFFF"/>
                </a:solidFill>
              </a:u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20"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21"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2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104862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2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pPr algn="r">
              <a:lnSpc>
                <a:spcPct val="100000"/>
              </a:lnSpc>
            </a:pPr>
            <a:r>
              <a:rPr lang="en-IN" sz="900" b="0" strike="noStrike" spc="-1">
                <a:solidFill>
                  <a:srgbClr val="8B8B8B"/>
                </a:solidFill>
                <a:uFill>
                  <a:solidFill>
                    <a:srgbClr val="FFFFFF"/>
                  </a:solidFill>
                </a:uFill>
                <a:latin typeface="Trebuchet MS"/>
              </a:rPr>
              <a:t>08/02/19</a:t>
            </a:r>
            <a:endParaRPr lang="en-IN" sz="900" b="0" strike="noStrike" spc="-1">
              <a:solidFill>
                <a:srgbClr val="000000"/>
              </a:solidFill>
              <a:uFill>
                <a:solidFill>
                  <a:srgbClr val="FFFFFF"/>
                </a:solidFill>
              </a:uFill>
              <a:latin typeface="Times New Roman"/>
            </a:endParaRPr>
          </a:p>
        </p:txBody>
      </p:sp>
      <p:sp>
        <p:nvSpPr>
          <p:cNvPr id="104862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sz="2400" b="0" strike="noStrike" spc="-1">
              <a:solidFill>
                <a:srgbClr val="000000"/>
              </a:solidFill>
              <a:uFill>
                <a:solidFill>
                  <a:srgbClr val="FFFFFF"/>
                </a:solidFill>
              </a:uFill>
              <a:latin typeface="Times New Roman"/>
            </a:endParaRPr>
          </a:p>
        </p:txBody>
      </p:sp>
      <p:sp>
        <p:nvSpPr>
          <p:cNvPr id="104862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algn="r">
              <a:lnSpc>
                <a:spcPct val="100000"/>
              </a:lnSpc>
            </a:pPr>
            <a:fld id="{7A29AEC1-8237-4EF9-8DCD-10ACE124F4C9}" type="slidenum">
              <a:rPr lang="en-IN" sz="900" b="0" strike="noStrike" spc="-1" smtClean="0">
                <a:solidFill>
                  <a:srgbClr val="90C226"/>
                </a:solidFill>
                <a:uFill>
                  <a:solidFill>
                    <a:srgbClr val="FFFFFF"/>
                  </a:solidFill>
                </a:uFill>
                <a:latin typeface="Trebuchet MS"/>
              </a:rPr>
              <a:pPr algn="r">
                <a:lnSpc>
                  <a:spcPct val="100000"/>
                </a:lnSpc>
              </a:pPr>
              <a:t>‹#›</a:t>
            </a:fld>
            <a:endParaRPr lang="en-IN" sz="900" b="0" strike="noStrike" spc="-1">
              <a:solidFill>
                <a:srgbClr val="000000"/>
              </a:solidFill>
              <a:uFill>
                <a:solidFill>
                  <a:srgbClr val="FFFFFF"/>
                </a:solidFill>
              </a:uFill>
              <a:latin typeface="Times New Roman"/>
            </a:endParaRPr>
          </a:p>
        </p:txBody>
      </p:sp>
      <p:cxnSp>
        <p:nvCxnSpPr>
          <p:cNvPr id="3145728" name="Straight Connector 9"/>
          <p:cNvCxnSpPr>
            <a:cxnSpLocks/>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22"/>
          <p:cNvGrpSpPr/>
          <p:nvPr/>
        </p:nvGrpSpPr>
        <p:grpSpPr>
          <a:xfrm>
            <a:off x="1" y="228600"/>
            <a:ext cx="2851516" cy="6638628"/>
            <a:chOff x="2487613" y="285750"/>
            <a:chExt cx="2428875" cy="5654676"/>
          </a:xfrm>
        </p:grpSpPr>
        <p:sp>
          <p:nvSpPr>
            <p:cNvPr id="1048576"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48577"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48578"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048579"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048580"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048581"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048582"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048583"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048584"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048585"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048586"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048587"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5" name="Group 9"/>
          <p:cNvGrpSpPr/>
          <p:nvPr/>
        </p:nvGrpSpPr>
        <p:grpSpPr>
          <a:xfrm>
            <a:off x="27221" y="-786"/>
            <a:ext cx="2356674" cy="6854039"/>
            <a:chOff x="6627813" y="194833"/>
            <a:chExt cx="1952625" cy="5678918"/>
          </a:xfrm>
        </p:grpSpPr>
        <p:sp>
          <p:nvSpPr>
            <p:cNvPr id="1048588"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048589"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048590"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048591"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048592"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048593"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048594"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48595"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48596"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48597"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48598"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048599"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48600"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48601"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048602"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03"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algn="r">
              <a:lnSpc>
                <a:spcPct val="100000"/>
              </a:lnSpc>
            </a:pPr>
            <a:r>
              <a:rPr lang="en-IN" sz="900" b="0" strike="noStrike" spc="-1">
                <a:solidFill>
                  <a:srgbClr val="8B8B8B"/>
                </a:solidFill>
                <a:uFill>
                  <a:solidFill>
                    <a:srgbClr val="FFFFFF"/>
                  </a:solidFill>
                </a:uFill>
                <a:latin typeface="Trebuchet MS"/>
              </a:rPr>
              <a:t>08/02/19</a:t>
            </a:r>
            <a:endParaRPr lang="en-IN" sz="900" b="0" strike="noStrike" spc="-1">
              <a:solidFill>
                <a:srgbClr val="000000"/>
              </a:solidFill>
              <a:uFill>
                <a:solidFill>
                  <a:srgbClr val="FFFFFF"/>
                </a:solidFill>
              </a:uFill>
              <a:latin typeface="Times New Roman"/>
            </a:endParaRPr>
          </a:p>
        </p:txBody>
      </p:sp>
      <p:sp>
        <p:nvSpPr>
          <p:cNvPr id="1048604"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sz="2400" b="0" strike="noStrike" spc="-1">
              <a:solidFill>
                <a:srgbClr val="000000"/>
              </a:solidFill>
              <a:uFill>
                <a:solidFill>
                  <a:srgbClr val="FFFFFF"/>
                </a:solidFill>
              </a:uFill>
              <a:latin typeface="Times New Roman"/>
            </a:endParaRPr>
          </a:p>
        </p:txBody>
      </p:sp>
      <p:sp>
        <p:nvSpPr>
          <p:cNvPr id="1048605"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algn="r">
              <a:lnSpc>
                <a:spcPct val="100000"/>
              </a:lnSpc>
            </a:pPr>
            <a:fld id="{7A29AEC1-8237-4EF9-8DCD-10ACE124F4C9}" type="slidenum">
              <a:rPr lang="en-IN" sz="900" b="0" strike="noStrike" spc="-1" smtClean="0">
                <a:solidFill>
                  <a:srgbClr val="90C226"/>
                </a:solidFill>
                <a:uFill>
                  <a:solidFill>
                    <a:srgbClr val="FFFFFF"/>
                  </a:solidFill>
                </a:uFill>
                <a:latin typeface="Trebuchet MS"/>
              </a:rPr>
              <a:pPr algn="r">
                <a:lnSpc>
                  <a:spcPct val="100000"/>
                </a:lnSpc>
              </a:pPr>
              <a:t>‹#›</a:t>
            </a:fld>
            <a:endParaRPr lang="en-IN" sz="9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www.gogrid.com/" TargetMode="External"/><Relationship Id="rId2" Type="http://schemas.openxmlformats.org/officeDocument/2006/relationships/hyperlink" Target="http://aws.amazon.com/ec2/"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CustomShape 2"/>
          <p:cNvSpPr/>
          <p:nvPr/>
        </p:nvSpPr>
        <p:spPr>
          <a:xfrm>
            <a:off x="1655379" y="1861729"/>
            <a:ext cx="8986345" cy="4491773"/>
          </a:xfrm>
          <a:prstGeom prst="rect">
            <a:avLst/>
          </a:prstGeom>
          <a:noFill/>
          <a:ln>
            <a:noFill/>
          </a:ln>
        </p:spPr>
        <p:style>
          <a:lnRef idx="0">
            <a:scrgbClr r="0" g="0" b="0"/>
          </a:lnRef>
          <a:fillRef idx="0">
            <a:scrgbClr r="0" g="0" b="0"/>
          </a:fillRef>
          <a:effectRef idx="0">
            <a:scrgbClr r="0" g="0" b="0"/>
          </a:effectRef>
          <a:fontRef idx="minor">
            <a:srgbClr val="000000"/>
          </a:fontRef>
        </p:style>
        <p:txBody>
          <a:bodyPr lIns="90000" tIns="45000" rIns="90000" bIns="45000"/>
          <a:lstStyle/>
          <a:p>
            <a:pPr algn="ctr">
              <a:lnSpc>
                <a:spcPct val="100000"/>
              </a:lnSpc>
            </a:pPr>
            <a:endParaRPr lang="en-IN" sz="1800" b="0" strike="noStrike" spc="-1" dirty="0">
              <a:solidFill>
                <a:srgbClr val="000000"/>
              </a:solidFill>
              <a:uFill>
                <a:solidFill>
                  <a:srgbClr val="FFFFFF"/>
                </a:solidFill>
              </a:uFill>
              <a:latin typeface="Arial"/>
            </a:endParaRPr>
          </a:p>
        </p:txBody>
      </p:sp>
      <p:sp>
        <p:nvSpPr>
          <p:cNvPr id="1048613" name="CustomShape 3"/>
          <p:cNvSpPr/>
          <p:nvPr/>
        </p:nvSpPr>
        <p:spPr>
          <a:xfrm>
            <a:off x="1933912" y="2474247"/>
            <a:ext cx="8960829" cy="898070"/>
          </a:xfrm>
          <a:prstGeom prst="rect">
            <a:avLst/>
          </a:prstGeom>
          <a:noFill/>
          <a:ln>
            <a:noFill/>
          </a:ln>
        </p:spPr>
        <p:style>
          <a:lnRef idx="0">
            <a:scrgbClr r="0" g="0" b="0"/>
          </a:lnRef>
          <a:fillRef idx="0">
            <a:scrgbClr r="0" g="0" b="0"/>
          </a:fillRef>
          <a:effectRef idx="0">
            <a:scrgbClr r="0" g="0" b="0"/>
          </a:effectRef>
          <a:fontRef idx="minor">
            <a:srgbClr val="000000"/>
          </a:fontRef>
        </p:style>
        <p:txBody>
          <a:bodyPr lIns="90000" tIns="45000" rIns="90000" bIns="45000"/>
          <a:lstStyle/>
          <a:p>
            <a:pPr algn="ctr">
              <a:lnSpc>
                <a:spcPct val="100000"/>
              </a:lnSpc>
            </a:pPr>
            <a:endParaRPr lang="en-IN" sz="3200" strike="noStrike" dirty="0">
              <a:ln w="0"/>
              <a:solidFill>
                <a:schemeClr val="accent1"/>
              </a:solidFill>
              <a:effectLst>
                <a:outerShdw blurRad="38100" dist="25400" dir="5400000" algn="ctr" rotWithShape="0">
                  <a:srgbClr val="6E747A">
                    <a:alpha val="43000"/>
                  </a:srgbClr>
                </a:outerShdw>
              </a:effectLst>
              <a:uFill>
                <a:solidFill>
                  <a:srgbClr val="FFFFFF"/>
                </a:solidFill>
              </a:uFill>
              <a:latin typeface="Arial"/>
            </a:endParaRPr>
          </a:p>
        </p:txBody>
      </p:sp>
      <p:sp>
        <p:nvSpPr>
          <p:cNvPr id="1048614" name="CustomShape 4"/>
          <p:cNvSpPr/>
          <p:nvPr/>
        </p:nvSpPr>
        <p:spPr>
          <a:xfrm>
            <a:off x="5179108" y="4482645"/>
            <a:ext cx="2628788" cy="1485400"/>
          </a:xfrm>
          <a:prstGeom prst="rect">
            <a:avLst/>
          </a:prstGeom>
          <a:noFill/>
          <a:ln>
            <a:noFill/>
          </a:ln>
        </p:spPr>
        <p:style>
          <a:lnRef idx="0">
            <a:scrgbClr r="0" g="0" b="0"/>
          </a:lnRef>
          <a:fillRef idx="0">
            <a:scrgbClr r="0" g="0" b="0"/>
          </a:fillRef>
          <a:effectRef idx="0">
            <a:scrgbClr r="0" g="0" b="0"/>
          </a:effectRef>
          <a:fontRef idx="minor">
            <a:srgbClr val="000000"/>
          </a:fontRef>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sp>
        <p:nvSpPr>
          <p:cNvPr id="1048615" name="CustomShape 5"/>
          <p:cNvSpPr/>
          <p:nvPr/>
        </p:nvSpPr>
        <p:spPr>
          <a:xfrm>
            <a:off x="2616371" y="6150925"/>
            <a:ext cx="7605132" cy="510814"/>
          </a:xfrm>
          <a:prstGeom prst="rect">
            <a:avLst/>
          </a:prstGeom>
          <a:noFill/>
          <a:ln>
            <a:noFill/>
          </a:ln>
        </p:spPr>
        <p:style>
          <a:lnRef idx="0">
            <a:scrgbClr r="0" g="0" b="0"/>
          </a:lnRef>
          <a:fillRef idx="0">
            <a:scrgbClr r="0" g="0" b="0"/>
          </a:fillRef>
          <a:effectRef idx="0">
            <a:scrgbClr r="0" g="0" b="0"/>
          </a:effectRef>
          <a:fontRef idx="minor">
            <a:srgbClr val="000000"/>
          </a:fontRef>
        </p:style>
        <p:txBody>
          <a:bodyPr lIns="90000" tIns="45000" rIns="90000" bIns="45000"/>
          <a:lstStyle/>
          <a:p>
            <a:pPr algn="ctr">
              <a:lnSpc>
                <a:spcPct val="100000"/>
              </a:lnSpc>
            </a:pPr>
            <a:endParaRPr lang="en-IN" sz="1200" b="0" strike="noStrike" spc="-1" dirty="0">
              <a:solidFill>
                <a:srgbClr val="000000"/>
              </a:solidFill>
              <a:uFill>
                <a:solidFill>
                  <a:srgbClr val="FFFFFF"/>
                </a:solidFill>
              </a:uFill>
              <a:latin typeface="Arial"/>
            </a:endParaRPr>
          </a:p>
        </p:txBody>
      </p:sp>
      <p:sp>
        <p:nvSpPr>
          <p:cNvPr id="1048616" name="Rectangle 2"/>
          <p:cNvSpPr/>
          <p:nvPr/>
        </p:nvSpPr>
        <p:spPr>
          <a:xfrm>
            <a:off x="1277007" y="1"/>
            <a:ext cx="10515600" cy="6797040"/>
          </a:xfrm>
          <a:prstGeom prst="rect">
            <a:avLst/>
          </a:prstGeom>
        </p:spPr>
        <p:txBody>
          <a:bodyPr wrap="square">
            <a:spAutoFit/>
          </a:bodyPr>
          <a:lstStyle/>
          <a:p>
            <a:pPr algn="ctr">
              <a:lnSpc>
                <a:spcPct val="150000"/>
              </a:lnSpc>
            </a:pPr>
            <a:r>
              <a:rPr lang="en-US" sz="3600" b="1" dirty="0">
                <a:solidFill>
                  <a:schemeClr val="accent1">
                    <a:lumMod val="50000"/>
                  </a:schemeClr>
                </a:solidFill>
                <a:latin typeface="Bell MT" panose="02020503060305020303" pitchFamily="18" charset="0"/>
                <a:cs typeface="Times New Roman" pitchFamily="18" charset="0"/>
              </a:rPr>
              <a:t>“AWS Cloud Cost Analyzer and Optimizer”</a:t>
            </a:r>
            <a:endParaRPr lang="en-US" sz="3600" dirty="0">
              <a:solidFill>
                <a:schemeClr val="accent1">
                  <a:lumMod val="50000"/>
                </a:schemeClr>
              </a:solidFill>
              <a:latin typeface="Bell MT" panose="02020503060305020303" pitchFamily="18" charset="0"/>
              <a:cs typeface="Times New Roman" pitchFamily="18" charset="0"/>
            </a:endParaRPr>
          </a:p>
          <a:p>
            <a:pPr algn="ctr">
              <a:lnSpc>
                <a:spcPct val="150000"/>
              </a:lnSpc>
            </a:pPr>
            <a:r>
              <a:rPr lang="en-US" b="1" dirty="0">
                <a:solidFill>
                  <a:schemeClr val="accent1">
                    <a:lumMod val="50000"/>
                  </a:schemeClr>
                </a:solidFill>
                <a:latin typeface="Times New Roman" pitchFamily="18" charset="0"/>
                <a:cs typeface="Times New Roman" pitchFamily="18" charset="0"/>
              </a:rPr>
              <a:t>Presented  by</a:t>
            </a:r>
            <a:endParaRPr lang="en-US" dirty="0">
              <a:solidFill>
                <a:schemeClr val="accent1">
                  <a:lumMod val="50000"/>
                </a:schemeClr>
              </a:solidFill>
              <a:latin typeface="Times New Roman" pitchFamily="18" charset="0"/>
              <a:cs typeface="Times New Roman" pitchFamily="18" charset="0"/>
            </a:endParaRPr>
          </a:p>
          <a:p>
            <a:pPr algn="ctr">
              <a:lnSpc>
                <a:spcPct val="150000"/>
              </a:lnSpc>
            </a:pPr>
            <a:r>
              <a:rPr lang="en-US" dirty="0">
                <a:solidFill>
                  <a:schemeClr val="accent1">
                    <a:lumMod val="50000"/>
                  </a:schemeClr>
                </a:solidFill>
                <a:latin typeface="Times New Roman" pitchFamily="18" charset="0"/>
                <a:cs typeface="Times New Roman" pitchFamily="18" charset="0"/>
              </a:rPr>
              <a:t>   </a:t>
            </a:r>
            <a:r>
              <a:rPr lang="en-US" dirty="0" err="1">
                <a:solidFill>
                  <a:schemeClr val="accent1">
                    <a:lumMod val="50000"/>
                  </a:schemeClr>
                </a:solidFill>
                <a:latin typeface="Times New Roman" panose="02020603050405020304" pitchFamily="18" charset="0"/>
                <a:cs typeface="Times New Roman" panose="02020603050405020304" pitchFamily="18" charset="0"/>
              </a:rPr>
              <a:t>Akshay</a:t>
            </a:r>
            <a:r>
              <a:rPr lang="en-US" dirty="0">
                <a:solidFill>
                  <a:schemeClr val="accent1">
                    <a:lumMod val="50000"/>
                  </a:schemeClr>
                </a:solidFill>
                <a:latin typeface="Times New Roman" panose="02020603050405020304" pitchFamily="18" charset="0"/>
                <a:cs typeface="Times New Roman" panose="02020603050405020304" pitchFamily="18" charset="0"/>
              </a:rPr>
              <a:t> </a:t>
            </a:r>
            <a:r>
              <a:rPr lang="en-US" dirty="0" err="1">
                <a:solidFill>
                  <a:schemeClr val="accent1">
                    <a:lumMod val="50000"/>
                  </a:schemeClr>
                </a:solidFill>
                <a:latin typeface="Times New Roman" panose="02020603050405020304" pitchFamily="18" charset="0"/>
                <a:cs typeface="Times New Roman" panose="02020603050405020304" pitchFamily="18" charset="0"/>
              </a:rPr>
              <a:t>Ingale</a:t>
            </a:r>
            <a:r>
              <a:rPr lang="en-US" dirty="0">
                <a:solidFill>
                  <a:schemeClr val="accent1">
                    <a:lumMod val="50000"/>
                  </a:schemeClr>
                </a:solidFill>
                <a:latin typeface="Times New Roman" panose="02020603050405020304" pitchFamily="18" charset="0"/>
                <a:cs typeface="Times New Roman" panose="02020603050405020304" pitchFamily="18" charset="0"/>
              </a:rPr>
              <a:t> [CO4032]	                </a:t>
            </a:r>
          </a:p>
          <a:p>
            <a:pPr algn="ctr">
              <a:lnSpc>
                <a:spcPct val="150000"/>
              </a:lnSpc>
            </a:pPr>
            <a:r>
              <a:rPr lang="en-US" dirty="0">
                <a:solidFill>
                  <a:schemeClr val="accent1">
                    <a:lumMod val="50000"/>
                  </a:schemeClr>
                </a:solidFill>
                <a:latin typeface="Times New Roman" panose="02020603050405020304" pitchFamily="18" charset="0"/>
                <a:cs typeface="Times New Roman" panose="02020603050405020304" pitchFamily="18" charset="0"/>
              </a:rPr>
              <a:t>  </a:t>
            </a:r>
            <a:r>
              <a:rPr lang="en-US" dirty="0" err="1">
                <a:solidFill>
                  <a:schemeClr val="accent1">
                    <a:lumMod val="50000"/>
                  </a:schemeClr>
                </a:solidFill>
                <a:latin typeface="Times New Roman" panose="02020603050405020304" pitchFamily="18" charset="0"/>
                <a:cs typeface="Times New Roman" panose="02020603050405020304" pitchFamily="18" charset="0"/>
              </a:rPr>
              <a:t>Abhishek</a:t>
            </a:r>
            <a:r>
              <a:rPr lang="en-US" dirty="0">
                <a:solidFill>
                  <a:schemeClr val="accent1">
                    <a:lumMod val="50000"/>
                  </a:schemeClr>
                </a:solidFill>
                <a:latin typeface="Times New Roman" panose="02020603050405020304" pitchFamily="18" charset="0"/>
                <a:cs typeface="Times New Roman" panose="02020603050405020304" pitchFamily="18" charset="0"/>
              </a:rPr>
              <a:t> </a:t>
            </a:r>
            <a:r>
              <a:rPr lang="en-US" dirty="0" err="1">
                <a:solidFill>
                  <a:schemeClr val="accent1">
                    <a:lumMod val="50000"/>
                  </a:schemeClr>
                </a:solidFill>
                <a:latin typeface="Times New Roman" panose="02020603050405020304" pitchFamily="18" charset="0"/>
                <a:cs typeface="Times New Roman" panose="02020603050405020304" pitchFamily="18" charset="0"/>
              </a:rPr>
              <a:t>Jagtap</a:t>
            </a:r>
            <a:r>
              <a:rPr lang="en-US" dirty="0">
                <a:solidFill>
                  <a:schemeClr val="accent1">
                    <a:lumMod val="50000"/>
                  </a:schemeClr>
                </a:solidFill>
                <a:latin typeface="Times New Roman" panose="02020603050405020304" pitchFamily="18" charset="0"/>
                <a:cs typeface="Times New Roman" panose="02020603050405020304" pitchFamily="18" charset="0"/>
              </a:rPr>
              <a:t> [CO4038]</a:t>
            </a:r>
          </a:p>
          <a:p>
            <a:pPr algn="ctr">
              <a:lnSpc>
                <a:spcPct val="150000"/>
              </a:lnSpc>
            </a:pPr>
            <a:r>
              <a:rPr lang="en-US" dirty="0">
                <a:solidFill>
                  <a:schemeClr val="accent1">
                    <a:lumMod val="50000"/>
                  </a:schemeClr>
                </a:solidFill>
                <a:latin typeface="Times New Roman" panose="02020603050405020304" pitchFamily="18" charset="0"/>
                <a:cs typeface="Times New Roman" panose="02020603050405020304" pitchFamily="18" charset="0"/>
              </a:rPr>
              <a:t>           </a:t>
            </a:r>
            <a:r>
              <a:rPr lang="en-US" dirty="0" err="1">
                <a:solidFill>
                  <a:schemeClr val="accent1">
                    <a:lumMod val="50000"/>
                  </a:schemeClr>
                </a:solidFill>
                <a:latin typeface="Times New Roman" panose="02020603050405020304" pitchFamily="18" charset="0"/>
                <a:cs typeface="Times New Roman" panose="02020603050405020304" pitchFamily="18" charset="0"/>
              </a:rPr>
              <a:t>Sneha</a:t>
            </a:r>
            <a:r>
              <a:rPr lang="en-US" dirty="0">
                <a:solidFill>
                  <a:schemeClr val="accent1">
                    <a:lumMod val="50000"/>
                  </a:schemeClr>
                </a:solidFill>
                <a:latin typeface="Times New Roman" panose="02020603050405020304" pitchFamily="18" charset="0"/>
                <a:cs typeface="Times New Roman" panose="02020603050405020304" pitchFamily="18" charset="0"/>
              </a:rPr>
              <a:t> </a:t>
            </a:r>
            <a:r>
              <a:rPr lang="en-US" dirty="0" err="1">
                <a:solidFill>
                  <a:schemeClr val="accent1">
                    <a:lumMod val="50000"/>
                  </a:schemeClr>
                </a:solidFill>
                <a:latin typeface="Times New Roman" panose="02020603050405020304" pitchFamily="18" charset="0"/>
                <a:cs typeface="Times New Roman" panose="02020603050405020304" pitchFamily="18" charset="0"/>
              </a:rPr>
              <a:t>Malbhage</a:t>
            </a:r>
            <a:r>
              <a:rPr lang="en-US" dirty="0">
                <a:solidFill>
                  <a:schemeClr val="accent1">
                    <a:lumMod val="50000"/>
                  </a:schemeClr>
                </a:solidFill>
                <a:latin typeface="Times New Roman" panose="02020603050405020304" pitchFamily="18" charset="0"/>
                <a:cs typeface="Times New Roman" panose="02020603050405020304" pitchFamily="18" charset="0"/>
              </a:rPr>
              <a:t> [CO4054]	</a:t>
            </a:r>
          </a:p>
          <a:p>
            <a:pPr algn="ctr">
              <a:lnSpc>
                <a:spcPct val="150000"/>
              </a:lnSpc>
            </a:pPr>
            <a:r>
              <a:rPr lang="en-US" dirty="0">
                <a:solidFill>
                  <a:schemeClr val="accent1">
                    <a:lumMod val="50000"/>
                  </a:schemeClr>
                </a:solidFill>
                <a:latin typeface="Times New Roman" panose="02020603050405020304" pitchFamily="18" charset="0"/>
                <a:cs typeface="Times New Roman" panose="02020603050405020304" pitchFamily="18" charset="0"/>
              </a:rPr>
              <a:t>Pramila Shinde [CO4072]</a:t>
            </a:r>
          </a:p>
          <a:p>
            <a:pPr algn="ctr">
              <a:lnSpc>
                <a:spcPct val="150000"/>
              </a:lnSpc>
            </a:pPr>
            <a:endParaRPr lang="en-US" sz="1000" dirty="0">
              <a:solidFill>
                <a:schemeClr val="accent1">
                  <a:lumMod val="50000"/>
                </a:schemeClr>
              </a:solidFill>
              <a:latin typeface="Times New Roman" pitchFamily="18" charset="0"/>
              <a:cs typeface="Times New Roman" pitchFamily="18" charset="0"/>
            </a:endParaRPr>
          </a:p>
          <a:p>
            <a:pPr algn="ctr">
              <a:lnSpc>
                <a:spcPct val="150000"/>
              </a:lnSpc>
            </a:pPr>
            <a:r>
              <a:rPr lang="en-US" b="1" dirty="0">
                <a:solidFill>
                  <a:schemeClr val="accent1">
                    <a:lumMod val="50000"/>
                  </a:schemeClr>
                </a:solidFill>
                <a:latin typeface="Times New Roman" pitchFamily="18" charset="0"/>
                <a:cs typeface="Times New Roman" pitchFamily="18" charset="0"/>
              </a:rPr>
              <a:t>Under the Guidance of:</a:t>
            </a:r>
            <a:endParaRPr lang="en-US" dirty="0">
              <a:solidFill>
                <a:schemeClr val="accent1">
                  <a:lumMod val="50000"/>
                </a:schemeClr>
              </a:solidFill>
              <a:latin typeface="Times New Roman" pitchFamily="18" charset="0"/>
              <a:cs typeface="Times New Roman" pitchFamily="18" charset="0"/>
            </a:endParaRPr>
          </a:p>
          <a:p>
            <a:pPr algn="ctr">
              <a:lnSpc>
                <a:spcPct val="150000"/>
              </a:lnSpc>
            </a:pPr>
            <a:r>
              <a:rPr lang="en-US" b="1" dirty="0">
                <a:solidFill>
                  <a:schemeClr val="accent1">
                    <a:lumMod val="50000"/>
                  </a:schemeClr>
                </a:solidFill>
                <a:latin typeface="Times New Roman" pitchFamily="18" charset="0"/>
                <a:cs typeface="Times New Roman" pitchFamily="18" charset="0"/>
              </a:rPr>
              <a:t> </a:t>
            </a:r>
            <a:r>
              <a:rPr lang="en-US" dirty="0">
                <a:solidFill>
                  <a:schemeClr val="accent1">
                    <a:lumMod val="50000"/>
                  </a:schemeClr>
                </a:solidFill>
                <a:latin typeface="Times New Roman" pitchFamily="18" charset="0"/>
                <a:cs typeface="Times New Roman" pitchFamily="18" charset="0"/>
              </a:rPr>
              <a:t>Mr.  </a:t>
            </a:r>
            <a:r>
              <a:rPr lang="en-US" dirty="0" err="1">
                <a:solidFill>
                  <a:schemeClr val="accent1">
                    <a:lumMod val="50000"/>
                  </a:schemeClr>
                </a:solidFill>
                <a:latin typeface="Times New Roman" pitchFamily="18" charset="0"/>
                <a:cs typeface="Times New Roman" pitchFamily="18" charset="0"/>
              </a:rPr>
              <a:t>Sandesh</a:t>
            </a:r>
            <a:r>
              <a:rPr lang="en-US" dirty="0">
                <a:solidFill>
                  <a:schemeClr val="accent1">
                    <a:lumMod val="50000"/>
                  </a:schemeClr>
                </a:solidFill>
                <a:latin typeface="Times New Roman" pitchFamily="18" charset="0"/>
                <a:cs typeface="Times New Roman" pitchFamily="18" charset="0"/>
              </a:rPr>
              <a:t> </a:t>
            </a:r>
            <a:r>
              <a:rPr lang="en-US" dirty="0" err="1">
                <a:solidFill>
                  <a:schemeClr val="accent1">
                    <a:lumMod val="50000"/>
                  </a:schemeClr>
                </a:solidFill>
                <a:latin typeface="Times New Roman" pitchFamily="18" charset="0"/>
                <a:cs typeface="Times New Roman" pitchFamily="18" charset="0"/>
              </a:rPr>
              <a:t>Pawaskar</a:t>
            </a:r>
            <a:endParaRPr lang="en-US" dirty="0">
              <a:solidFill>
                <a:schemeClr val="accent1">
                  <a:lumMod val="50000"/>
                </a:schemeClr>
              </a:solidFill>
              <a:latin typeface="Times New Roman" pitchFamily="18" charset="0"/>
              <a:cs typeface="Times New Roman" pitchFamily="18" charset="0"/>
            </a:endParaRPr>
          </a:p>
          <a:p>
            <a:pPr algn="ctr">
              <a:lnSpc>
                <a:spcPct val="150000"/>
              </a:lnSpc>
            </a:pPr>
            <a:endParaRPr lang="en-US" b="1" dirty="0">
              <a:solidFill>
                <a:schemeClr val="accent1">
                  <a:lumMod val="50000"/>
                </a:schemeClr>
              </a:solidFill>
              <a:latin typeface="Times New Roman" pitchFamily="18" charset="0"/>
              <a:cs typeface="Times New Roman" pitchFamily="18" charset="0"/>
            </a:endParaRPr>
          </a:p>
          <a:p>
            <a:pPr algn="ctr">
              <a:lnSpc>
                <a:spcPct val="150000"/>
              </a:lnSpc>
            </a:pPr>
            <a:endParaRPr lang="en-US" dirty="0">
              <a:solidFill>
                <a:schemeClr val="accent1">
                  <a:lumMod val="50000"/>
                </a:schemeClr>
              </a:solidFill>
              <a:latin typeface="Times New Roman" pitchFamily="18" charset="0"/>
              <a:cs typeface="Times New Roman" pitchFamily="18" charset="0"/>
            </a:endParaRPr>
          </a:p>
          <a:p>
            <a:pPr>
              <a:lnSpc>
                <a:spcPct val="150000"/>
              </a:lnSpc>
            </a:pPr>
            <a:endParaRPr lang="en-US" dirty="0">
              <a:solidFill>
                <a:schemeClr val="accent1">
                  <a:lumMod val="50000"/>
                </a:schemeClr>
              </a:solidFill>
              <a:latin typeface="Times New Roman" pitchFamily="18" charset="0"/>
              <a:cs typeface="Times New Roman" pitchFamily="18" charset="0"/>
            </a:endParaRPr>
          </a:p>
          <a:p>
            <a:pPr>
              <a:lnSpc>
                <a:spcPct val="150000"/>
              </a:lnSpc>
            </a:pPr>
            <a:r>
              <a:rPr lang="en-US" dirty="0">
                <a:solidFill>
                  <a:schemeClr val="accent1">
                    <a:lumMod val="50000"/>
                  </a:schemeClr>
                </a:solidFill>
                <a:latin typeface="Times New Roman" pitchFamily="18" charset="0"/>
                <a:cs typeface="Times New Roman" pitchFamily="18" charset="0"/>
              </a:rPr>
              <a:t>					</a:t>
            </a:r>
          </a:p>
          <a:p>
            <a:pPr algn="ctr">
              <a:lnSpc>
                <a:spcPct val="150000"/>
              </a:lnSpc>
            </a:pPr>
            <a:r>
              <a:rPr lang="en-US" b="1" dirty="0">
                <a:solidFill>
                  <a:schemeClr val="accent1">
                    <a:lumMod val="50000"/>
                  </a:schemeClr>
                </a:solidFill>
                <a:latin typeface="Times New Roman" pitchFamily="18" charset="0"/>
                <a:cs typeface="Times New Roman" pitchFamily="18" charset="0"/>
              </a:rPr>
              <a:t>Department of Computer Engineering</a:t>
            </a:r>
            <a:endParaRPr lang="en-US" dirty="0">
              <a:solidFill>
                <a:schemeClr val="accent1">
                  <a:lumMod val="50000"/>
                </a:schemeClr>
              </a:solidFill>
              <a:latin typeface="Times New Roman" pitchFamily="18" charset="0"/>
              <a:cs typeface="Times New Roman" pitchFamily="18" charset="0"/>
            </a:endParaRPr>
          </a:p>
          <a:p>
            <a:pPr algn="ctr">
              <a:lnSpc>
                <a:spcPct val="150000"/>
              </a:lnSpc>
            </a:pPr>
            <a:r>
              <a:rPr lang="en-US" b="1" dirty="0">
                <a:solidFill>
                  <a:schemeClr val="accent1">
                    <a:lumMod val="50000"/>
                  </a:schemeClr>
                </a:solidFill>
                <a:latin typeface="Times New Roman" pitchFamily="18" charset="0"/>
                <a:cs typeface="Times New Roman" pitchFamily="18" charset="0"/>
              </a:rPr>
              <a:t>KJEI,’s Trinity College of Engineering and Research, Pune</a:t>
            </a:r>
            <a:endParaRPr lang="en-US" dirty="0">
              <a:solidFill>
                <a:schemeClr val="accent1">
                  <a:lumMod val="50000"/>
                </a:schemeClr>
              </a:solidFill>
              <a:latin typeface="Times New Roman" pitchFamily="18" charset="0"/>
              <a:cs typeface="Times New Roman" pitchFamily="18" charset="0"/>
            </a:endParaRPr>
          </a:p>
          <a:p>
            <a:pPr algn="ctr">
              <a:lnSpc>
                <a:spcPct val="150000"/>
              </a:lnSpc>
            </a:pPr>
            <a:r>
              <a:rPr lang="en-US" b="1" dirty="0">
                <a:solidFill>
                  <a:schemeClr val="accent1">
                    <a:lumMod val="50000"/>
                  </a:schemeClr>
                </a:solidFill>
                <a:latin typeface="Times New Roman" pitchFamily="18" charset="0"/>
                <a:cs typeface="Times New Roman" pitchFamily="18" charset="0"/>
              </a:rPr>
              <a:t>AY.: 2019 -20 </a:t>
            </a:r>
            <a:endParaRPr lang="en-US" dirty="0">
              <a:solidFill>
                <a:schemeClr val="accent1">
                  <a:lumMod val="50000"/>
                </a:schemeClr>
              </a:solidFill>
              <a:latin typeface="Times New Roman" pitchFamily="18" charset="0"/>
              <a:cs typeface="Times New Roman" pitchFamily="18" charset="0"/>
            </a:endParaRPr>
          </a:p>
        </p:txBody>
      </p:sp>
      <p:pic>
        <p:nvPicPr>
          <p:cNvPr id="2097152" name="Picture 4"/>
          <p:cNvPicPr>
            <a:picLocks/>
          </p:cNvPicPr>
          <p:nvPr/>
        </p:nvPicPr>
        <p:blipFill>
          <a:blip r:embed="rId3"/>
          <a:stretch>
            <a:fillRect/>
          </a:stretch>
        </p:blipFill>
        <p:spPr>
          <a:xfrm>
            <a:off x="5725029" y="4174408"/>
            <a:ext cx="1479813" cy="1451513"/>
          </a:xfrm>
          <a:prstGeom prst="rect">
            <a:avLst/>
          </a:prstGeom>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Rectangle 2"/>
          <p:cNvSpPr/>
          <p:nvPr/>
        </p:nvSpPr>
        <p:spPr>
          <a:xfrm>
            <a:off x="-455394" y="256282"/>
            <a:ext cx="6096000" cy="707886"/>
          </a:xfrm>
          <a:prstGeom prst="rect">
            <a:avLst/>
          </a:prstGeom>
        </p:spPr>
        <p:txBody>
          <a:bodyPr>
            <a:spAutoFit/>
          </a:bodyPr>
          <a:lstStyle/>
          <a:p>
            <a:pPr algn="ctr">
              <a:lnSpc>
                <a:spcPct val="100000"/>
              </a:lnSpc>
            </a:pPr>
            <a:r>
              <a:rPr lang="en-US" sz="4000" b="1" u="sng" spc="-1" dirty="0">
                <a:solidFill>
                  <a:schemeClr val="accent2">
                    <a:lumMod val="50000"/>
                  </a:schemeClr>
                </a:solidFill>
                <a:effectLst>
                  <a:outerShdw blurRad="38100" dist="38100" dir="2700000" algn="tl">
                    <a:srgbClr val="000000">
                      <a:alpha val="43137"/>
                    </a:srgbClr>
                  </a:outerShdw>
                </a:effectLst>
                <a:uFill>
                  <a:solidFill>
                    <a:srgbClr val="FFFFFF"/>
                  </a:solidFill>
                </a:uFill>
                <a:latin typeface="Bell MT" panose="02020503060305020303" pitchFamily="18" charset="0"/>
                <a:cs typeface="Times New Roman" panose="02020603050405020304" pitchFamily="18" charset="0"/>
              </a:rPr>
              <a:t>Mathematical Model</a:t>
            </a:r>
            <a:endParaRPr lang="en-US" sz="4000" b="1" spc="-1" dirty="0">
              <a:solidFill>
                <a:schemeClr val="accent2">
                  <a:lumMod val="50000"/>
                </a:schemeClr>
              </a:solidFill>
              <a:effectLst>
                <a:outerShdw blurRad="38100" dist="38100" dir="2700000" algn="tl">
                  <a:srgbClr val="000000">
                    <a:alpha val="43137"/>
                  </a:srgbClr>
                </a:outerShdw>
              </a:effectLst>
              <a:uFill>
                <a:solidFill>
                  <a:srgbClr val="FFFFFF"/>
                </a:solidFill>
              </a:uFill>
              <a:latin typeface="Bell MT" panose="02020503060305020303" pitchFamily="18" charset="0"/>
              <a:cs typeface="Times New Roman" panose="02020603050405020304" pitchFamily="18" charset="0"/>
            </a:endParaRPr>
          </a:p>
        </p:txBody>
      </p:sp>
      <p:sp>
        <p:nvSpPr>
          <p:cNvPr id="1048646" name="Rectangle 3"/>
          <p:cNvSpPr/>
          <p:nvPr/>
        </p:nvSpPr>
        <p:spPr>
          <a:xfrm>
            <a:off x="3048000" y="2551837"/>
            <a:ext cx="6096000" cy="369332"/>
          </a:xfrm>
          <a:prstGeom prst="rect">
            <a:avLst/>
          </a:prstGeom>
        </p:spPr>
        <p:txBody>
          <a:bodyPr>
            <a:spAutoFit/>
          </a:bodyPr>
          <a:lstStyle/>
          <a:p>
            <a:pPr marL="342900" indent="-34290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p:txBody>
      </p:sp>
      <p:sp>
        <p:nvSpPr>
          <p:cNvPr id="1048647" name="Rectangle 4"/>
          <p:cNvSpPr/>
          <p:nvPr/>
        </p:nvSpPr>
        <p:spPr>
          <a:xfrm>
            <a:off x="204212" y="1074509"/>
            <a:ext cx="9925626" cy="4708981"/>
          </a:xfrm>
          <a:prstGeom prst="rect">
            <a:avLst/>
          </a:prstGeom>
        </p:spPr>
        <p:txBody>
          <a:bodyPr wrap="square">
            <a:spAutoFit/>
          </a:bodyPr>
          <a:lstStyle/>
          <a:p>
            <a:pPr algn="just"/>
            <a:r>
              <a:rPr lang="en-US" sz="2000" dirty="0" smtClean="0">
                <a:latin typeface="Times New Roman" panose="02020603050405020304" pitchFamily="18" charset="0"/>
                <a:cs typeface="Times New Roman" panose="02020603050405020304" pitchFamily="18" charset="0"/>
              </a:rPr>
              <a:t>Let S be the system:  S= {U, F, R,T, </a:t>
            </a:r>
            <a:r>
              <a:rPr lang="en-US" sz="2000" dirty="0" err="1" smtClean="0">
                <a:latin typeface="Times New Roman" panose="02020603050405020304" pitchFamily="18" charset="0"/>
                <a:cs typeface="Times New Roman" panose="02020603050405020304" pitchFamily="18" charset="0"/>
              </a:rPr>
              <a:t>Ss</a:t>
            </a:r>
            <a:r>
              <a:rPr lang="en-US" sz="2000" dirty="0" smtClean="0">
                <a:latin typeface="Times New Roman" panose="02020603050405020304" pitchFamily="18" charset="0"/>
                <a:cs typeface="Times New Roman" panose="02020603050405020304" pitchFamily="18" charset="0"/>
              </a:rPr>
              <a:t>}, where</a:t>
            </a:r>
          </a:p>
          <a:p>
            <a:pPr algn="just"/>
            <a:endParaRPr lang="en-US" sz="20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U= {U1, U2, U3.Un | U is a Set of all USERS} U is the users of the system. </a:t>
            </a:r>
          </a:p>
          <a:p>
            <a:pPr algn="just"/>
            <a:r>
              <a:rPr lang="en-US" sz="2000" dirty="0" smtClean="0">
                <a:latin typeface="Times New Roman" panose="02020603050405020304" pitchFamily="18" charset="0"/>
                <a:cs typeface="Times New Roman" panose="02020603050405020304" pitchFamily="18" charset="0"/>
              </a:rPr>
              <a:t>     Users of the system may grow as the system is used by more and more people. User is inﬁnite set</a:t>
            </a:r>
          </a:p>
          <a:p>
            <a:pPr marL="285750" indent="-28575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F=Functions </a:t>
            </a:r>
          </a:p>
          <a:p>
            <a:pPr marL="285750" indent="-285750" algn="just">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R=Evaluation Function </a:t>
            </a:r>
          </a:p>
          <a:p>
            <a:pPr marL="285750" indent="-285750" algn="just">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T=Testing </a:t>
            </a:r>
          </a:p>
          <a:p>
            <a:pPr marL="285750" indent="-285750" algn="just">
              <a:buFont typeface="Wingdings" panose="05000000000000000000" pitchFamily="2" charset="2"/>
              <a:buChar char="§"/>
            </a:pPr>
            <a:r>
              <a:rPr lang="en-US" sz="2000" dirty="0" err="1" smtClean="0">
                <a:latin typeface="Times New Roman" panose="02020603050405020304" pitchFamily="18" charset="0"/>
                <a:cs typeface="Times New Roman" panose="02020603050405020304" pitchFamily="18" charset="0"/>
              </a:rPr>
              <a:t>Ss</a:t>
            </a:r>
            <a:r>
              <a:rPr lang="en-US" sz="2000" dirty="0" smtClean="0">
                <a:latin typeface="Times New Roman" panose="02020603050405020304" pitchFamily="18" charset="0"/>
                <a:cs typeface="Times New Roman" panose="02020603050405020304" pitchFamily="18" charset="0"/>
              </a:rPr>
              <a:t> = {S REG, S LOGIN, | </a:t>
            </a:r>
            <a:r>
              <a:rPr lang="en-US" sz="2000" dirty="0" err="1" smtClean="0">
                <a:latin typeface="Times New Roman" panose="02020603050405020304" pitchFamily="18" charset="0"/>
                <a:cs typeface="Times New Roman" panose="02020603050405020304" pitchFamily="18" charset="0"/>
              </a:rPr>
              <a:t>Ss</a:t>
            </a:r>
            <a:r>
              <a:rPr lang="en-US" sz="2000" dirty="0" smtClean="0">
                <a:latin typeface="Times New Roman" panose="02020603050405020304" pitchFamily="18" charset="0"/>
                <a:cs typeface="Times New Roman" panose="02020603050405020304" pitchFamily="18" charset="0"/>
              </a:rPr>
              <a:t> is a Set of Storage Service} STORAGE SERVER will provide four services like Registration, Login. As this set also has ﬁnite attributes, so this is also Finite Set</a:t>
            </a:r>
          </a:p>
          <a:p>
            <a:pPr marL="285750" indent="-285750" algn="just">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F1 = CPU Utilization </a:t>
            </a:r>
          </a:p>
          <a:p>
            <a:pPr marL="285750" indent="-285750" algn="just">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F2 = Storage Pricing </a:t>
            </a:r>
          </a:p>
          <a:p>
            <a:pPr marL="285750" indent="-285750" algn="just">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F3= Request Pricing </a:t>
            </a:r>
          </a:p>
          <a:p>
            <a:pPr algn="just"/>
            <a:endParaRPr lang="en-US" sz="20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Rectangle 2"/>
          <p:cNvSpPr/>
          <p:nvPr/>
        </p:nvSpPr>
        <p:spPr>
          <a:xfrm>
            <a:off x="285751" y="871538"/>
            <a:ext cx="8843962" cy="5324535"/>
          </a:xfrm>
          <a:prstGeom prst="rect">
            <a:avLst/>
          </a:prstGeom>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ACTIVITIES AND </a:t>
            </a:r>
            <a:r>
              <a:rPr lang="en-US" sz="2000" b="1" dirty="0" smtClean="0">
                <a:latin typeface="Times New Roman" panose="02020603050405020304" pitchFamily="18" charset="0"/>
                <a:cs typeface="Times New Roman" panose="02020603050405020304" pitchFamily="18" charset="0"/>
              </a:rPr>
              <a:t>EVENTS</a:t>
            </a:r>
          </a:p>
          <a:p>
            <a:pPr algn="just"/>
            <a:endParaRPr lang="en-US" sz="20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EVENT </a:t>
            </a:r>
            <a:r>
              <a:rPr lang="en-US" sz="2000" dirty="0">
                <a:latin typeface="Times New Roman" panose="02020603050405020304" pitchFamily="18" charset="0"/>
                <a:cs typeface="Times New Roman" panose="02020603050405020304" pitchFamily="18" charset="0"/>
              </a:rPr>
              <a:t>1 : </a:t>
            </a:r>
          </a:p>
          <a:p>
            <a:pPr algn="just"/>
            <a:r>
              <a:rPr lang="en-US" sz="2000" dirty="0">
                <a:latin typeface="Times New Roman" panose="02020603050405020304" pitchFamily="18" charset="0"/>
                <a:cs typeface="Times New Roman" panose="02020603050405020304" pitchFamily="18" charset="0"/>
              </a:rPr>
              <a:t>Connect to existing user’s amazon account using user id and password. </a:t>
            </a:r>
          </a:p>
          <a:p>
            <a:pPr algn="just"/>
            <a:r>
              <a:rPr lang="en-US" sz="2000" dirty="0">
                <a:latin typeface="Times New Roman" panose="02020603050405020304" pitchFamily="18" charset="0"/>
                <a:cs typeface="Times New Roman" panose="02020603050405020304" pitchFamily="18" charset="0"/>
              </a:rPr>
              <a:t>Let f(U) be a function of User Thus,</a:t>
            </a:r>
          </a:p>
          <a:p>
            <a:pPr algn="just"/>
            <a:r>
              <a:rPr lang="en-US" sz="2000" dirty="0">
                <a:latin typeface="Times New Roman" panose="02020603050405020304" pitchFamily="18" charset="0"/>
                <a:cs typeface="Times New Roman" panose="02020603050405020304" pitchFamily="18" charset="0"/>
              </a:rPr>
              <a:t> f(U)→{</a:t>
            </a:r>
            <a:r>
              <a:rPr lang="en-US" sz="2000" dirty="0" err="1">
                <a:latin typeface="Times New Roman" panose="02020603050405020304" pitchFamily="18" charset="0"/>
                <a:cs typeface="Times New Roman" panose="02020603050405020304" pitchFamily="18" charset="0"/>
              </a:rPr>
              <a:t>Ss</a:t>
            </a:r>
            <a:r>
              <a:rPr lang="en-US" sz="2000" dirty="0" smtClean="0">
                <a:latin typeface="Times New Roman" panose="02020603050405020304" pitchFamily="18" charset="0"/>
                <a:cs typeface="Times New Roman" panose="02020603050405020304" pitchFamily="18" charset="0"/>
              </a:rPr>
              <a:t>}</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EVENT </a:t>
            </a:r>
            <a:r>
              <a:rPr lang="en-US" sz="2000" dirty="0">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User will be monitoring the critical resources.</a:t>
            </a:r>
          </a:p>
          <a:p>
            <a:pPr algn="just"/>
            <a:r>
              <a:rPr lang="en-US" sz="2000" dirty="0">
                <a:latin typeface="Times New Roman" panose="02020603050405020304" pitchFamily="18" charset="0"/>
                <a:cs typeface="Times New Roman" panose="02020603050405020304" pitchFamily="18" charset="0"/>
              </a:rPr>
              <a:t> Let f(A) be a function of System. </a:t>
            </a:r>
          </a:p>
          <a:p>
            <a:pPr algn="just"/>
            <a:r>
              <a:rPr lang="en-US" sz="2000" dirty="0">
                <a:latin typeface="Times New Roman" panose="02020603050405020304" pitchFamily="18" charset="0"/>
                <a:cs typeface="Times New Roman" panose="02020603050405020304" pitchFamily="18" charset="0"/>
              </a:rPr>
              <a:t>Thus, f(A)→{U </a:t>
            </a:r>
            <a:r>
              <a:rPr lang="en-US" sz="2000" dirty="0" err="1">
                <a:latin typeface="Times New Roman" panose="02020603050405020304" pitchFamily="18" charset="0"/>
                <a:cs typeface="Times New Roman" panose="02020603050405020304" pitchFamily="18" charset="0"/>
              </a:rPr>
              <a:t>Ss</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 EVENT </a:t>
            </a:r>
            <a:r>
              <a:rPr lang="en-US" sz="2000" dirty="0">
                <a:latin typeface="Times New Roman" panose="02020603050405020304" pitchFamily="18" charset="0"/>
                <a:cs typeface="Times New Roman" panose="02020603050405020304" pitchFamily="18" charset="0"/>
              </a:rPr>
              <a:t>3:</a:t>
            </a:r>
          </a:p>
          <a:p>
            <a:pPr algn="just"/>
            <a:r>
              <a:rPr lang="en-US" sz="2000" dirty="0">
                <a:latin typeface="Times New Roman" panose="02020603050405020304" pitchFamily="18" charset="0"/>
                <a:cs typeface="Times New Roman" panose="02020603050405020304" pitchFamily="18" charset="0"/>
              </a:rPr>
              <a:t> Evaluate need of available resources Let f(R) be a evaluation function. Thus,</a:t>
            </a:r>
          </a:p>
          <a:p>
            <a:pPr algn="just"/>
            <a:r>
              <a:rPr lang="en-US" sz="2000" dirty="0">
                <a:latin typeface="Times New Roman" panose="02020603050405020304" pitchFamily="18" charset="0"/>
                <a:cs typeface="Times New Roman" panose="02020603050405020304" pitchFamily="18" charset="0"/>
              </a:rPr>
              <a:t> f(R) →{F1,F3,F3,Fn} </a:t>
            </a:r>
            <a:r>
              <a:rPr lang="el-GR" sz="2000" dirty="0">
                <a:latin typeface="Times New Roman" panose="02020603050405020304" pitchFamily="18" charset="0"/>
                <a:cs typeface="Times New Roman" panose="02020603050405020304" pitchFamily="18" charset="0"/>
              </a:rPr>
              <a:t>ε </a:t>
            </a:r>
            <a:r>
              <a:rPr lang="en-US" sz="2000" dirty="0">
                <a:latin typeface="Times New Roman" panose="02020603050405020304" pitchFamily="18" charset="0"/>
                <a:cs typeface="Times New Roman" panose="02020603050405020304" pitchFamily="18" charset="0"/>
              </a:rPr>
              <a:t>T</a:t>
            </a:r>
            <a:endParaRPr lang="en"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
        <p:nvSpPr>
          <p:cNvPr id="2" name="Rectangle 1"/>
          <p:cNvSpPr/>
          <p:nvPr/>
        </p:nvSpPr>
        <p:spPr>
          <a:xfrm>
            <a:off x="-14288" y="28575"/>
            <a:ext cx="2057400" cy="707886"/>
          </a:xfrm>
          <a:prstGeom prst="rect">
            <a:avLst/>
          </a:prstGeom>
        </p:spPr>
        <p:txBody>
          <a:bodyPr wrap="square">
            <a:spAutoFit/>
          </a:bodyPr>
          <a:lstStyle/>
          <a:p>
            <a:pPr algn="ctr">
              <a:lnSpc>
                <a:spcPct val="100000"/>
              </a:lnSpc>
            </a:pPr>
            <a:r>
              <a:rPr lang="en-US" sz="4000" b="1" u="sng" spc="-1" dirty="0" smtClean="0">
                <a:solidFill>
                  <a:schemeClr val="accent2">
                    <a:lumMod val="50000"/>
                  </a:schemeClr>
                </a:solidFill>
                <a:effectLst>
                  <a:outerShdw blurRad="38100" dist="38100" dir="2700000" algn="tl">
                    <a:srgbClr val="000000">
                      <a:alpha val="43137"/>
                    </a:srgbClr>
                  </a:outerShdw>
                </a:effectLst>
                <a:uFill>
                  <a:solidFill>
                    <a:srgbClr val="FFFFFF"/>
                  </a:solidFill>
                </a:uFill>
                <a:latin typeface="Bell MT" panose="02020503060305020303" pitchFamily="18" charset="0"/>
                <a:cs typeface="Times New Roman" panose="02020603050405020304" pitchFamily="18" charset="0"/>
              </a:rPr>
              <a:t>Cont..</a:t>
            </a:r>
            <a:endParaRPr lang="en-US" sz="4000" b="1" spc="-1" dirty="0">
              <a:solidFill>
                <a:schemeClr val="accent2">
                  <a:lumMod val="50000"/>
                </a:schemeClr>
              </a:solidFill>
              <a:effectLst>
                <a:outerShdw blurRad="38100" dist="38100" dir="2700000" algn="tl">
                  <a:srgbClr val="000000">
                    <a:alpha val="43137"/>
                  </a:srgbClr>
                </a:outerShdw>
              </a:effectLst>
              <a:uFill>
                <a:solidFill>
                  <a:srgbClr val="FFFFFF"/>
                </a:solidFill>
              </a:uFill>
              <a:latin typeface="Bell MT" panose="02020503060305020303"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8588" y="142875"/>
            <a:ext cx="4686300" cy="769441"/>
          </a:xfrm>
          <a:prstGeom prst="rect">
            <a:avLst/>
          </a:prstGeom>
        </p:spPr>
        <p:txBody>
          <a:bodyPr wrap="square">
            <a:spAutoFit/>
          </a:bodyPr>
          <a:lstStyle/>
          <a:p>
            <a:pPr algn="ctr">
              <a:lnSpc>
                <a:spcPct val="100000"/>
              </a:lnSpc>
            </a:pPr>
            <a:r>
              <a:rPr lang="en-US" sz="4400" b="1" u="sng" spc="-1" dirty="0" smtClean="0">
                <a:solidFill>
                  <a:schemeClr val="accent2">
                    <a:lumMod val="50000"/>
                  </a:schemeClr>
                </a:solidFill>
                <a:effectLst>
                  <a:outerShdw blurRad="38100" dist="38100" dir="2700000" algn="tl">
                    <a:srgbClr val="000000">
                      <a:alpha val="43137"/>
                    </a:srgbClr>
                  </a:outerShdw>
                </a:effectLst>
                <a:uFill>
                  <a:solidFill>
                    <a:srgbClr val="FFFFFF"/>
                  </a:solidFill>
                </a:uFill>
                <a:latin typeface="Bell MT" panose="02020503060305020303" pitchFamily="18" charset="0"/>
                <a:cs typeface="Times New Roman" panose="02020603050405020304" pitchFamily="18" charset="0"/>
              </a:rPr>
              <a:t>Existing System</a:t>
            </a:r>
            <a:endParaRPr lang="en-US" sz="4400" b="1" spc="-1" dirty="0">
              <a:solidFill>
                <a:schemeClr val="accent2">
                  <a:lumMod val="50000"/>
                </a:schemeClr>
              </a:solidFill>
              <a:effectLst>
                <a:outerShdw blurRad="38100" dist="38100" dir="2700000" algn="tl">
                  <a:srgbClr val="000000">
                    <a:alpha val="43137"/>
                  </a:srgbClr>
                </a:outerShdw>
              </a:effectLst>
              <a:uFill>
                <a:solidFill>
                  <a:srgbClr val="FFFFFF"/>
                </a:solidFill>
              </a:uFill>
              <a:latin typeface="Bell MT" panose="02020503060305020303" pitchFamily="18" charset="0"/>
              <a:cs typeface="Times New Roman" panose="02020603050405020304" pitchFamily="18" charset="0"/>
            </a:endParaRPr>
          </a:p>
        </p:txBody>
      </p:sp>
      <p:sp>
        <p:nvSpPr>
          <p:cNvPr id="2" name="Rectangle 1"/>
          <p:cNvSpPr/>
          <p:nvPr/>
        </p:nvSpPr>
        <p:spPr>
          <a:xfrm>
            <a:off x="500063" y="1171575"/>
            <a:ext cx="10601325" cy="3785652"/>
          </a:xfrm>
          <a:prstGeom prst="rect">
            <a:avLst/>
          </a:prstGeom>
        </p:spPr>
        <p:txBody>
          <a:bodyPr wrap="square">
            <a:spAutoFit/>
          </a:bodyPr>
          <a:lstStyle/>
          <a:p>
            <a:pPr marL="285750" indent="-285750" algn="just">
              <a:buFont typeface="Wingdings" panose="05000000000000000000" pitchFamily="2" charset="2"/>
              <a:buChar char="§"/>
            </a:pPr>
            <a:r>
              <a:rPr lang="en-US" sz="2000" dirty="0" smtClean="0">
                <a:solidFill>
                  <a:prstClr val="black"/>
                </a:solidFill>
                <a:highlight>
                  <a:srgbClr val="FFFFFF"/>
                </a:highlight>
                <a:latin typeface="Times New Roman" panose="02020603050405020304" pitchFamily="18" charset="0"/>
                <a:cs typeface="Times New Roman" panose="02020603050405020304" pitchFamily="18" charset="0"/>
              </a:rPr>
              <a:t>While </a:t>
            </a:r>
            <a:r>
              <a:rPr lang="en-US" sz="2000" dirty="0">
                <a:solidFill>
                  <a:prstClr val="black"/>
                </a:solidFill>
                <a:highlight>
                  <a:srgbClr val="FFFFFF"/>
                </a:highlight>
                <a:latin typeface="Times New Roman" panose="02020603050405020304" pitchFamily="18" charset="0"/>
                <a:cs typeface="Times New Roman" panose="02020603050405020304" pitchFamily="18" charset="0"/>
              </a:rPr>
              <a:t>using cloud infrastructure users have the flexibility to choose the EC2 instance type that provides the appropriate mix of resources for the target application and workload</a:t>
            </a:r>
            <a:r>
              <a:rPr lang="en-US" sz="2000" dirty="0" smtClean="0">
                <a:solidFill>
                  <a:prstClr val="black"/>
                </a:solidFill>
                <a:highlight>
                  <a:srgbClr val="FFFFFF"/>
                </a:highlight>
                <a:latin typeface="Times New Roman" panose="02020603050405020304" pitchFamily="18" charset="0"/>
                <a:cs typeface="Times New Roman" panose="02020603050405020304" pitchFamily="18" charset="0"/>
              </a:rPr>
              <a:t>.</a:t>
            </a:r>
          </a:p>
          <a:p>
            <a:pPr algn="just"/>
            <a:endParaRPr lang="en-US" sz="2000" dirty="0">
              <a:solidFill>
                <a:prstClr val="black"/>
              </a:solidFill>
              <a:highlight>
                <a:srgbClr val="FFFFFF"/>
              </a:highligh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2000" dirty="0">
                <a:solidFill>
                  <a:prstClr val="black"/>
                </a:solidFill>
                <a:highlight>
                  <a:srgbClr val="FFFFFF"/>
                </a:highlight>
                <a:latin typeface="Times New Roman" panose="02020603050405020304" pitchFamily="18" charset="0"/>
                <a:cs typeface="Times New Roman" panose="02020603050405020304" pitchFamily="18" charset="0"/>
              </a:rPr>
              <a:t>Big investments are done by the companies in buying cloud infrastructure which is not used in an effective way</a:t>
            </a:r>
            <a:r>
              <a:rPr lang="en-US" sz="2000" dirty="0" smtClean="0">
                <a:solidFill>
                  <a:prstClr val="black"/>
                </a:solidFill>
                <a:highlight>
                  <a:srgbClr val="FFFFFF"/>
                </a:highlight>
                <a:latin typeface="Times New Roman" panose="02020603050405020304" pitchFamily="18" charset="0"/>
                <a:cs typeface="Times New Roman" panose="02020603050405020304" pitchFamily="18" charset="0"/>
              </a:rPr>
              <a:t>.</a:t>
            </a:r>
          </a:p>
          <a:p>
            <a:pPr algn="just"/>
            <a:endParaRPr lang="en-US" sz="2000" dirty="0">
              <a:solidFill>
                <a:prstClr val="black"/>
              </a:solidFill>
              <a:highlight>
                <a:srgbClr val="FFFFFF"/>
              </a:highligh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2000" dirty="0" smtClean="0">
                <a:solidFill>
                  <a:prstClr val="black"/>
                </a:solidFill>
                <a:highlight>
                  <a:srgbClr val="FFFFFF"/>
                </a:highlight>
                <a:latin typeface="Times New Roman" panose="02020603050405020304" pitchFamily="18" charset="0"/>
                <a:cs typeface="Times New Roman" panose="02020603050405020304" pitchFamily="18" charset="0"/>
              </a:rPr>
              <a:t>The </a:t>
            </a:r>
            <a:r>
              <a:rPr lang="en-US" sz="2000" dirty="0">
                <a:solidFill>
                  <a:prstClr val="black"/>
                </a:solidFill>
                <a:highlight>
                  <a:srgbClr val="FFFFFF"/>
                </a:highlight>
                <a:latin typeface="Times New Roman" panose="02020603050405020304" pitchFamily="18" charset="0"/>
                <a:cs typeface="Times New Roman" panose="02020603050405020304" pitchFamily="18" charset="0"/>
              </a:rPr>
              <a:t>charges are applied based on the resource utilization but that is very expensive and the services provided by these systems are less not very imperative</a:t>
            </a:r>
            <a:r>
              <a:rPr lang="en-US" sz="2000" dirty="0" smtClean="0">
                <a:solidFill>
                  <a:prstClr val="black"/>
                </a:solidFill>
                <a:highlight>
                  <a:srgbClr val="FFFFFF"/>
                </a:highlight>
                <a:latin typeface="Times New Roman" panose="02020603050405020304" pitchFamily="18" charset="0"/>
                <a:cs typeface="Times New Roman" panose="02020603050405020304" pitchFamily="18" charset="0"/>
              </a:rPr>
              <a:t>.</a:t>
            </a:r>
          </a:p>
          <a:p>
            <a:pPr algn="just"/>
            <a:endParaRPr lang="en-US" sz="2000" dirty="0">
              <a:solidFill>
                <a:prstClr val="black"/>
              </a:solidFill>
              <a:highlight>
                <a:srgbClr val="FFFFFF"/>
              </a:highligh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2000" dirty="0">
                <a:solidFill>
                  <a:prstClr val="black"/>
                </a:solidFill>
                <a:highlight>
                  <a:srgbClr val="FFFFFF"/>
                </a:highlight>
                <a:latin typeface="Times New Roman" panose="02020603050405020304" pitchFamily="18" charset="0"/>
                <a:cs typeface="Times New Roman" panose="02020603050405020304" pitchFamily="18" charset="0"/>
              </a:rPr>
              <a:t>So there is need for the system that can help monitoring critical resources to reduce infrastructure cost from the customer’s point of view.</a:t>
            </a:r>
          </a:p>
          <a:p>
            <a:pPr algn="just"/>
            <a:r>
              <a:rPr lang="en" sz="2000" dirty="0">
                <a:solidFill>
                  <a:prstClr val="black"/>
                </a:solidFill>
                <a:highlight>
                  <a:srgbClr val="FFFFFF"/>
                </a:highligh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0662869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4312" y="185738"/>
            <a:ext cx="4686300" cy="769441"/>
          </a:xfrm>
          <a:prstGeom prst="rect">
            <a:avLst/>
          </a:prstGeom>
        </p:spPr>
        <p:txBody>
          <a:bodyPr wrap="square">
            <a:spAutoFit/>
          </a:bodyPr>
          <a:lstStyle/>
          <a:p>
            <a:pPr algn="ctr">
              <a:lnSpc>
                <a:spcPct val="100000"/>
              </a:lnSpc>
            </a:pPr>
            <a:r>
              <a:rPr lang="en-US" sz="4400" b="1" u="sng" spc="-1" dirty="0" smtClean="0">
                <a:solidFill>
                  <a:schemeClr val="accent2">
                    <a:lumMod val="50000"/>
                  </a:schemeClr>
                </a:solidFill>
                <a:effectLst>
                  <a:outerShdw blurRad="38100" dist="38100" dir="2700000" algn="tl">
                    <a:srgbClr val="000000">
                      <a:alpha val="43137"/>
                    </a:srgbClr>
                  </a:outerShdw>
                </a:effectLst>
                <a:uFill>
                  <a:solidFill>
                    <a:srgbClr val="FFFFFF"/>
                  </a:solidFill>
                </a:uFill>
                <a:latin typeface="Bell MT" panose="02020503060305020303" pitchFamily="18" charset="0"/>
                <a:cs typeface="Times New Roman" panose="02020603050405020304" pitchFamily="18" charset="0"/>
              </a:rPr>
              <a:t>Proposed System</a:t>
            </a:r>
            <a:endParaRPr lang="en-US" sz="4400" b="1" spc="-1" dirty="0">
              <a:solidFill>
                <a:schemeClr val="accent2">
                  <a:lumMod val="50000"/>
                </a:schemeClr>
              </a:solidFill>
              <a:effectLst>
                <a:outerShdw blurRad="38100" dist="38100" dir="2700000" algn="tl">
                  <a:srgbClr val="000000">
                    <a:alpha val="43137"/>
                  </a:srgbClr>
                </a:outerShdw>
              </a:effectLst>
              <a:uFill>
                <a:solidFill>
                  <a:srgbClr val="FFFFFF"/>
                </a:solidFill>
              </a:uFill>
              <a:latin typeface="Bell MT" panose="02020503060305020303" pitchFamily="18" charset="0"/>
              <a:cs typeface="Times New Roman" panose="02020603050405020304" pitchFamily="18" charset="0"/>
            </a:endParaRPr>
          </a:p>
        </p:txBody>
      </p:sp>
      <p:sp>
        <p:nvSpPr>
          <p:cNvPr id="2" name="Rectangle 1"/>
          <p:cNvSpPr/>
          <p:nvPr/>
        </p:nvSpPr>
        <p:spPr>
          <a:xfrm>
            <a:off x="500063" y="1257300"/>
            <a:ext cx="9786937" cy="2554545"/>
          </a:xfrm>
          <a:prstGeom prst="rect">
            <a:avLst/>
          </a:prstGeom>
        </p:spPr>
        <p:txBody>
          <a:bodyPr wrap="square">
            <a:spAutoFit/>
          </a:bodyPr>
          <a:lstStyle/>
          <a:p>
            <a:pPr marL="285750" indent="-285750" algn="just">
              <a:buFont typeface="Wingdings" panose="05000000000000000000" pitchFamily="2" charset="2"/>
              <a:buChar char="§"/>
            </a:pPr>
            <a:r>
              <a:rPr lang="en-US" sz="2000" dirty="0" smtClean="0">
                <a:solidFill>
                  <a:prstClr val="black"/>
                </a:solidFill>
                <a:highlight>
                  <a:srgbClr val="FFFFFF"/>
                </a:highlight>
                <a:latin typeface="Times New Roman" panose="02020603050405020304" pitchFamily="18" charset="0"/>
              </a:rPr>
              <a:t>In </a:t>
            </a:r>
            <a:r>
              <a:rPr lang="en-US" sz="2000" dirty="0">
                <a:solidFill>
                  <a:prstClr val="black"/>
                </a:solidFill>
                <a:highlight>
                  <a:srgbClr val="FFFFFF"/>
                </a:highlight>
                <a:latin typeface="Times New Roman" panose="02020603050405020304" pitchFamily="18" charset="0"/>
              </a:rPr>
              <a:t>proposed system we are  creating private cloud (test bed) by using (Amazon Account) along with monitoring critical resources like RAM, CPU, memory, bandwidth, partition information, running process information and utilization and swap usages etc. </a:t>
            </a:r>
            <a:endParaRPr lang="en-US" sz="2000" dirty="0" smtClean="0">
              <a:solidFill>
                <a:prstClr val="black"/>
              </a:solidFill>
              <a:highlight>
                <a:srgbClr val="FFFFFF"/>
              </a:highlight>
              <a:latin typeface="Times New Roman" panose="02020603050405020304" pitchFamily="18" charset="0"/>
            </a:endParaRPr>
          </a:p>
          <a:p>
            <a:pPr algn="just"/>
            <a:endParaRPr lang="en-US" sz="2000" dirty="0">
              <a:solidFill>
                <a:prstClr val="black"/>
              </a:solidFill>
              <a:highlight>
                <a:srgbClr val="FFFFFF"/>
              </a:highlight>
              <a:latin typeface="Times New Roman" panose="02020603050405020304" pitchFamily="18" charset="0"/>
            </a:endParaRPr>
          </a:p>
          <a:p>
            <a:pPr marL="285750" indent="-285750" algn="just">
              <a:buFont typeface="Wingdings" panose="05000000000000000000" pitchFamily="2" charset="2"/>
              <a:buChar char="§"/>
            </a:pPr>
            <a:r>
              <a:rPr lang="en-US" sz="2000" dirty="0">
                <a:solidFill>
                  <a:prstClr val="black"/>
                </a:solidFill>
                <a:highlight>
                  <a:srgbClr val="FFFFFF"/>
                </a:highlight>
                <a:latin typeface="Times New Roman" panose="02020603050405020304" pitchFamily="18" charset="0"/>
              </a:rPr>
              <a:t>The </a:t>
            </a:r>
            <a:r>
              <a:rPr lang="en-US" sz="2000" dirty="0" smtClean="0">
                <a:solidFill>
                  <a:prstClr val="black"/>
                </a:solidFill>
                <a:highlight>
                  <a:srgbClr val="FFFFFF"/>
                </a:highlight>
                <a:latin typeface="Times New Roman" panose="02020603050405020304" pitchFamily="18" charset="0"/>
              </a:rPr>
              <a:t>system, </a:t>
            </a:r>
            <a:r>
              <a:rPr lang="en-US" sz="2000" dirty="0">
                <a:solidFill>
                  <a:prstClr val="black"/>
                </a:solidFill>
                <a:highlight>
                  <a:srgbClr val="FFFFFF"/>
                </a:highlight>
                <a:latin typeface="Times New Roman" panose="02020603050405020304" pitchFamily="18" charset="0"/>
              </a:rPr>
              <a:t>recommends the price reduction strategy and optimum utilization of cloud resources. </a:t>
            </a:r>
          </a:p>
          <a:p>
            <a:pPr algn="just"/>
            <a:r>
              <a:rPr lang="en" sz="2000" dirty="0">
                <a:solidFill>
                  <a:prstClr val="black"/>
                </a:solidFill>
                <a:highlight>
                  <a:srgbClr val="FFFFFF"/>
                </a:highlight>
                <a:latin typeface="Calibri" panose="020F0502020204030204" pitchFamily="34" charset="0"/>
              </a:rPr>
              <a:t>	</a:t>
            </a:r>
          </a:p>
          <a:p>
            <a:endParaRPr lang="en" sz="2000" dirty="0">
              <a:solidFill>
                <a:prstClr val="black"/>
              </a:solidFill>
              <a:highlight>
                <a:srgbClr val="FFFFFF"/>
              </a:highlight>
              <a:latin typeface="Times New Roman" panose="02020603050405020304" pitchFamily="18" charset="0"/>
            </a:endParaRPr>
          </a:p>
        </p:txBody>
      </p:sp>
    </p:spTree>
    <p:extLst>
      <p:ext uri="{BB962C8B-B14F-4D97-AF65-F5344CB8AC3E}">
        <p14:creationId xmlns:p14="http://schemas.microsoft.com/office/powerpoint/2010/main" val="8961404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Rectangle 2"/>
          <p:cNvSpPr/>
          <p:nvPr/>
        </p:nvSpPr>
        <p:spPr>
          <a:xfrm>
            <a:off x="-128589" y="157163"/>
            <a:ext cx="5557837" cy="707886"/>
          </a:xfrm>
          <a:prstGeom prst="rect">
            <a:avLst/>
          </a:prstGeom>
        </p:spPr>
        <p:txBody>
          <a:bodyPr wrap="square">
            <a:spAutoFit/>
          </a:bodyPr>
          <a:lstStyle/>
          <a:p>
            <a:pPr algn="ctr">
              <a:lnSpc>
                <a:spcPct val="100000"/>
              </a:lnSpc>
            </a:pPr>
            <a:r>
              <a:rPr lang="en-US" sz="4000" b="1" u="sng" spc="-1" dirty="0">
                <a:solidFill>
                  <a:schemeClr val="accent2">
                    <a:lumMod val="50000"/>
                  </a:schemeClr>
                </a:solidFill>
                <a:effectLst>
                  <a:outerShdw blurRad="38100" dist="38100" dir="2700000" algn="tl">
                    <a:srgbClr val="000000">
                      <a:alpha val="43137"/>
                    </a:srgbClr>
                  </a:outerShdw>
                </a:effectLst>
                <a:uFill>
                  <a:solidFill>
                    <a:srgbClr val="FFFFFF"/>
                  </a:solidFill>
                </a:uFill>
                <a:latin typeface="Bell MT" panose="02020503060305020303" pitchFamily="18" charset="0"/>
                <a:cs typeface="Times New Roman" panose="02020603050405020304" pitchFamily="18" charset="0"/>
              </a:rPr>
              <a:t> System architecture</a:t>
            </a:r>
            <a:endParaRPr lang="en-US" sz="4000" b="1" spc="-1" dirty="0">
              <a:solidFill>
                <a:schemeClr val="accent2">
                  <a:lumMod val="50000"/>
                </a:schemeClr>
              </a:solidFill>
              <a:effectLst>
                <a:outerShdw blurRad="38100" dist="38100" dir="2700000" algn="tl">
                  <a:srgbClr val="000000">
                    <a:alpha val="43137"/>
                  </a:srgbClr>
                </a:outerShdw>
              </a:effectLst>
              <a:uFill>
                <a:solidFill>
                  <a:srgbClr val="FFFFFF"/>
                </a:solidFill>
              </a:uFill>
              <a:latin typeface="Bell MT" panose="02020503060305020303" pitchFamily="18" charset="0"/>
              <a:cs typeface="Times New Roman" panose="02020603050405020304" pitchFamily="18" charset="0"/>
            </a:endParaRPr>
          </a:p>
        </p:txBody>
      </p:sp>
      <p:pic>
        <p:nvPicPr>
          <p:cNvPr id="2097153" name="Picture 8"/>
          <p:cNvPicPr>
            <a:picLocks noChangeAspect="1"/>
          </p:cNvPicPr>
          <p:nvPr/>
        </p:nvPicPr>
        <p:blipFill>
          <a:blip r:embed="rId2"/>
          <a:stretch>
            <a:fillRect/>
          </a:stretch>
        </p:blipFill>
        <p:spPr>
          <a:xfrm>
            <a:off x="3072765" y="1194435"/>
            <a:ext cx="6046470" cy="446913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Rectangle 2"/>
          <p:cNvSpPr/>
          <p:nvPr/>
        </p:nvSpPr>
        <p:spPr>
          <a:xfrm>
            <a:off x="-442913" y="171451"/>
            <a:ext cx="5557837" cy="707886"/>
          </a:xfrm>
          <a:prstGeom prst="rect">
            <a:avLst/>
          </a:prstGeom>
        </p:spPr>
        <p:txBody>
          <a:bodyPr wrap="square">
            <a:spAutoFit/>
          </a:bodyPr>
          <a:lstStyle/>
          <a:p>
            <a:pPr algn="ctr">
              <a:lnSpc>
                <a:spcPct val="100000"/>
              </a:lnSpc>
            </a:pPr>
            <a:r>
              <a:rPr lang="en-US" sz="4000" b="1" u="sng" spc="-1" dirty="0">
                <a:solidFill>
                  <a:schemeClr val="accent2">
                    <a:lumMod val="50000"/>
                  </a:schemeClr>
                </a:solidFill>
                <a:effectLst>
                  <a:outerShdw blurRad="38100" dist="38100" dir="2700000" algn="tl">
                    <a:srgbClr val="000000">
                      <a:alpha val="43137"/>
                    </a:srgbClr>
                  </a:outerShdw>
                </a:effectLst>
                <a:uFill>
                  <a:solidFill>
                    <a:srgbClr val="FFFFFF"/>
                  </a:solidFill>
                </a:uFill>
                <a:latin typeface="Bell MT" panose="02020503060305020303" pitchFamily="18" charset="0"/>
                <a:cs typeface="Times New Roman" panose="02020603050405020304" pitchFamily="18" charset="0"/>
              </a:rPr>
              <a:t> </a:t>
            </a:r>
            <a:r>
              <a:rPr lang="en-US" sz="4000" b="1" u="sng" spc="-1" dirty="0" smtClean="0">
                <a:solidFill>
                  <a:schemeClr val="accent2">
                    <a:lumMod val="50000"/>
                  </a:schemeClr>
                </a:solidFill>
                <a:effectLst>
                  <a:outerShdw blurRad="38100" dist="38100" dir="2700000" algn="tl">
                    <a:srgbClr val="000000">
                      <a:alpha val="43137"/>
                    </a:srgbClr>
                  </a:outerShdw>
                </a:effectLst>
                <a:uFill>
                  <a:solidFill>
                    <a:srgbClr val="FFFFFF"/>
                  </a:solidFill>
                </a:uFill>
                <a:latin typeface="Bell MT" panose="02020503060305020303" pitchFamily="18" charset="0"/>
                <a:cs typeface="Times New Roman" panose="02020603050405020304" pitchFamily="18" charset="0"/>
              </a:rPr>
              <a:t>Dataflow Diagram</a:t>
            </a:r>
            <a:endParaRPr lang="en-US" sz="4000" b="1" spc="-1" dirty="0">
              <a:solidFill>
                <a:schemeClr val="accent2">
                  <a:lumMod val="50000"/>
                </a:schemeClr>
              </a:solidFill>
              <a:effectLst>
                <a:outerShdw blurRad="38100" dist="38100" dir="2700000" algn="tl">
                  <a:srgbClr val="000000">
                    <a:alpha val="43137"/>
                  </a:srgbClr>
                </a:outerShdw>
              </a:effectLst>
              <a:uFill>
                <a:solidFill>
                  <a:srgbClr val="FFFFFF"/>
                </a:solidFill>
              </a:uFill>
              <a:latin typeface="Bell MT" panose="02020503060305020303" pitchFamily="18" charset="0"/>
              <a:cs typeface="Times New Roman" panose="02020603050405020304" pitchFamily="18" charset="0"/>
            </a:endParaRPr>
          </a:p>
        </p:txBody>
      </p:sp>
      <p:sp>
        <p:nvSpPr>
          <p:cNvPr id="2" name="Rectangle 1"/>
          <p:cNvSpPr/>
          <p:nvPr/>
        </p:nvSpPr>
        <p:spPr>
          <a:xfrm>
            <a:off x="385764" y="985838"/>
            <a:ext cx="7700962" cy="400110"/>
          </a:xfrm>
          <a:prstGeom prst="rect">
            <a:avLst/>
          </a:prstGeom>
        </p:spPr>
        <p:txBody>
          <a:bodyPr wrap="square">
            <a:spAutoFit/>
          </a:bodyPr>
          <a:lstStyle/>
          <a:p>
            <a:pPr marL="342900" indent="-342900">
              <a:buFont typeface="Wingdings" panose="05000000000000000000" pitchFamily="2" charset="2"/>
              <a:buChar char="§"/>
            </a:pPr>
            <a:r>
              <a:rPr lang="en" sz="2000" dirty="0" smtClean="0">
                <a:solidFill>
                  <a:prstClr val="black"/>
                </a:solidFill>
                <a:highlight>
                  <a:srgbClr val="FFFFFF"/>
                </a:highlight>
                <a:latin typeface="Times New Roman" panose="02020603050405020304" pitchFamily="18" charset="0"/>
              </a:rPr>
              <a:t>DFD 0:</a:t>
            </a:r>
            <a:endParaRPr lang="en" sz="2000" dirty="0">
              <a:solidFill>
                <a:prstClr val="black"/>
              </a:solidFill>
              <a:highlight>
                <a:srgbClr val="FFFFFF"/>
              </a:highlight>
              <a:latin typeface="Times New Roman" panose="02020603050405020304" pitchFamily="18" charset="0"/>
            </a:endParaRPr>
          </a:p>
        </p:txBody>
      </p:sp>
      <p:sp>
        <p:nvSpPr>
          <p:cNvPr id="4" name="Rectangle 3"/>
          <p:cNvSpPr/>
          <p:nvPr/>
        </p:nvSpPr>
        <p:spPr>
          <a:xfrm>
            <a:off x="5150642" y="2810159"/>
            <a:ext cx="2486026" cy="117038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latin typeface="Times New Roman" panose="02020603050405020304" pitchFamily="18" charset="0"/>
                <a:cs typeface="Times New Roman" panose="02020603050405020304" pitchFamily="18" charset="0"/>
              </a:rPr>
              <a:t>Amazon Cloud</a:t>
            </a:r>
            <a:endParaRPr 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1878808" y="2810159"/>
            <a:ext cx="2107405" cy="117038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latin typeface="Times New Roman" panose="02020603050405020304" pitchFamily="18" charset="0"/>
                <a:cs typeface="Times New Roman" panose="02020603050405020304" pitchFamily="18" charset="0"/>
              </a:rPr>
              <a:t>User</a:t>
            </a:r>
            <a:endParaRPr lang="en-US" sz="2000" dirty="0">
              <a:latin typeface="Times New Roman" panose="02020603050405020304" pitchFamily="18" charset="0"/>
              <a:cs typeface="Times New Roman" panose="02020603050405020304" pitchFamily="18" charset="0"/>
            </a:endParaRPr>
          </a:p>
        </p:txBody>
      </p:sp>
      <p:sp>
        <p:nvSpPr>
          <p:cNvPr id="6" name="Rounded Rectangle 5"/>
          <p:cNvSpPr/>
          <p:nvPr/>
        </p:nvSpPr>
        <p:spPr>
          <a:xfrm>
            <a:off x="5114924" y="4811710"/>
            <a:ext cx="2628901" cy="854697"/>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latin typeface="Times New Roman" panose="02020603050405020304" pitchFamily="18" charset="0"/>
                <a:cs typeface="Times New Roman" panose="02020603050405020304" pitchFamily="18" charset="0"/>
              </a:rPr>
              <a:t>Cloud Usage Monitoring System</a:t>
            </a:r>
            <a:endParaRPr lang="en-US" sz="2000" dirty="0">
              <a:latin typeface="Times New Roman" panose="02020603050405020304" pitchFamily="18" charset="0"/>
              <a:cs typeface="Times New Roman" panose="02020603050405020304" pitchFamily="18" charset="0"/>
            </a:endParaRPr>
          </a:p>
        </p:txBody>
      </p:sp>
      <p:sp>
        <p:nvSpPr>
          <p:cNvPr id="9" name="Rectangle 8"/>
          <p:cNvSpPr/>
          <p:nvPr/>
        </p:nvSpPr>
        <p:spPr>
          <a:xfrm>
            <a:off x="5214937" y="1185893"/>
            <a:ext cx="2357437" cy="81617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 sz="2000" dirty="0" smtClean="0">
                <a:solidFill>
                  <a:prstClr val="black"/>
                </a:solidFill>
                <a:highlight>
                  <a:srgbClr val="FFFFFF"/>
                </a:highlight>
                <a:latin typeface="Times New Roman" panose="02020603050405020304" pitchFamily="18" charset="0"/>
              </a:rPr>
              <a:t>Service Provider</a:t>
            </a:r>
            <a:endParaRPr lang="en" sz="2000" dirty="0">
              <a:solidFill>
                <a:prstClr val="black"/>
              </a:solidFill>
              <a:highlight>
                <a:srgbClr val="FFFFFF"/>
              </a:highlight>
              <a:latin typeface="Times New Roman" panose="02020603050405020304" pitchFamily="18" charset="0"/>
            </a:endParaRPr>
          </a:p>
        </p:txBody>
      </p:sp>
      <p:cxnSp>
        <p:nvCxnSpPr>
          <p:cNvPr id="8" name="Straight Arrow Connector 7"/>
          <p:cNvCxnSpPr/>
          <p:nvPr/>
        </p:nvCxnSpPr>
        <p:spPr>
          <a:xfrm>
            <a:off x="6915151" y="2002067"/>
            <a:ext cx="7141" cy="8080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5743575" y="2002067"/>
            <a:ext cx="7147" cy="8311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6900863" y="2002067"/>
            <a:ext cx="14288" cy="808092"/>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flipV="1">
            <a:off x="5736428" y="3980542"/>
            <a:ext cx="7147" cy="8311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6922292" y="3957466"/>
            <a:ext cx="7147" cy="8311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986213" y="3071813"/>
            <a:ext cx="1164429" cy="833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flipH="1" flipV="1">
            <a:off x="3986214" y="3657600"/>
            <a:ext cx="1164428" cy="14288"/>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477088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57177" y="331196"/>
            <a:ext cx="7700962" cy="400110"/>
          </a:xfrm>
          <a:prstGeom prst="rect">
            <a:avLst/>
          </a:prstGeom>
        </p:spPr>
        <p:txBody>
          <a:bodyPr wrap="square">
            <a:spAutoFit/>
          </a:bodyPr>
          <a:lstStyle/>
          <a:p>
            <a:pPr marL="342900" indent="-342900">
              <a:buFont typeface="Wingdings" panose="05000000000000000000" pitchFamily="2" charset="2"/>
              <a:buChar char="§"/>
            </a:pPr>
            <a:r>
              <a:rPr lang="en" sz="2000" dirty="0" smtClean="0">
                <a:solidFill>
                  <a:prstClr val="black"/>
                </a:solidFill>
                <a:highlight>
                  <a:srgbClr val="FFFFFF"/>
                </a:highlight>
                <a:latin typeface="Times New Roman" panose="02020603050405020304" pitchFamily="18" charset="0"/>
              </a:rPr>
              <a:t>DFD 1:</a:t>
            </a:r>
            <a:endParaRPr lang="en" sz="2000" dirty="0">
              <a:solidFill>
                <a:prstClr val="black"/>
              </a:solidFill>
              <a:highlight>
                <a:srgbClr val="FFFFFF"/>
              </a:highlight>
              <a:latin typeface="Times New Roman" panose="02020603050405020304" pitchFamily="18" charset="0"/>
            </a:endParaRPr>
          </a:p>
        </p:txBody>
      </p:sp>
      <p:sp>
        <p:nvSpPr>
          <p:cNvPr id="17" name="Rectangle 16"/>
          <p:cNvSpPr/>
          <p:nvPr/>
        </p:nvSpPr>
        <p:spPr>
          <a:xfrm>
            <a:off x="7465216" y="1166775"/>
            <a:ext cx="3450433" cy="164338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latin typeface="Times New Roman" panose="02020603050405020304" pitchFamily="18" charset="0"/>
                <a:cs typeface="Times New Roman" panose="02020603050405020304" pitchFamily="18" charset="0"/>
              </a:rPr>
              <a:t>Amazon Cloud</a:t>
            </a:r>
            <a:endParaRPr lang="en-US" sz="2000" dirty="0">
              <a:latin typeface="Times New Roman" panose="02020603050405020304" pitchFamily="18" charset="0"/>
              <a:cs typeface="Times New Roman" panose="02020603050405020304" pitchFamily="18" charset="0"/>
            </a:endParaRPr>
          </a:p>
        </p:txBody>
      </p:sp>
      <p:sp>
        <p:nvSpPr>
          <p:cNvPr id="19" name="Rectangle 18"/>
          <p:cNvSpPr/>
          <p:nvPr/>
        </p:nvSpPr>
        <p:spPr>
          <a:xfrm>
            <a:off x="1878808" y="1166775"/>
            <a:ext cx="1878805" cy="164338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latin typeface="Times New Roman" panose="02020603050405020304" pitchFamily="18" charset="0"/>
                <a:cs typeface="Times New Roman" panose="02020603050405020304" pitchFamily="18" charset="0"/>
              </a:rPr>
              <a:t>User</a:t>
            </a:r>
            <a:endParaRPr lang="en-US" sz="2000" dirty="0">
              <a:latin typeface="Times New Roman" panose="02020603050405020304" pitchFamily="18" charset="0"/>
              <a:cs typeface="Times New Roman" panose="02020603050405020304" pitchFamily="18" charset="0"/>
            </a:endParaRPr>
          </a:p>
        </p:txBody>
      </p:sp>
      <p:sp>
        <p:nvSpPr>
          <p:cNvPr id="23" name="Rounded Rectangle 22"/>
          <p:cNvSpPr/>
          <p:nvPr/>
        </p:nvSpPr>
        <p:spPr>
          <a:xfrm>
            <a:off x="7650955" y="4699184"/>
            <a:ext cx="3450432" cy="854697"/>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latin typeface="Times New Roman" panose="02020603050405020304" pitchFamily="18" charset="0"/>
                <a:cs typeface="Times New Roman" panose="02020603050405020304" pitchFamily="18" charset="0"/>
              </a:rPr>
              <a:t>Cloud Usage Monitoring System</a:t>
            </a:r>
            <a:endParaRPr lang="en-US" sz="2000" dirty="0">
              <a:latin typeface="Times New Roman" panose="02020603050405020304" pitchFamily="18" charset="0"/>
              <a:cs typeface="Times New Roman" panose="02020603050405020304" pitchFamily="18" charset="0"/>
            </a:endParaRPr>
          </a:p>
        </p:txBody>
      </p:sp>
      <p:cxnSp>
        <p:nvCxnSpPr>
          <p:cNvPr id="29" name="Straight Arrow Connector 28"/>
          <p:cNvCxnSpPr/>
          <p:nvPr/>
        </p:nvCxnSpPr>
        <p:spPr>
          <a:xfrm flipV="1">
            <a:off x="8322465" y="2810159"/>
            <a:ext cx="7147" cy="8311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10287000" y="2810159"/>
            <a:ext cx="1" cy="18890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6600825" y="1302241"/>
            <a:ext cx="864391" cy="13999"/>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flipH="1">
            <a:off x="3757614" y="2575408"/>
            <a:ext cx="3707602" cy="1063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a:off x="6700838" y="1820979"/>
            <a:ext cx="764378" cy="4167"/>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3757613" y="1298073"/>
            <a:ext cx="10858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757613" y="1820979"/>
            <a:ext cx="1085850" cy="77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1878808" y="3340467"/>
            <a:ext cx="1878806" cy="271743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 sz="2000" dirty="0" smtClean="0">
                <a:solidFill>
                  <a:prstClr val="black"/>
                </a:solidFill>
                <a:highlight>
                  <a:srgbClr val="FFFFFF"/>
                </a:highlight>
                <a:latin typeface="Times New Roman" panose="02020603050405020304" pitchFamily="18" charset="0"/>
              </a:rPr>
              <a:t>Connect to Existing User’s Amazon Account Using user Id and Password</a:t>
            </a:r>
            <a:endParaRPr lang="en" sz="2000" dirty="0">
              <a:solidFill>
                <a:prstClr val="black"/>
              </a:solidFill>
              <a:highlight>
                <a:srgbClr val="FFFFFF"/>
              </a:highlight>
              <a:latin typeface="Times New Roman" panose="02020603050405020304" pitchFamily="18" charset="0"/>
            </a:endParaRPr>
          </a:p>
        </p:txBody>
      </p:sp>
      <p:cxnSp>
        <p:nvCxnSpPr>
          <p:cNvPr id="42" name="Straight Connector 41"/>
          <p:cNvCxnSpPr/>
          <p:nvPr/>
        </p:nvCxnSpPr>
        <p:spPr>
          <a:xfrm>
            <a:off x="8322465" y="4000500"/>
            <a:ext cx="0" cy="6986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3" idx="1"/>
          </p:cNvCxnSpPr>
          <p:nvPr/>
        </p:nvCxnSpPr>
        <p:spPr>
          <a:xfrm>
            <a:off x="3725469" y="5126532"/>
            <a:ext cx="3925486" cy="1"/>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p:nvPr/>
        </p:nvCxnSpPr>
        <p:spPr>
          <a:xfrm>
            <a:off x="2811063" y="2783666"/>
            <a:ext cx="7147" cy="5832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4668168" y="1097102"/>
            <a:ext cx="2040088" cy="369332"/>
          </a:xfrm>
          <a:prstGeom prst="rect">
            <a:avLst/>
          </a:prstGeom>
        </p:spPr>
        <p:txBody>
          <a:bodyPr wrap="square">
            <a:spAutoFit/>
          </a:bodyPr>
          <a:lstStyle/>
          <a:p>
            <a:r>
              <a:rPr lang="en" dirty="0" smtClean="0">
                <a:solidFill>
                  <a:prstClr val="black"/>
                </a:solidFill>
                <a:highlight>
                  <a:srgbClr val="FFFFFF"/>
                </a:highlight>
                <a:latin typeface="Times New Roman" panose="02020603050405020304" pitchFamily="18" charset="0"/>
              </a:rPr>
              <a:t>View Current Plane</a:t>
            </a:r>
            <a:endParaRPr lang="en" dirty="0">
              <a:solidFill>
                <a:prstClr val="black"/>
              </a:solidFill>
              <a:highlight>
                <a:srgbClr val="FFFFFF"/>
              </a:highlight>
              <a:latin typeface="Times New Roman" panose="02020603050405020304" pitchFamily="18" charset="0"/>
            </a:endParaRPr>
          </a:p>
        </p:txBody>
      </p:sp>
      <p:sp>
        <p:nvSpPr>
          <p:cNvPr id="68" name="Rectangle 67"/>
          <p:cNvSpPr/>
          <p:nvPr/>
        </p:nvSpPr>
        <p:spPr>
          <a:xfrm>
            <a:off x="4655525" y="1644040"/>
            <a:ext cx="2249975" cy="369332"/>
          </a:xfrm>
          <a:prstGeom prst="rect">
            <a:avLst/>
          </a:prstGeom>
        </p:spPr>
        <p:txBody>
          <a:bodyPr wrap="none">
            <a:spAutoFit/>
          </a:bodyPr>
          <a:lstStyle/>
          <a:p>
            <a:r>
              <a:rPr lang="en" dirty="0">
                <a:solidFill>
                  <a:prstClr val="black"/>
                </a:solidFill>
                <a:highlight>
                  <a:srgbClr val="FFFFFF"/>
                </a:highlight>
                <a:latin typeface="Times New Roman" panose="02020603050405020304" pitchFamily="18" charset="0"/>
              </a:rPr>
              <a:t>View </a:t>
            </a:r>
            <a:r>
              <a:rPr lang="en" dirty="0" smtClean="0">
                <a:solidFill>
                  <a:prstClr val="black"/>
                </a:solidFill>
                <a:highlight>
                  <a:srgbClr val="FFFFFF"/>
                </a:highlight>
                <a:latin typeface="Times New Roman" panose="02020603050405020304" pitchFamily="18" charset="0"/>
              </a:rPr>
              <a:t>VM Wise Usage</a:t>
            </a:r>
            <a:endParaRPr lang="en" dirty="0">
              <a:solidFill>
                <a:prstClr val="black"/>
              </a:solidFill>
              <a:highlight>
                <a:srgbClr val="FFFFFF"/>
              </a:highlight>
              <a:latin typeface="Times New Roman" panose="02020603050405020304" pitchFamily="18" charset="0"/>
            </a:endParaRPr>
          </a:p>
        </p:txBody>
      </p:sp>
      <p:sp>
        <p:nvSpPr>
          <p:cNvPr id="69" name="Rectangle 68"/>
          <p:cNvSpPr/>
          <p:nvPr/>
        </p:nvSpPr>
        <p:spPr>
          <a:xfrm>
            <a:off x="3729039" y="2043682"/>
            <a:ext cx="3921916" cy="369332"/>
          </a:xfrm>
          <a:prstGeom prst="rect">
            <a:avLst/>
          </a:prstGeom>
        </p:spPr>
        <p:txBody>
          <a:bodyPr wrap="square">
            <a:spAutoFit/>
          </a:bodyPr>
          <a:lstStyle/>
          <a:p>
            <a:r>
              <a:rPr lang="en" dirty="0" smtClean="0">
                <a:solidFill>
                  <a:prstClr val="black"/>
                </a:solidFill>
                <a:highlight>
                  <a:srgbClr val="FFFFFF"/>
                </a:highlight>
                <a:latin typeface="Times New Roman" panose="02020603050405020304" pitchFamily="18" charset="0"/>
              </a:rPr>
              <a:t>View CPU and RAM Usage Utilization</a:t>
            </a:r>
            <a:endParaRPr lang="en" dirty="0">
              <a:solidFill>
                <a:prstClr val="black"/>
              </a:solidFill>
              <a:highlight>
                <a:srgbClr val="FFFFFF"/>
              </a:highlight>
              <a:latin typeface="Times New Roman" panose="02020603050405020304" pitchFamily="18" charset="0"/>
            </a:endParaRPr>
          </a:p>
        </p:txBody>
      </p:sp>
      <p:sp>
        <p:nvSpPr>
          <p:cNvPr id="80" name="Rectangle 79"/>
          <p:cNvSpPr/>
          <p:nvPr/>
        </p:nvSpPr>
        <p:spPr>
          <a:xfrm>
            <a:off x="6086475" y="3658440"/>
            <a:ext cx="3957637" cy="369332"/>
          </a:xfrm>
          <a:prstGeom prst="rect">
            <a:avLst/>
          </a:prstGeom>
        </p:spPr>
        <p:txBody>
          <a:bodyPr wrap="square">
            <a:spAutoFit/>
          </a:bodyPr>
          <a:lstStyle/>
          <a:p>
            <a:r>
              <a:rPr lang="en" dirty="0" smtClean="0">
                <a:solidFill>
                  <a:prstClr val="black"/>
                </a:solidFill>
                <a:highlight>
                  <a:srgbClr val="FFFFFF"/>
                </a:highlight>
                <a:latin typeface="Times New Roman" panose="02020603050405020304" pitchFamily="18" charset="0"/>
              </a:rPr>
              <a:t>Resource Monitoring Of Cloud Node</a:t>
            </a:r>
            <a:endParaRPr lang="en" dirty="0">
              <a:solidFill>
                <a:prstClr val="black"/>
              </a:solidFill>
              <a:highlight>
                <a:srgbClr val="FFFFFF"/>
              </a:highlight>
              <a:latin typeface="Times New Roman" panose="02020603050405020304" pitchFamily="18" charset="0"/>
            </a:endParaRPr>
          </a:p>
        </p:txBody>
      </p:sp>
    </p:spTree>
    <p:extLst>
      <p:ext uri="{BB962C8B-B14F-4D97-AF65-F5344CB8AC3E}">
        <p14:creationId xmlns:p14="http://schemas.microsoft.com/office/powerpoint/2010/main" val="37218172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64296" y="29749"/>
            <a:ext cx="7700962" cy="400110"/>
          </a:xfrm>
          <a:prstGeom prst="rect">
            <a:avLst/>
          </a:prstGeom>
        </p:spPr>
        <p:txBody>
          <a:bodyPr wrap="square">
            <a:spAutoFit/>
          </a:bodyPr>
          <a:lstStyle/>
          <a:p>
            <a:pPr marL="342900" indent="-342900">
              <a:buFont typeface="Wingdings" panose="05000000000000000000" pitchFamily="2" charset="2"/>
              <a:buChar char="§"/>
            </a:pPr>
            <a:r>
              <a:rPr lang="en" sz="2000" dirty="0" smtClean="0">
                <a:solidFill>
                  <a:prstClr val="black"/>
                </a:solidFill>
                <a:highlight>
                  <a:srgbClr val="FFFFFF"/>
                </a:highlight>
                <a:latin typeface="Times New Roman" panose="02020603050405020304" pitchFamily="18" charset="0"/>
              </a:rPr>
              <a:t>DFD 2:</a:t>
            </a:r>
            <a:endParaRPr lang="en" sz="2000" dirty="0">
              <a:solidFill>
                <a:prstClr val="black"/>
              </a:solidFill>
              <a:highlight>
                <a:srgbClr val="FFFFFF"/>
              </a:highlight>
              <a:latin typeface="Times New Roman" panose="02020603050405020304" pitchFamily="18" charset="0"/>
            </a:endParaRPr>
          </a:p>
        </p:txBody>
      </p:sp>
      <p:sp>
        <p:nvSpPr>
          <p:cNvPr id="17" name="Rectangle 16"/>
          <p:cNvSpPr/>
          <p:nvPr/>
        </p:nvSpPr>
        <p:spPr>
          <a:xfrm>
            <a:off x="5352062" y="2135468"/>
            <a:ext cx="2005852" cy="95133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Amazon Cloud</a:t>
            </a:r>
            <a:endParaRPr lang="en-US" sz="1600" dirty="0">
              <a:latin typeface="Times New Roman" panose="02020603050405020304" pitchFamily="18" charset="0"/>
              <a:cs typeface="Times New Roman" panose="02020603050405020304" pitchFamily="18" charset="0"/>
            </a:endParaRPr>
          </a:p>
        </p:txBody>
      </p:sp>
      <p:sp>
        <p:nvSpPr>
          <p:cNvPr id="19" name="Rectangle 18"/>
          <p:cNvSpPr/>
          <p:nvPr/>
        </p:nvSpPr>
        <p:spPr>
          <a:xfrm>
            <a:off x="1059061" y="2125485"/>
            <a:ext cx="882252" cy="109909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User</a:t>
            </a:r>
            <a:endParaRPr lang="en-US" sz="1600" dirty="0">
              <a:latin typeface="Times New Roman" panose="02020603050405020304" pitchFamily="18" charset="0"/>
              <a:cs typeface="Times New Roman" panose="02020603050405020304" pitchFamily="18" charset="0"/>
            </a:endParaRPr>
          </a:p>
        </p:txBody>
      </p:sp>
      <p:sp>
        <p:nvSpPr>
          <p:cNvPr id="23" name="Rounded Rectangle 22"/>
          <p:cNvSpPr/>
          <p:nvPr/>
        </p:nvSpPr>
        <p:spPr>
          <a:xfrm>
            <a:off x="5130609" y="4098473"/>
            <a:ext cx="2634649" cy="732673"/>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Cloud Usage Monitoring System</a:t>
            </a:r>
            <a:endParaRPr lang="en-US" dirty="0">
              <a:latin typeface="Times New Roman" panose="02020603050405020304" pitchFamily="18" charset="0"/>
              <a:cs typeface="Times New Roman" panose="02020603050405020304" pitchFamily="18" charset="0"/>
            </a:endParaRPr>
          </a:p>
        </p:txBody>
      </p:sp>
      <p:cxnSp>
        <p:nvCxnSpPr>
          <p:cNvPr id="29" name="Straight Arrow Connector 28"/>
          <p:cNvCxnSpPr/>
          <p:nvPr/>
        </p:nvCxnSpPr>
        <p:spPr>
          <a:xfrm flipV="1">
            <a:off x="5464965" y="3086800"/>
            <a:ext cx="7147" cy="5100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7029451" y="3086800"/>
            <a:ext cx="14287" cy="10422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4487116" y="2228348"/>
            <a:ext cx="864944" cy="115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flipH="1" flipV="1">
            <a:off x="1941314" y="2958466"/>
            <a:ext cx="3416521" cy="5715"/>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a:off x="4593457" y="2477792"/>
            <a:ext cx="764378" cy="4167"/>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V="1">
            <a:off x="1953819" y="2228348"/>
            <a:ext cx="1346594" cy="135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1938857" y="2477792"/>
            <a:ext cx="1218681" cy="10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908630" y="3507920"/>
            <a:ext cx="1305933" cy="1683843"/>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 sz="1400" dirty="0" smtClean="0">
                <a:solidFill>
                  <a:prstClr val="black"/>
                </a:solidFill>
                <a:highlight>
                  <a:srgbClr val="FFFFFF"/>
                </a:highlight>
                <a:latin typeface="Times New Roman" panose="02020603050405020304" pitchFamily="18" charset="0"/>
              </a:rPr>
              <a:t>Connect to Existing User’s Amazon Account Using user Id and Password</a:t>
            </a:r>
            <a:endParaRPr lang="en" sz="1400" dirty="0">
              <a:solidFill>
                <a:prstClr val="black"/>
              </a:solidFill>
              <a:highlight>
                <a:srgbClr val="FFFFFF"/>
              </a:highlight>
              <a:latin typeface="Times New Roman" panose="02020603050405020304" pitchFamily="18" charset="0"/>
            </a:endParaRPr>
          </a:p>
        </p:txBody>
      </p:sp>
      <p:cxnSp>
        <p:nvCxnSpPr>
          <p:cNvPr id="42" name="Straight Connector 41"/>
          <p:cNvCxnSpPr/>
          <p:nvPr/>
        </p:nvCxnSpPr>
        <p:spPr>
          <a:xfrm>
            <a:off x="5464965" y="3777887"/>
            <a:ext cx="0" cy="3512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3" idx="1"/>
          </p:cNvCxnSpPr>
          <p:nvPr/>
        </p:nvCxnSpPr>
        <p:spPr>
          <a:xfrm>
            <a:off x="2214563" y="4464014"/>
            <a:ext cx="2916046" cy="796"/>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19" idx="2"/>
          </p:cNvCxnSpPr>
          <p:nvPr/>
        </p:nvCxnSpPr>
        <p:spPr>
          <a:xfrm>
            <a:off x="1500187" y="3224577"/>
            <a:ext cx="0" cy="2947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2995462" y="2052602"/>
            <a:ext cx="2040088" cy="307777"/>
          </a:xfrm>
          <a:prstGeom prst="rect">
            <a:avLst/>
          </a:prstGeom>
        </p:spPr>
        <p:txBody>
          <a:bodyPr wrap="square">
            <a:spAutoFit/>
          </a:bodyPr>
          <a:lstStyle/>
          <a:p>
            <a:r>
              <a:rPr lang="en" sz="1400" dirty="0" smtClean="0">
                <a:solidFill>
                  <a:prstClr val="black"/>
                </a:solidFill>
                <a:highlight>
                  <a:srgbClr val="FFFFFF"/>
                </a:highlight>
                <a:latin typeface="Times New Roman" panose="02020603050405020304" pitchFamily="18" charset="0"/>
              </a:rPr>
              <a:t>View Current Plane</a:t>
            </a:r>
            <a:endParaRPr lang="en" sz="1400" dirty="0">
              <a:solidFill>
                <a:prstClr val="black"/>
              </a:solidFill>
              <a:highlight>
                <a:srgbClr val="FFFFFF"/>
              </a:highlight>
              <a:latin typeface="Times New Roman" panose="02020603050405020304" pitchFamily="18" charset="0"/>
            </a:endParaRPr>
          </a:p>
        </p:txBody>
      </p:sp>
      <p:sp>
        <p:nvSpPr>
          <p:cNvPr id="68" name="Rectangle 67"/>
          <p:cNvSpPr/>
          <p:nvPr/>
        </p:nvSpPr>
        <p:spPr>
          <a:xfrm>
            <a:off x="2908328" y="2330155"/>
            <a:ext cx="1795235" cy="307777"/>
          </a:xfrm>
          <a:prstGeom prst="rect">
            <a:avLst/>
          </a:prstGeom>
        </p:spPr>
        <p:txBody>
          <a:bodyPr wrap="none">
            <a:spAutoFit/>
          </a:bodyPr>
          <a:lstStyle/>
          <a:p>
            <a:r>
              <a:rPr lang="en" sz="1400" dirty="0">
                <a:solidFill>
                  <a:prstClr val="black"/>
                </a:solidFill>
                <a:highlight>
                  <a:srgbClr val="FFFFFF"/>
                </a:highlight>
                <a:latin typeface="Times New Roman" panose="02020603050405020304" pitchFamily="18" charset="0"/>
              </a:rPr>
              <a:t>View </a:t>
            </a:r>
            <a:r>
              <a:rPr lang="en" sz="1400" dirty="0" smtClean="0">
                <a:solidFill>
                  <a:prstClr val="black"/>
                </a:solidFill>
                <a:highlight>
                  <a:srgbClr val="FFFFFF"/>
                </a:highlight>
                <a:latin typeface="Times New Roman" panose="02020603050405020304" pitchFamily="18" charset="0"/>
              </a:rPr>
              <a:t>VM Wise Usage</a:t>
            </a:r>
            <a:endParaRPr lang="en" sz="1400" dirty="0">
              <a:solidFill>
                <a:prstClr val="black"/>
              </a:solidFill>
              <a:highlight>
                <a:srgbClr val="FFFFFF"/>
              </a:highlight>
              <a:latin typeface="Times New Roman" panose="02020603050405020304" pitchFamily="18" charset="0"/>
            </a:endParaRPr>
          </a:p>
        </p:txBody>
      </p:sp>
      <p:sp>
        <p:nvSpPr>
          <p:cNvPr id="69" name="Rectangle 68"/>
          <p:cNvSpPr/>
          <p:nvPr/>
        </p:nvSpPr>
        <p:spPr>
          <a:xfrm>
            <a:off x="1953819" y="2651973"/>
            <a:ext cx="3921916" cy="338554"/>
          </a:xfrm>
          <a:prstGeom prst="rect">
            <a:avLst/>
          </a:prstGeom>
        </p:spPr>
        <p:txBody>
          <a:bodyPr wrap="square">
            <a:spAutoFit/>
          </a:bodyPr>
          <a:lstStyle/>
          <a:p>
            <a:r>
              <a:rPr lang="en" sz="1600" dirty="0" smtClean="0">
                <a:solidFill>
                  <a:prstClr val="black"/>
                </a:solidFill>
                <a:highlight>
                  <a:srgbClr val="FFFFFF"/>
                </a:highlight>
                <a:latin typeface="Times New Roman" panose="02020603050405020304" pitchFamily="18" charset="0"/>
              </a:rPr>
              <a:t>View CPU and RAM Usage Utilization</a:t>
            </a:r>
            <a:endParaRPr lang="en" sz="1600" dirty="0">
              <a:solidFill>
                <a:prstClr val="black"/>
              </a:solidFill>
              <a:highlight>
                <a:srgbClr val="FFFFFF"/>
              </a:highlight>
              <a:latin typeface="Times New Roman" panose="02020603050405020304" pitchFamily="18" charset="0"/>
            </a:endParaRPr>
          </a:p>
        </p:txBody>
      </p:sp>
      <p:sp>
        <p:nvSpPr>
          <p:cNvPr id="80" name="Rectangle 79"/>
          <p:cNvSpPr/>
          <p:nvPr/>
        </p:nvSpPr>
        <p:spPr>
          <a:xfrm>
            <a:off x="4015506" y="3588386"/>
            <a:ext cx="3957637" cy="307777"/>
          </a:xfrm>
          <a:prstGeom prst="rect">
            <a:avLst/>
          </a:prstGeom>
        </p:spPr>
        <p:txBody>
          <a:bodyPr wrap="square">
            <a:spAutoFit/>
          </a:bodyPr>
          <a:lstStyle/>
          <a:p>
            <a:r>
              <a:rPr lang="en" sz="1400" dirty="0" smtClean="0">
                <a:solidFill>
                  <a:prstClr val="black"/>
                </a:solidFill>
                <a:highlight>
                  <a:srgbClr val="FFFFFF"/>
                </a:highlight>
                <a:latin typeface="Times New Roman" panose="02020603050405020304" pitchFamily="18" charset="0"/>
              </a:rPr>
              <a:t>Resource Monitoring Of Cloud Node</a:t>
            </a:r>
            <a:endParaRPr lang="en" sz="1400" dirty="0">
              <a:solidFill>
                <a:prstClr val="black"/>
              </a:solidFill>
              <a:highlight>
                <a:srgbClr val="FFFFFF"/>
              </a:highlight>
              <a:latin typeface="Times New Roman" panose="02020603050405020304" pitchFamily="18" charset="0"/>
            </a:endParaRPr>
          </a:p>
        </p:txBody>
      </p:sp>
      <p:cxnSp>
        <p:nvCxnSpPr>
          <p:cNvPr id="21" name="Straight Arrow Connector 20"/>
          <p:cNvCxnSpPr/>
          <p:nvPr/>
        </p:nvCxnSpPr>
        <p:spPr>
          <a:xfrm>
            <a:off x="1500187" y="704462"/>
            <a:ext cx="13098" cy="14310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908630" y="3515660"/>
            <a:ext cx="1305933" cy="1683843"/>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 sz="1400" dirty="0" smtClean="0">
                <a:solidFill>
                  <a:prstClr val="black"/>
                </a:solidFill>
                <a:highlight>
                  <a:srgbClr val="FFFFFF"/>
                </a:highlight>
                <a:latin typeface="Times New Roman" panose="02020603050405020304" pitchFamily="18" charset="0"/>
              </a:rPr>
              <a:t>Connect to Existing User’s Amazon Account Using user Id and Password</a:t>
            </a:r>
            <a:endParaRPr lang="en" sz="1400" dirty="0">
              <a:solidFill>
                <a:prstClr val="black"/>
              </a:solidFill>
              <a:highlight>
                <a:srgbClr val="FFFFFF"/>
              </a:highlight>
              <a:latin typeface="Times New Roman" panose="02020603050405020304" pitchFamily="18" charset="0"/>
            </a:endParaRPr>
          </a:p>
        </p:txBody>
      </p:sp>
      <p:sp>
        <p:nvSpPr>
          <p:cNvPr id="56" name="Rounded Rectangle 55"/>
          <p:cNvSpPr/>
          <p:nvPr/>
        </p:nvSpPr>
        <p:spPr>
          <a:xfrm>
            <a:off x="5089510" y="5370446"/>
            <a:ext cx="1305933" cy="92937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 sz="1400" dirty="0" smtClean="0">
                <a:solidFill>
                  <a:prstClr val="black"/>
                </a:solidFill>
                <a:highlight>
                  <a:srgbClr val="FFFFFF"/>
                </a:highlight>
                <a:latin typeface="Times New Roman" panose="02020603050405020304" pitchFamily="18" charset="0"/>
              </a:rPr>
              <a:t>Fetch all the Performance Matrix</a:t>
            </a:r>
            <a:endParaRPr lang="en" sz="1400" dirty="0">
              <a:solidFill>
                <a:prstClr val="black"/>
              </a:solidFill>
              <a:highlight>
                <a:srgbClr val="FFFFFF"/>
              </a:highlight>
              <a:latin typeface="Times New Roman" panose="02020603050405020304" pitchFamily="18" charset="0"/>
            </a:endParaRPr>
          </a:p>
        </p:txBody>
      </p:sp>
      <p:sp>
        <p:nvSpPr>
          <p:cNvPr id="57" name="Rounded Rectangle 56"/>
          <p:cNvSpPr/>
          <p:nvPr/>
        </p:nvSpPr>
        <p:spPr>
          <a:xfrm>
            <a:off x="7058047" y="5033456"/>
            <a:ext cx="1500166" cy="126636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 sz="1400" dirty="0" smtClean="0">
                <a:solidFill>
                  <a:prstClr val="black"/>
                </a:solidFill>
                <a:highlight>
                  <a:srgbClr val="FFFFFF"/>
                </a:highlight>
                <a:latin typeface="Times New Roman" panose="02020603050405020304" pitchFamily="18" charset="0"/>
              </a:rPr>
              <a:t>Deploy Resource Monitoring and Load Balancing Tool</a:t>
            </a:r>
            <a:endParaRPr lang="en" sz="1400" dirty="0">
              <a:solidFill>
                <a:prstClr val="black"/>
              </a:solidFill>
              <a:highlight>
                <a:srgbClr val="FFFFFF"/>
              </a:highlight>
              <a:latin typeface="Times New Roman" panose="02020603050405020304" pitchFamily="18" charset="0"/>
            </a:endParaRPr>
          </a:p>
        </p:txBody>
      </p:sp>
      <p:sp>
        <p:nvSpPr>
          <p:cNvPr id="58" name="Rounded Rectangle 57"/>
          <p:cNvSpPr/>
          <p:nvPr/>
        </p:nvSpPr>
        <p:spPr>
          <a:xfrm>
            <a:off x="9224963" y="5033456"/>
            <a:ext cx="1428750" cy="126636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 sz="1400" dirty="0" smtClean="0">
                <a:solidFill>
                  <a:prstClr val="black"/>
                </a:solidFill>
                <a:highlight>
                  <a:srgbClr val="FFFFFF"/>
                </a:highlight>
                <a:latin typeface="Times New Roman" panose="02020603050405020304" pitchFamily="18" charset="0"/>
              </a:rPr>
              <a:t>Evaluate Need of available Resources</a:t>
            </a:r>
            <a:endParaRPr lang="en" sz="1400" dirty="0">
              <a:solidFill>
                <a:prstClr val="black"/>
              </a:solidFill>
              <a:highlight>
                <a:srgbClr val="FFFFFF"/>
              </a:highlight>
              <a:latin typeface="Times New Roman" panose="02020603050405020304" pitchFamily="18" charset="0"/>
            </a:endParaRPr>
          </a:p>
        </p:txBody>
      </p:sp>
      <p:sp>
        <p:nvSpPr>
          <p:cNvPr id="59" name="Rounded Rectangle 58"/>
          <p:cNvSpPr/>
          <p:nvPr/>
        </p:nvSpPr>
        <p:spPr>
          <a:xfrm>
            <a:off x="7043738" y="3300868"/>
            <a:ext cx="1263761" cy="69645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 sz="1400" dirty="0" smtClean="0">
                <a:solidFill>
                  <a:prstClr val="black"/>
                </a:solidFill>
                <a:highlight>
                  <a:srgbClr val="FFFFFF"/>
                </a:highlight>
                <a:latin typeface="Times New Roman" panose="02020603050405020304" pitchFamily="18" charset="0"/>
              </a:rPr>
              <a:t>Monitor Account Wise VM usage</a:t>
            </a:r>
            <a:endParaRPr lang="en" sz="1400" dirty="0">
              <a:solidFill>
                <a:prstClr val="black"/>
              </a:solidFill>
              <a:highlight>
                <a:srgbClr val="FFFFFF"/>
              </a:highlight>
              <a:latin typeface="Times New Roman" panose="02020603050405020304" pitchFamily="18" charset="0"/>
            </a:endParaRPr>
          </a:p>
        </p:txBody>
      </p:sp>
      <p:sp>
        <p:nvSpPr>
          <p:cNvPr id="60" name="Rectangle 59"/>
          <p:cNvSpPr/>
          <p:nvPr/>
        </p:nvSpPr>
        <p:spPr>
          <a:xfrm>
            <a:off x="8952487" y="2800350"/>
            <a:ext cx="1728817" cy="166366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Times New Roman" panose="02020603050405020304" pitchFamily="18" charset="0"/>
                <a:cs typeface="Times New Roman" panose="02020603050405020304" pitchFamily="18" charset="0"/>
              </a:rPr>
              <a:t>CPU Utilization</a:t>
            </a:r>
          </a:p>
          <a:p>
            <a:pPr algn="ctr"/>
            <a:r>
              <a:rPr lang="en-US" sz="1400" dirty="0" smtClean="0">
                <a:latin typeface="Times New Roman" panose="02020603050405020304" pitchFamily="18" charset="0"/>
                <a:cs typeface="Times New Roman" panose="02020603050405020304" pitchFamily="18" charset="0"/>
              </a:rPr>
              <a:t>DiskReadBytes</a:t>
            </a:r>
          </a:p>
          <a:p>
            <a:pPr algn="ctr"/>
            <a:r>
              <a:rPr lang="en-US" sz="1400" dirty="0" smtClean="0">
                <a:latin typeface="Times New Roman" panose="02020603050405020304" pitchFamily="18" charset="0"/>
                <a:cs typeface="Times New Roman" panose="02020603050405020304" pitchFamily="18" charset="0"/>
              </a:rPr>
              <a:t>DiskWriteBytes</a:t>
            </a:r>
          </a:p>
          <a:p>
            <a:pPr algn="ctr"/>
            <a:r>
              <a:rPr lang="en-US" sz="1400" dirty="0" smtClean="0">
                <a:latin typeface="Times New Roman" panose="02020603050405020304" pitchFamily="18" charset="0"/>
                <a:cs typeface="Times New Roman" panose="02020603050405020304" pitchFamily="18" charset="0"/>
              </a:rPr>
              <a:t>Network IN</a:t>
            </a:r>
          </a:p>
          <a:p>
            <a:pPr algn="ctr"/>
            <a:r>
              <a:rPr lang="en-US" sz="1400" dirty="0" smtClean="0">
                <a:latin typeface="Times New Roman" panose="02020603050405020304" pitchFamily="18" charset="0"/>
                <a:cs typeface="Times New Roman" panose="02020603050405020304" pitchFamily="18" charset="0"/>
              </a:rPr>
              <a:t>Network Out</a:t>
            </a:r>
          </a:p>
          <a:p>
            <a:pPr algn="ctr"/>
            <a:r>
              <a:rPr lang="en-US" sz="1400" dirty="0" smtClean="0">
                <a:latin typeface="Times New Roman" panose="02020603050405020304" pitchFamily="18" charset="0"/>
                <a:cs typeface="Times New Roman" panose="02020603050405020304" pitchFamily="18" charset="0"/>
              </a:rPr>
              <a:t>Status Check</a:t>
            </a:r>
            <a:endParaRPr lang="en-US" sz="1400" dirty="0">
              <a:latin typeface="Times New Roman" panose="02020603050405020304" pitchFamily="18" charset="0"/>
              <a:cs typeface="Times New Roman" panose="02020603050405020304" pitchFamily="18" charset="0"/>
            </a:endParaRPr>
          </a:p>
        </p:txBody>
      </p:sp>
      <p:cxnSp>
        <p:nvCxnSpPr>
          <p:cNvPr id="61" name="Straight Arrow Connector 60"/>
          <p:cNvCxnSpPr>
            <a:stCxn id="59" idx="3"/>
          </p:cNvCxnSpPr>
          <p:nvPr/>
        </p:nvCxnSpPr>
        <p:spPr>
          <a:xfrm>
            <a:off x="8307499" y="3649093"/>
            <a:ext cx="644988"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7" name="Rectangle 66"/>
          <p:cNvSpPr/>
          <p:nvPr/>
        </p:nvSpPr>
        <p:spPr>
          <a:xfrm>
            <a:off x="5531034" y="0"/>
            <a:ext cx="1826880" cy="102771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Times New Roman" panose="02020603050405020304" pitchFamily="18" charset="0"/>
                <a:cs typeface="Times New Roman" panose="02020603050405020304" pitchFamily="18" charset="0"/>
              </a:rPr>
              <a:t>Storage-Pricing</a:t>
            </a:r>
          </a:p>
          <a:p>
            <a:pPr algn="ctr"/>
            <a:r>
              <a:rPr lang="en-US" sz="1400" dirty="0" smtClean="0">
                <a:latin typeface="Times New Roman" panose="02020603050405020304" pitchFamily="18" charset="0"/>
                <a:cs typeface="Times New Roman" panose="02020603050405020304" pitchFamily="18" charset="0"/>
              </a:rPr>
              <a:t>Request Pricing</a:t>
            </a:r>
          </a:p>
          <a:p>
            <a:pPr algn="ctr"/>
            <a:r>
              <a:rPr lang="en-US" sz="1400" dirty="0" smtClean="0">
                <a:latin typeface="Times New Roman" panose="02020603050405020304" pitchFamily="18" charset="0"/>
                <a:cs typeface="Times New Roman" panose="02020603050405020304" pitchFamily="18" charset="0"/>
              </a:rPr>
              <a:t>Storage</a:t>
            </a:r>
          </a:p>
          <a:p>
            <a:pPr algn="ctr"/>
            <a:r>
              <a:rPr lang="en-US" sz="1400" dirty="0" smtClean="0">
                <a:latin typeface="Times New Roman" panose="02020603050405020304" pitchFamily="18" charset="0"/>
                <a:cs typeface="Times New Roman" panose="02020603050405020304" pitchFamily="18" charset="0"/>
              </a:rPr>
              <a:t>Management Price</a:t>
            </a:r>
          </a:p>
          <a:p>
            <a:pPr algn="ctr"/>
            <a:r>
              <a:rPr lang="en-US" sz="1400" dirty="0" smtClean="0">
                <a:latin typeface="Times New Roman" panose="02020603050405020304" pitchFamily="18" charset="0"/>
                <a:cs typeface="Times New Roman" panose="02020603050405020304" pitchFamily="18" charset="0"/>
              </a:rPr>
              <a:t>CPU pricing</a:t>
            </a:r>
            <a:endParaRPr lang="en-US" sz="1400" dirty="0">
              <a:latin typeface="Times New Roman" panose="02020603050405020304" pitchFamily="18" charset="0"/>
              <a:cs typeface="Times New Roman" panose="02020603050405020304" pitchFamily="18" charset="0"/>
            </a:endParaRPr>
          </a:p>
        </p:txBody>
      </p:sp>
      <p:cxnSp>
        <p:nvCxnSpPr>
          <p:cNvPr id="70" name="Straight Arrow Connector 69"/>
          <p:cNvCxnSpPr/>
          <p:nvPr/>
        </p:nvCxnSpPr>
        <p:spPr>
          <a:xfrm flipV="1">
            <a:off x="6413059" y="1000208"/>
            <a:ext cx="8929" cy="2298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6413059" y="5773168"/>
            <a:ext cx="644988"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p:cNvCxnSpPr/>
          <p:nvPr/>
        </p:nvCxnSpPr>
        <p:spPr>
          <a:xfrm>
            <a:off x="8558213" y="5759898"/>
            <a:ext cx="644988"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p:cNvCxnSpPr/>
          <p:nvPr/>
        </p:nvCxnSpPr>
        <p:spPr>
          <a:xfrm>
            <a:off x="5747147" y="4831146"/>
            <a:ext cx="0" cy="5393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1500187" y="729570"/>
            <a:ext cx="4030847" cy="2733"/>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86" name="Rectangle 85"/>
          <p:cNvSpPr/>
          <p:nvPr/>
        </p:nvSpPr>
        <p:spPr>
          <a:xfrm>
            <a:off x="1588096" y="567075"/>
            <a:ext cx="3424634" cy="338554"/>
          </a:xfrm>
          <a:prstGeom prst="rect">
            <a:avLst/>
          </a:prstGeom>
        </p:spPr>
        <p:txBody>
          <a:bodyPr wrap="square">
            <a:spAutoFit/>
          </a:bodyPr>
          <a:lstStyle/>
          <a:p>
            <a:r>
              <a:rPr lang="en" sz="1600" dirty="0" smtClean="0">
                <a:solidFill>
                  <a:prstClr val="black"/>
                </a:solidFill>
                <a:highlight>
                  <a:srgbClr val="FFFFFF"/>
                </a:highlight>
                <a:latin typeface="Times New Roman" panose="02020603050405020304" pitchFamily="18" charset="0"/>
              </a:rPr>
              <a:t>Charge For Services</a:t>
            </a:r>
            <a:endParaRPr lang="en" sz="1600" dirty="0">
              <a:solidFill>
                <a:prstClr val="black"/>
              </a:solidFill>
              <a:highlight>
                <a:srgbClr val="FFFFFF"/>
              </a:highlight>
              <a:latin typeface="Times New Roman" panose="02020603050405020304" pitchFamily="18" charset="0"/>
            </a:endParaRPr>
          </a:p>
        </p:txBody>
      </p:sp>
      <p:sp>
        <p:nvSpPr>
          <p:cNvPr id="90" name="Rectangle 89"/>
          <p:cNvSpPr/>
          <p:nvPr/>
        </p:nvSpPr>
        <p:spPr>
          <a:xfrm>
            <a:off x="5352060" y="1237938"/>
            <a:ext cx="2163164" cy="46208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Times New Roman" panose="02020603050405020304" pitchFamily="18" charset="0"/>
                <a:cs typeface="Times New Roman" panose="02020603050405020304" pitchFamily="18" charset="0"/>
              </a:rPr>
              <a:t>Service Provider</a:t>
            </a:r>
            <a:endParaRPr lang="en-US" sz="1400" dirty="0">
              <a:latin typeface="Times New Roman" panose="02020603050405020304" pitchFamily="18" charset="0"/>
              <a:cs typeface="Times New Roman" panose="02020603050405020304" pitchFamily="18" charset="0"/>
            </a:endParaRPr>
          </a:p>
        </p:txBody>
      </p:sp>
      <p:cxnSp>
        <p:nvCxnSpPr>
          <p:cNvPr id="91" name="Straight Arrow Connector 90"/>
          <p:cNvCxnSpPr/>
          <p:nvPr/>
        </p:nvCxnSpPr>
        <p:spPr>
          <a:xfrm flipV="1">
            <a:off x="5785003" y="1636985"/>
            <a:ext cx="7147" cy="5100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6754442" y="1679912"/>
            <a:ext cx="10796" cy="4756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49084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Rectangle 2"/>
          <p:cNvSpPr/>
          <p:nvPr/>
        </p:nvSpPr>
        <p:spPr>
          <a:xfrm>
            <a:off x="-957263" y="100014"/>
            <a:ext cx="5557837" cy="707886"/>
          </a:xfrm>
          <a:prstGeom prst="rect">
            <a:avLst/>
          </a:prstGeom>
        </p:spPr>
        <p:txBody>
          <a:bodyPr wrap="square">
            <a:spAutoFit/>
          </a:bodyPr>
          <a:lstStyle/>
          <a:p>
            <a:pPr algn="ctr">
              <a:lnSpc>
                <a:spcPct val="100000"/>
              </a:lnSpc>
            </a:pPr>
            <a:r>
              <a:rPr lang="en-US" sz="4000" b="1" u="sng" spc="-1" dirty="0">
                <a:solidFill>
                  <a:schemeClr val="accent2">
                    <a:lumMod val="50000"/>
                  </a:schemeClr>
                </a:solidFill>
                <a:effectLst>
                  <a:outerShdw blurRad="38100" dist="38100" dir="2700000" algn="tl">
                    <a:srgbClr val="000000">
                      <a:alpha val="43137"/>
                    </a:srgbClr>
                  </a:outerShdw>
                </a:effectLst>
                <a:uFill>
                  <a:solidFill>
                    <a:srgbClr val="FFFFFF"/>
                  </a:solidFill>
                </a:uFill>
                <a:latin typeface="Bell MT" panose="02020503060305020303" pitchFamily="18" charset="0"/>
                <a:cs typeface="Times New Roman" panose="02020603050405020304" pitchFamily="18" charset="0"/>
              </a:rPr>
              <a:t> </a:t>
            </a:r>
            <a:r>
              <a:rPr lang="en-US" sz="4000" b="1" u="sng" spc="-1" dirty="0" smtClean="0">
                <a:solidFill>
                  <a:schemeClr val="accent2">
                    <a:lumMod val="50000"/>
                  </a:schemeClr>
                </a:solidFill>
                <a:effectLst>
                  <a:outerShdw blurRad="38100" dist="38100" dir="2700000" algn="tl">
                    <a:srgbClr val="000000">
                      <a:alpha val="43137"/>
                    </a:srgbClr>
                  </a:outerShdw>
                </a:effectLst>
                <a:uFill>
                  <a:solidFill>
                    <a:srgbClr val="FFFFFF"/>
                  </a:solidFill>
                </a:uFill>
                <a:latin typeface="Bell MT" panose="02020503060305020303" pitchFamily="18" charset="0"/>
                <a:cs typeface="Times New Roman" panose="02020603050405020304" pitchFamily="18" charset="0"/>
              </a:rPr>
              <a:t>UML Diagram</a:t>
            </a:r>
            <a:endParaRPr lang="en-US" sz="4000" b="1" spc="-1" dirty="0">
              <a:solidFill>
                <a:schemeClr val="accent2">
                  <a:lumMod val="50000"/>
                </a:schemeClr>
              </a:solidFill>
              <a:effectLst>
                <a:outerShdw blurRad="38100" dist="38100" dir="2700000" algn="tl">
                  <a:srgbClr val="000000">
                    <a:alpha val="43137"/>
                  </a:srgbClr>
                </a:outerShdw>
              </a:effectLst>
              <a:uFill>
                <a:solidFill>
                  <a:srgbClr val="FFFFFF"/>
                </a:solidFill>
              </a:uFill>
              <a:latin typeface="Bell MT" panose="02020503060305020303" pitchFamily="18" charset="0"/>
              <a:cs typeface="Times New Roman" panose="02020603050405020304" pitchFamily="18" charset="0"/>
            </a:endParaRPr>
          </a:p>
        </p:txBody>
      </p:sp>
      <p:sp>
        <p:nvSpPr>
          <p:cNvPr id="2" name="Rectangle 1"/>
          <p:cNvSpPr/>
          <p:nvPr/>
        </p:nvSpPr>
        <p:spPr>
          <a:xfrm>
            <a:off x="0" y="816561"/>
            <a:ext cx="7700962" cy="400110"/>
          </a:xfrm>
          <a:prstGeom prst="rect">
            <a:avLst/>
          </a:prstGeom>
        </p:spPr>
        <p:txBody>
          <a:bodyPr wrap="square">
            <a:spAutoFit/>
          </a:bodyPr>
          <a:lstStyle/>
          <a:p>
            <a:pPr marL="342900" indent="-342900">
              <a:buFont typeface="Wingdings" panose="05000000000000000000" pitchFamily="2" charset="2"/>
              <a:buChar char="§"/>
            </a:pPr>
            <a:endParaRPr lang="en" sz="2000" dirty="0">
              <a:solidFill>
                <a:prstClr val="black"/>
              </a:solidFill>
              <a:highlight>
                <a:srgbClr val="FFFFFF"/>
              </a:highlight>
              <a:latin typeface="Times New Roman" panose="02020603050405020304" pitchFamily="18" charset="0"/>
            </a:endParaRPr>
          </a:p>
        </p:txBody>
      </p:sp>
      <p:sp>
        <p:nvSpPr>
          <p:cNvPr id="3" name="Rectangle 2"/>
          <p:cNvSpPr/>
          <p:nvPr/>
        </p:nvSpPr>
        <p:spPr>
          <a:xfrm>
            <a:off x="278605" y="795816"/>
            <a:ext cx="1980029" cy="369332"/>
          </a:xfrm>
          <a:prstGeom prst="rect">
            <a:avLst/>
          </a:prstGeom>
        </p:spPr>
        <p:txBody>
          <a:bodyPr wrap="none">
            <a:spAutoFit/>
          </a:bodyPr>
          <a:lstStyle/>
          <a:p>
            <a:pPr marL="285750" indent="-285750">
              <a:buFont typeface="Wingdings" panose="05000000000000000000" pitchFamily="2" charset="2"/>
              <a:buChar char="§"/>
            </a:pPr>
            <a:r>
              <a:rPr lang="en" b="1" dirty="0" smtClean="0">
                <a:solidFill>
                  <a:prstClr val="black"/>
                </a:solidFill>
                <a:highlight>
                  <a:srgbClr val="FFFFFF"/>
                </a:highlight>
                <a:latin typeface="Times New Roman" panose="02020603050405020304" pitchFamily="18" charset="0"/>
              </a:rPr>
              <a:t>State Diagram:</a:t>
            </a:r>
            <a:endParaRPr lang="en" b="1" dirty="0">
              <a:solidFill>
                <a:prstClr val="black"/>
              </a:solidFill>
              <a:highlight>
                <a:srgbClr val="FFFFFF"/>
              </a:highlight>
              <a:latin typeface="Times New Roman" panose="02020603050405020304" pitchFamily="18" charset="0"/>
            </a:endParaRPr>
          </a:p>
        </p:txBody>
      </p:sp>
      <p:sp>
        <p:nvSpPr>
          <p:cNvPr id="17" name="Rounded Rectangle 16"/>
          <p:cNvSpPr/>
          <p:nvPr/>
        </p:nvSpPr>
        <p:spPr>
          <a:xfrm>
            <a:off x="2130210" y="1860950"/>
            <a:ext cx="1841715" cy="673166"/>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 sz="1400" dirty="0">
                <a:solidFill>
                  <a:prstClr val="black"/>
                </a:solidFill>
                <a:highlight>
                  <a:srgbClr val="FFFFFF"/>
                </a:highlight>
                <a:latin typeface="Times New Roman" panose="02020603050405020304" pitchFamily="18" charset="0"/>
              </a:rPr>
              <a:t>Create Private cloud</a:t>
            </a:r>
            <a:endParaRPr lang="en" sz="1400" dirty="0">
              <a:solidFill>
                <a:prstClr val="black"/>
              </a:solidFill>
              <a:highlight>
                <a:srgbClr val="FFFFFF"/>
              </a:highlight>
              <a:latin typeface="Times New Roman" panose="02020603050405020304" pitchFamily="18" charset="0"/>
            </a:endParaRPr>
          </a:p>
        </p:txBody>
      </p:sp>
      <p:sp>
        <p:nvSpPr>
          <p:cNvPr id="19" name="Rounded Rectangle 18"/>
          <p:cNvSpPr/>
          <p:nvPr/>
        </p:nvSpPr>
        <p:spPr>
          <a:xfrm>
            <a:off x="4482885" y="1862277"/>
            <a:ext cx="1841715" cy="673166"/>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 sz="1400" dirty="0">
                <a:solidFill>
                  <a:prstClr val="black"/>
                </a:solidFill>
                <a:highlight>
                  <a:srgbClr val="FFFFFF"/>
                </a:highlight>
                <a:latin typeface="Times New Roman" panose="02020603050405020304" pitchFamily="18" charset="0"/>
              </a:rPr>
              <a:t>Monitor Critical resources </a:t>
            </a:r>
            <a:endParaRPr lang="en" sz="1400" dirty="0">
              <a:solidFill>
                <a:prstClr val="black"/>
              </a:solidFill>
              <a:highlight>
                <a:srgbClr val="FFFFFF"/>
              </a:highlight>
              <a:latin typeface="Times New Roman" panose="02020603050405020304" pitchFamily="18" charset="0"/>
            </a:endParaRPr>
          </a:p>
        </p:txBody>
      </p:sp>
      <p:sp>
        <p:nvSpPr>
          <p:cNvPr id="23" name="Rounded Rectangle 22"/>
          <p:cNvSpPr/>
          <p:nvPr/>
        </p:nvSpPr>
        <p:spPr>
          <a:xfrm>
            <a:off x="9132779" y="1860950"/>
            <a:ext cx="1841715" cy="673166"/>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 sz="1400" dirty="0" smtClean="0">
              <a:solidFill>
                <a:prstClr val="black"/>
              </a:solidFill>
              <a:highlight>
                <a:srgbClr val="FFFFFF"/>
              </a:highlight>
              <a:latin typeface="Times New Roman" panose="02020603050405020304" pitchFamily="18" charset="0"/>
            </a:endParaRPr>
          </a:p>
          <a:p>
            <a:pPr algn="ctr"/>
            <a:r>
              <a:rPr lang="en" sz="1400" dirty="0" smtClean="0">
                <a:solidFill>
                  <a:prstClr val="black"/>
                </a:solidFill>
                <a:highlight>
                  <a:srgbClr val="FFFFFF"/>
                </a:highlight>
                <a:latin typeface="Times New Roman" panose="02020603050405020304" pitchFamily="18" charset="0"/>
              </a:rPr>
              <a:t>View </a:t>
            </a:r>
            <a:r>
              <a:rPr lang="en" sz="1400" dirty="0">
                <a:solidFill>
                  <a:prstClr val="black"/>
                </a:solidFill>
                <a:highlight>
                  <a:srgbClr val="FFFFFF"/>
                </a:highlight>
                <a:latin typeface="Times New Roman" panose="02020603050405020304" pitchFamily="18" charset="0"/>
              </a:rPr>
              <a:t>CPU and RAM Utilization</a:t>
            </a:r>
          </a:p>
          <a:p>
            <a:pPr algn="ctr"/>
            <a:endParaRPr lang="en" sz="1400" dirty="0">
              <a:solidFill>
                <a:prstClr val="black"/>
              </a:solidFill>
              <a:highlight>
                <a:srgbClr val="FFFFFF"/>
              </a:highlight>
              <a:latin typeface="Times New Roman" panose="02020603050405020304" pitchFamily="18" charset="0"/>
            </a:endParaRPr>
          </a:p>
        </p:txBody>
      </p:sp>
      <p:sp>
        <p:nvSpPr>
          <p:cNvPr id="24" name="Rounded Rectangle 23"/>
          <p:cNvSpPr/>
          <p:nvPr/>
        </p:nvSpPr>
        <p:spPr>
          <a:xfrm>
            <a:off x="6780104" y="1860950"/>
            <a:ext cx="1841715" cy="673166"/>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 sz="1400" dirty="0">
                <a:solidFill>
                  <a:prstClr val="black"/>
                </a:solidFill>
                <a:highlight>
                  <a:srgbClr val="FFFFFF"/>
                </a:highlight>
                <a:latin typeface="Times New Roman" panose="02020603050405020304" pitchFamily="18" charset="0"/>
              </a:rPr>
              <a:t>Monitor EC2 VM Usage</a:t>
            </a:r>
            <a:endParaRPr lang="en" sz="1400" dirty="0">
              <a:solidFill>
                <a:prstClr val="black"/>
              </a:solidFill>
              <a:highlight>
                <a:srgbClr val="FFFFFF"/>
              </a:highlight>
              <a:latin typeface="Times New Roman" panose="02020603050405020304" pitchFamily="18" charset="0"/>
            </a:endParaRPr>
          </a:p>
        </p:txBody>
      </p:sp>
      <p:sp>
        <p:nvSpPr>
          <p:cNvPr id="25" name="Rounded Rectangle 24"/>
          <p:cNvSpPr/>
          <p:nvPr/>
        </p:nvSpPr>
        <p:spPr>
          <a:xfrm>
            <a:off x="9132779" y="3156350"/>
            <a:ext cx="1841715" cy="1229913"/>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 sz="1400" dirty="0">
                <a:solidFill>
                  <a:prstClr val="black"/>
                </a:solidFill>
                <a:highlight>
                  <a:srgbClr val="FFFFFF"/>
                </a:highlight>
                <a:latin typeface="Times New Roman" panose="02020603050405020304" pitchFamily="18" charset="0"/>
              </a:rPr>
              <a:t>Fetch  Performance ot existing users as a performance matrix</a:t>
            </a:r>
          </a:p>
          <a:p>
            <a:pPr algn="ctr"/>
            <a:endParaRPr lang="en" sz="1400" dirty="0">
              <a:solidFill>
                <a:prstClr val="black"/>
              </a:solidFill>
              <a:highlight>
                <a:srgbClr val="FFFFFF"/>
              </a:highlight>
              <a:latin typeface="Times New Roman" panose="02020603050405020304" pitchFamily="18" charset="0"/>
            </a:endParaRPr>
          </a:p>
        </p:txBody>
      </p:sp>
      <p:sp>
        <p:nvSpPr>
          <p:cNvPr id="27" name="Rounded Rectangle 26"/>
          <p:cNvSpPr/>
          <p:nvPr/>
        </p:nvSpPr>
        <p:spPr>
          <a:xfrm>
            <a:off x="9132779" y="5008497"/>
            <a:ext cx="1841715" cy="673166"/>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 sz="1400" dirty="0">
                <a:solidFill>
                  <a:prstClr val="black"/>
                </a:solidFill>
                <a:highlight>
                  <a:srgbClr val="FFFFFF"/>
                </a:highlight>
                <a:latin typeface="Times New Roman" panose="02020603050405020304" pitchFamily="18" charset="0"/>
              </a:rPr>
              <a:t>Propose efficient resources utilization</a:t>
            </a:r>
            <a:endParaRPr lang="en" sz="1400" dirty="0">
              <a:solidFill>
                <a:prstClr val="black"/>
              </a:solidFill>
              <a:highlight>
                <a:srgbClr val="FFFFFF"/>
              </a:highlight>
              <a:latin typeface="Times New Roman" panose="02020603050405020304" pitchFamily="18" charset="0"/>
            </a:endParaRPr>
          </a:p>
        </p:txBody>
      </p:sp>
      <p:sp>
        <p:nvSpPr>
          <p:cNvPr id="28" name="Rounded Rectangle 27"/>
          <p:cNvSpPr/>
          <p:nvPr/>
        </p:nvSpPr>
        <p:spPr>
          <a:xfrm>
            <a:off x="5859246" y="5008497"/>
            <a:ext cx="1841715" cy="673166"/>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 sz="1400" dirty="0">
                <a:solidFill>
                  <a:prstClr val="black"/>
                </a:solidFill>
                <a:highlight>
                  <a:srgbClr val="FFFFFF"/>
                </a:highlight>
                <a:latin typeface="Times New Roman" panose="02020603050405020304" pitchFamily="18" charset="0"/>
              </a:rPr>
              <a:t>Recommend Reduction Price</a:t>
            </a:r>
            <a:endParaRPr lang="en" sz="1400" dirty="0">
              <a:solidFill>
                <a:prstClr val="black"/>
              </a:solidFill>
              <a:highlight>
                <a:srgbClr val="FFFFFF"/>
              </a:highlight>
              <a:latin typeface="Times New Roman" panose="02020603050405020304" pitchFamily="18" charset="0"/>
            </a:endParaRPr>
          </a:p>
        </p:txBody>
      </p:sp>
      <p:cxnSp>
        <p:nvCxnSpPr>
          <p:cNvPr id="29" name="Straight Arrow Connector 28"/>
          <p:cNvCxnSpPr>
            <a:endCxn id="19" idx="1"/>
          </p:cNvCxnSpPr>
          <p:nvPr/>
        </p:nvCxnSpPr>
        <p:spPr>
          <a:xfrm flipV="1">
            <a:off x="3955586" y="2198860"/>
            <a:ext cx="527299" cy="7196"/>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flipV="1">
            <a:off x="6288703" y="2206056"/>
            <a:ext cx="527299" cy="7196"/>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flipV="1">
            <a:off x="8605480" y="2213252"/>
            <a:ext cx="527299" cy="7196"/>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a:endCxn id="17" idx="1"/>
          </p:cNvCxnSpPr>
          <p:nvPr/>
        </p:nvCxnSpPr>
        <p:spPr>
          <a:xfrm flipV="1">
            <a:off x="1514475" y="2197533"/>
            <a:ext cx="615735" cy="15719"/>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5" name="Oval 14"/>
          <p:cNvSpPr/>
          <p:nvPr/>
        </p:nvSpPr>
        <p:spPr>
          <a:xfrm>
            <a:off x="1257300" y="2085975"/>
            <a:ext cx="257175" cy="30276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3" name="Straight Arrow Connector 32"/>
          <p:cNvCxnSpPr/>
          <p:nvPr/>
        </p:nvCxnSpPr>
        <p:spPr>
          <a:xfrm flipH="1">
            <a:off x="9944100" y="2534116"/>
            <a:ext cx="14288" cy="6222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9929812" y="4386263"/>
            <a:ext cx="14288" cy="6222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28" idx="3"/>
          </p:cNvCxnSpPr>
          <p:nvPr/>
        </p:nvCxnSpPr>
        <p:spPr>
          <a:xfrm flipH="1" flipV="1">
            <a:off x="7700961" y="5345080"/>
            <a:ext cx="1431819" cy="5716"/>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p:cNvCxnSpPr/>
          <p:nvPr/>
        </p:nvCxnSpPr>
        <p:spPr>
          <a:xfrm flipH="1" flipV="1">
            <a:off x="4427427" y="5345080"/>
            <a:ext cx="1431819" cy="5716"/>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1" name="Oval 40"/>
          <p:cNvSpPr/>
          <p:nvPr/>
        </p:nvSpPr>
        <p:spPr>
          <a:xfrm>
            <a:off x="4170251" y="5193698"/>
            <a:ext cx="257175" cy="30276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4" name="Straight Arrow Connector 43"/>
          <p:cNvCxnSpPr/>
          <p:nvPr/>
        </p:nvCxnSpPr>
        <p:spPr>
          <a:xfrm flipH="1" flipV="1">
            <a:off x="1427743" y="2385187"/>
            <a:ext cx="542236" cy="771163"/>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6" name="Rectangle 45"/>
          <p:cNvSpPr/>
          <p:nvPr/>
        </p:nvSpPr>
        <p:spPr>
          <a:xfrm>
            <a:off x="1204975" y="2645674"/>
            <a:ext cx="987771" cy="307777"/>
          </a:xfrm>
          <a:prstGeom prst="rect">
            <a:avLst/>
          </a:prstGeom>
        </p:spPr>
        <p:txBody>
          <a:bodyPr wrap="none">
            <a:spAutoFit/>
          </a:bodyPr>
          <a:lstStyle/>
          <a:p>
            <a:pPr algn="ctr"/>
            <a:r>
              <a:rPr lang="en" sz="1400" dirty="0" smtClean="0">
                <a:solidFill>
                  <a:prstClr val="black"/>
                </a:solidFill>
                <a:highlight>
                  <a:srgbClr val="FFFFFF"/>
                </a:highlight>
                <a:latin typeface="Times New Roman" panose="02020603050405020304" pitchFamily="18" charset="0"/>
              </a:rPr>
              <a:t>Intital state</a:t>
            </a:r>
            <a:endParaRPr lang="en" sz="1400" dirty="0">
              <a:solidFill>
                <a:prstClr val="black"/>
              </a:solidFill>
              <a:highlight>
                <a:srgbClr val="FFFFFF"/>
              </a:highlight>
              <a:latin typeface="Times New Roman" panose="02020603050405020304" pitchFamily="18" charset="0"/>
            </a:endParaRPr>
          </a:p>
        </p:txBody>
      </p:sp>
      <p:cxnSp>
        <p:nvCxnSpPr>
          <p:cNvPr id="48" name="Straight Arrow Connector 47"/>
          <p:cNvCxnSpPr/>
          <p:nvPr/>
        </p:nvCxnSpPr>
        <p:spPr>
          <a:xfrm flipH="1">
            <a:off x="2738433" y="1255215"/>
            <a:ext cx="804867" cy="575416"/>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p:nvPr/>
        </p:nvCxnSpPr>
        <p:spPr>
          <a:xfrm flipH="1">
            <a:off x="9555954" y="1181345"/>
            <a:ext cx="804867" cy="575416"/>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p:cNvCxnSpPr/>
          <p:nvPr/>
        </p:nvCxnSpPr>
        <p:spPr>
          <a:xfrm>
            <a:off x="3560491" y="4800600"/>
            <a:ext cx="609759" cy="566639"/>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54" name="Rectangle 53"/>
          <p:cNvSpPr/>
          <p:nvPr/>
        </p:nvSpPr>
        <p:spPr>
          <a:xfrm>
            <a:off x="3301798" y="4871868"/>
            <a:ext cx="1034257" cy="369332"/>
          </a:xfrm>
          <a:prstGeom prst="rect">
            <a:avLst/>
          </a:prstGeom>
        </p:spPr>
        <p:txBody>
          <a:bodyPr wrap="none">
            <a:spAutoFit/>
          </a:bodyPr>
          <a:lstStyle/>
          <a:p>
            <a:pPr algn="ctr"/>
            <a:r>
              <a:rPr lang="en" sz="1400" dirty="0" smtClean="0">
                <a:solidFill>
                  <a:prstClr val="black"/>
                </a:solidFill>
                <a:highlight>
                  <a:srgbClr val="FFFFFF"/>
                </a:highlight>
                <a:latin typeface="Times New Roman" panose="02020603050405020304" pitchFamily="18" charset="0"/>
              </a:rPr>
              <a:t>Final</a:t>
            </a:r>
            <a:r>
              <a:rPr lang="en" dirty="0" smtClean="0">
                <a:solidFill>
                  <a:prstClr val="black"/>
                </a:solidFill>
                <a:highlight>
                  <a:srgbClr val="FFFFFF"/>
                </a:highlight>
                <a:latin typeface="Times New Roman" panose="02020603050405020304" pitchFamily="18" charset="0"/>
              </a:rPr>
              <a:t> </a:t>
            </a:r>
            <a:r>
              <a:rPr lang="en" dirty="0">
                <a:solidFill>
                  <a:prstClr val="black"/>
                </a:solidFill>
                <a:highlight>
                  <a:srgbClr val="FFFFFF"/>
                </a:highlight>
                <a:latin typeface="Times New Roman" panose="02020603050405020304" pitchFamily="18" charset="0"/>
              </a:rPr>
              <a:t>state</a:t>
            </a:r>
          </a:p>
        </p:txBody>
      </p:sp>
      <p:sp>
        <p:nvSpPr>
          <p:cNvPr id="55" name="Rectangle 54"/>
          <p:cNvSpPr/>
          <p:nvPr/>
        </p:nvSpPr>
        <p:spPr>
          <a:xfrm>
            <a:off x="2366550" y="1341717"/>
            <a:ext cx="1803700" cy="369332"/>
          </a:xfrm>
          <a:prstGeom prst="rect">
            <a:avLst/>
          </a:prstGeom>
        </p:spPr>
        <p:txBody>
          <a:bodyPr wrap="none">
            <a:spAutoFit/>
          </a:bodyPr>
          <a:lstStyle/>
          <a:p>
            <a:pPr algn="ctr"/>
            <a:r>
              <a:rPr lang="en" sz="1400" dirty="0" smtClean="0">
                <a:solidFill>
                  <a:prstClr val="black"/>
                </a:solidFill>
                <a:highlight>
                  <a:srgbClr val="FFFFFF"/>
                </a:highlight>
                <a:latin typeface="Times New Roman" panose="02020603050405020304" pitchFamily="18" charset="0"/>
              </a:rPr>
              <a:t>Initial state of</a:t>
            </a:r>
            <a:r>
              <a:rPr lang="en" dirty="0" smtClean="0">
                <a:solidFill>
                  <a:prstClr val="black"/>
                </a:solidFill>
                <a:highlight>
                  <a:srgbClr val="FFFFFF"/>
                </a:highlight>
                <a:latin typeface="Times New Roman" panose="02020603050405020304" pitchFamily="18" charset="0"/>
              </a:rPr>
              <a:t> object</a:t>
            </a:r>
            <a:endParaRPr lang="en" dirty="0">
              <a:solidFill>
                <a:prstClr val="black"/>
              </a:solidFill>
              <a:highlight>
                <a:srgbClr val="FFFFFF"/>
              </a:highlight>
              <a:latin typeface="Times New Roman" panose="02020603050405020304" pitchFamily="18" charset="0"/>
            </a:endParaRPr>
          </a:p>
        </p:txBody>
      </p:sp>
      <p:sp>
        <p:nvSpPr>
          <p:cNvPr id="56" name="Rectangle 55"/>
          <p:cNvSpPr/>
          <p:nvPr/>
        </p:nvSpPr>
        <p:spPr>
          <a:xfrm>
            <a:off x="9570382" y="1238716"/>
            <a:ext cx="1005403" cy="369332"/>
          </a:xfrm>
          <a:prstGeom prst="rect">
            <a:avLst/>
          </a:prstGeom>
        </p:spPr>
        <p:txBody>
          <a:bodyPr wrap="none">
            <a:spAutoFit/>
          </a:bodyPr>
          <a:lstStyle/>
          <a:p>
            <a:pPr algn="ctr"/>
            <a:r>
              <a:rPr lang="en" sz="1400" dirty="0" smtClean="0">
                <a:solidFill>
                  <a:prstClr val="black"/>
                </a:solidFill>
                <a:highlight>
                  <a:srgbClr val="FFFFFF"/>
                </a:highlight>
                <a:latin typeface="Times New Roman" panose="02020603050405020304" pitchFamily="18" charset="0"/>
              </a:rPr>
              <a:t>User</a:t>
            </a:r>
            <a:r>
              <a:rPr lang="en" dirty="0" smtClean="0">
                <a:solidFill>
                  <a:prstClr val="black"/>
                </a:solidFill>
                <a:highlight>
                  <a:srgbClr val="FFFFFF"/>
                </a:highlight>
                <a:latin typeface="Times New Roman" panose="02020603050405020304" pitchFamily="18" charset="0"/>
              </a:rPr>
              <a:t> </a:t>
            </a:r>
            <a:r>
              <a:rPr lang="en" dirty="0">
                <a:solidFill>
                  <a:prstClr val="black"/>
                </a:solidFill>
                <a:highlight>
                  <a:srgbClr val="FFFFFF"/>
                </a:highlight>
                <a:latin typeface="Times New Roman" panose="02020603050405020304" pitchFamily="18" charset="0"/>
              </a:rPr>
              <a:t>state</a:t>
            </a:r>
          </a:p>
        </p:txBody>
      </p:sp>
    </p:spTree>
    <p:extLst>
      <p:ext uri="{BB962C8B-B14F-4D97-AF65-F5344CB8AC3E}">
        <p14:creationId xmlns:p14="http://schemas.microsoft.com/office/powerpoint/2010/main" val="27070858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0181" y="132425"/>
            <a:ext cx="2313454" cy="369332"/>
          </a:xfrm>
          <a:prstGeom prst="rect">
            <a:avLst/>
          </a:prstGeom>
        </p:spPr>
        <p:txBody>
          <a:bodyPr wrap="none">
            <a:spAutoFit/>
          </a:bodyPr>
          <a:lstStyle/>
          <a:p>
            <a:pPr marL="285750" indent="-285750">
              <a:buFont typeface="Wingdings" panose="05000000000000000000" pitchFamily="2" charset="2"/>
              <a:buChar char="§"/>
            </a:pPr>
            <a:r>
              <a:rPr lang="en" b="1" dirty="0" smtClean="0">
                <a:solidFill>
                  <a:prstClr val="black"/>
                </a:solidFill>
                <a:highlight>
                  <a:srgbClr val="FFFFFF"/>
                </a:highlight>
                <a:latin typeface="Times New Roman" panose="02020603050405020304" pitchFamily="18" charset="0"/>
              </a:rPr>
              <a:t>UseCase Diagram:</a:t>
            </a:r>
            <a:endParaRPr lang="en" b="1" dirty="0">
              <a:solidFill>
                <a:prstClr val="black"/>
              </a:solidFill>
              <a:highlight>
                <a:srgbClr val="FFFFFF"/>
              </a:highlight>
              <a:latin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2463635" y="0"/>
            <a:ext cx="8494878" cy="6329363"/>
          </a:xfrm>
          <a:prstGeom prst="rect">
            <a:avLst/>
          </a:prstGeom>
        </p:spPr>
      </p:pic>
    </p:spTree>
    <p:extLst>
      <p:ext uri="{BB962C8B-B14F-4D97-AF65-F5344CB8AC3E}">
        <p14:creationId xmlns:p14="http://schemas.microsoft.com/office/powerpoint/2010/main" val="42874649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TextShape 1"/>
          <p:cNvSpPr txBox="1"/>
          <p:nvPr/>
        </p:nvSpPr>
        <p:spPr>
          <a:xfrm>
            <a:off x="0" y="0"/>
            <a:ext cx="3878318" cy="855000"/>
          </a:xfrm>
          <a:prstGeom prst="rect">
            <a:avLst/>
          </a:prstGeom>
          <a:noFill/>
          <a:ln>
            <a:noFill/>
          </a:ln>
        </p:spPr>
        <p:txBody>
          <a:bodyPr/>
          <a:lstStyle/>
          <a:p>
            <a:pPr algn="ctr">
              <a:lnSpc>
                <a:spcPct val="100000"/>
              </a:lnSpc>
            </a:pPr>
            <a:r>
              <a:rPr lang="en-US" sz="4400" b="1" u="sng" spc="-1" dirty="0">
                <a:solidFill>
                  <a:schemeClr val="accent2">
                    <a:lumMod val="50000"/>
                  </a:schemeClr>
                </a:solidFill>
                <a:effectLst>
                  <a:outerShdw blurRad="38100" dist="38100" dir="2700000" algn="tl">
                    <a:srgbClr val="000000">
                      <a:alpha val="43137"/>
                    </a:srgbClr>
                  </a:outerShdw>
                </a:effectLst>
                <a:uFill>
                  <a:solidFill>
                    <a:srgbClr val="FFFFFF"/>
                  </a:solidFill>
                </a:uFill>
                <a:latin typeface="Bell MT" panose="02020503060305020303" pitchFamily="18" charset="0"/>
                <a:cs typeface="Times New Roman" panose="02020603050405020304" pitchFamily="18" charset="0"/>
              </a:rPr>
              <a:t>Contents</a:t>
            </a:r>
            <a:endParaRPr lang="en-US" sz="4400" b="1" spc="-1" dirty="0">
              <a:solidFill>
                <a:schemeClr val="accent2">
                  <a:lumMod val="50000"/>
                </a:schemeClr>
              </a:solidFill>
              <a:effectLst>
                <a:outerShdw blurRad="38100" dist="38100" dir="2700000" algn="tl">
                  <a:srgbClr val="000000">
                    <a:alpha val="43137"/>
                  </a:srgbClr>
                </a:outerShdw>
              </a:effectLst>
              <a:uFill>
                <a:solidFill>
                  <a:srgbClr val="FFFFFF"/>
                </a:solidFill>
              </a:uFill>
              <a:latin typeface="Bell MT" panose="02020503060305020303" pitchFamily="18" charset="0"/>
              <a:cs typeface="Times New Roman" panose="02020603050405020304" pitchFamily="18" charset="0"/>
            </a:endParaRPr>
          </a:p>
        </p:txBody>
      </p:sp>
      <p:sp>
        <p:nvSpPr>
          <p:cNvPr id="1048633" name="TextShape 1"/>
          <p:cNvSpPr txBox="1"/>
          <p:nvPr/>
        </p:nvSpPr>
        <p:spPr>
          <a:xfrm>
            <a:off x="1169112" y="600559"/>
            <a:ext cx="8560676" cy="5328755"/>
          </a:xfrm>
          <a:prstGeom prst="rect">
            <a:avLst/>
          </a:prstGeom>
          <a:noFill/>
          <a:ln>
            <a:noFill/>
          </a:ln>
        </p:spPr>
        <p:txBody>
          <a:bodyPr/>
          <a:lstStyle/>
          <a:p>
            <a:pPr algn="just"/>
            <a:endParaRPr lang="en-IN" sz="2000" dirty="0">
              <a:latin typeface="Times New Roman" panose="02020603050405020304" pitchFamily="18" charset="0"/>
              <a:cs typeface="Times New Roman" panose="02020603050405020304" pitchFamily="18" charset="0"/>
            </a:endParaRPr>
          </a:p>
          <a:p>
            <a:pPr algn="just">
              <a:lnSpc>
                <a:spcPct val="100000"/>
              </a:lnSpc>
              <a:buSzPct val="100000"/>
              <a:buFont typeface="Wingdings" pitchFamily="2" charset="2"/>
              <a:buChar char="§"/>
            </a:pPr>
            <a:r>
              <a:rPr lang="en-IN" sz="2000" dirty="0">
                <a:latin typeface="Times New Roman" panose="02020603050405020304" pitchFamily="18" charset="0"/>
                <a:cs typeface="Times New Roman" panose="02020603050405020304" pitchFamily="18" charset="0"/>
              </a:rPr>
              <a:t>  Introduction</a:t>
            </a:r>
          </a:p>
          <a:p>
            <a:pPr algn="just">
              <a:lnSpc>
                <a:spcPct val="100000"/>
              </a:lnSpc>
              <a:buSzPct val="100000"/>
              <a:buFont typeface="Wingdings" pitchFamily="2" charset="2"/>
              <a:buChar char="§"/>
            </a:pPr>
            <a:r>
              <a:rPr lang="en-IN" sz="2000" dirty="0">
                <a:latin typeface="Times New Roman" panose="02020603050405020304" pitchFamily="18" charset="0"/>
                <a:cs typeface="Times New Roman" panose="02020603050405020304" pitchFamily="18" charset="0"/>
              </a:rPr>
              <a:t>  Objective</a:t>
            </a:r>
          </a:p>
          <a:p>
            <a:pPr algn="just">
              <a:lnSpc>
                <a:spcPct val="100000"/>
              </a:lnSpc>
              <a:buSzPct val="100000"/>
              <a:buFont typeface="Wingdings" pitchFamily="2" charset="2"/>
              <a:buChar char="§"/>
            </a:pPr>
            <a:r>
              <a:rPr lang="en-IN" sz="2000" dirty="0">
                <a:latin typeface="Times New Roman" panose="02020603050405020304" pitchFamily="18" charset="0"/>
                <a:cs typeface="Times New Roman" panose="02020603050405020304" pitchFamily="18" charset="0"/>
              </a:rPr>
              <a:t>  Motivation</a:t>
            </a:r>
          </a:p>
          <a:p>
            <a:pPr algn="just">
              <a:lnSpc>
                <a:spcPct val="100000"/>
              </a:lnSpc>
              <a:buSzPct val="100000"/>
              <a:buFont typeface="Wingdings" pitchFamily="2" charset="2"/>
              <a:buChar char="§"/>
            </a:pPr>
            <a:r>
              <a:rPr lang="en-IN" sz="2000" dirty="0">
                <a:latin typeface="Times New Roman" panose="02020603050405020304" pitchFamily="18" charset="0"/>
                <a:cs typeface="Times New Roman" panose="02020603050405020304" pitchFamily="18" charset="0"/>
              </a:rPr>
              <a:t>  Problem Statement</a:t>
            </a:r>
          </a:p>
          <a:p>
            <a:pPr algn="just">
              <a:lnSpc>
                <a:spcPct val="100000"/>
              </a:lnSpc>
              <a:buSzPct val="100000"/>
              <a:buFont typeface="Wingdings" pitchFamily="2" charset="2"/>
              <a:buChar char="§"/>
            </a:pPr>
            <a:r>
              <a:rPr lang="en-US" sz="2000" spc="-1" dirty="0">
                <a:uFill>
                  <a:solidFill>
                    <a:srgbClr val="FFFFFF"/>
                  </a:solidFill>
                </a:uFill>
                <a:latin typeface="Times New Roman" panose="02020603050405020304" pitchFamily="18" charset="0"/>
                <a:cs typeface="Times New Roman" panose="02020603050405020304" pitchFamily="18" charset="0"/>
              </a:rPr>
              <a:t>  </a:t>
            </a:r>
            <a:r>
              <a:rPr lang="en-IN" sz="2000" dirty="0">
                <a:latin typeface="Times New Roman" pitchFamily="18" charset="0"/>
                <a:cs typeface="Times New Roman" pitchFamily="18" charset="0"/>
              </a:rPr>
              <a:t>Idea of selected Topic</a:t>
            </a:r>
          </a:p>
          <a:p>
            <a:pPr algn="just">
              <a:lnSpc>
                <a:spcPct val="100000"/>
              </a:lnSpc>
              <a:buSzPct val="100000"/>
              <a:buFont typeface="Wingdings" pitchFamily="2" charset="2"/>
              <a:buChar char="§"/>
            </a:pPr>
            <a:r>
              <a:rPr lang="en-US" sz="2000" spc="-1" dirty="0">
                <a:effectLst>
                  <a:outerShdw blurRad="38100" dist="38100" dir="2700000" algn="tl">
                    <a:srgbClr val="000000">
                      <a:alpha val="43137"/>
                    </a:srgbClr>
                  </a:outerShdw>
                </a:effectLst>
                <a:uFill>
                  <a:solidFill>
                    <a:srgbClr val="FFFFFF"/>
                  </a:solidFill>
                </a:uFill>
                <a:latin typeface="Bell MT" panose="02020503060305020303" pitchFamily="18" charset="0"/>
                <a:cs typeface="Times New Roman" panose="02020603050405020304" pitchFamily="18" charset="0"/>
              </a:rPr>
              <a:t>  </a:t>
            </a:r>
            <a:r>
              <a:rPr lang="en-US" sz="2000" spc="-1" dirty="0">
                <a:uFill>
                  <a:solidFill>
                    <a:srgbClr val="FFFFFF"/>
                  </a:solidFill>
                </a:uFill>
                <a:latin typeface="Times New Roman" panose="02020603050405020304" pitchFamily="18" charset="0"/>
                <a:cs typeface="Times New Roman" panose="02020603050405020304" pitchFamily="18" charset="0"/>
              </a:rPr>
              <a:t>Literature</a:t>
            </a:r>
            <a:r>
              <a:rPr lang="en-US" sz="2000" spc="-1" dirty="0">
                <a:effectLst>
                  <a:outerShdw blurRad="38100" dist="38100" dir="2700000" algn="tl">
                    <a:srgbClr val="000000">
                      <a:alpha val="43137"/>
                    </a:srgbClr>
                  </a:outerShdw>
                </a:effectLst>
                <a:uFill>
                  <a:solidFill>
                    <a:srgbClr val="FFFFFF"/>
                  </a:solidFill>
                </a:uFill>
                <a:latin typeface="Times New Roman" panose="02020603050405020304" pitchFamily="18" charset="0"/>
                <a:cs typeface="Times New Roman" panose="02020603050405020304" pitchFamily="18" charset="0"/>
              </a:rPr>
              <a:t> </a:t>
            </a:r>
            <a:r>
              <a:rPr lang="en-US" sz="2000" spc="-1" dirty="0">
                <a:uFill>
                  <a:solidFill>
                    <a:srgbClr val="FFFFFF"/>
                  </a:solidFill>
                </a:uFill>
                <a:latin typeface="Times New Roman" panose="02020603050405020304" pitchFamily="18" charset="0"/>
                <a:cs typeface="Times New Roman" panose="02020603050405020304" pitchFamily="18" charset="0"/>
              </a:rPr>
              <a:t>Survey</a:t>
            </a:r>
          </a:p>
          <a:p>
            <a:pPr algn="just">
              <a:lnSpc>
                <a:spcPct val="100000"/>
              </a:lnSpc>
              <a:buSzPct val="100000"/>
              <a:buFont typeface="Wingdings" pitchFamily="2" charset="2"/>
              <a:buChar char="§"/>
            </a:pPr>
            <a:r>
              <a:rPr lang="en-US" sz="2000" spc="-1" dirty="0">
                <a:uFill>
                  <a:solidFill>
                    <a:srgbClr val="FFFFFF"/>
                  </a:solidFill>
                </a:uFill>
                <a:latin typeface="Times New Roman" panose="02020603050405020304" pitchFamily="18" charset="0"/>
                <a:cs typeface="Times New Roman" panose="02020603050405020304" pitchFamily="18" charset="0"/>
              </a:rPr>
              <a:t>  Mathematical </a:t>
            </a:r>
            <a:r>
              <a:rPr lang="en-US" sz="2000" spc="-1" dirty="0" smtClean="0">
                <a:uFill>
                  <a:solidFill>
                    <a:srgbClr val="FFFFFF"/>
                  </a:solidFill>
                </a:uFill>
                <a:latin typeface="Times New Roman" panose="02020603050405020304" pitchFamily="18" charset="0"/>
                <a:cs typeface="Times New Roman" panose="02020603050405020304" pitchFamily="18" charset="0"/>
              </a:rPr>
              <a:t>model</a:t>
            </a:r>
          </a:p>
          <a:p>
            <a:pPr algn="just">
              <a:lnSpc>
                <a:spcPct val="100000"/>
              </a:lnSpc>
              <a:buSzPct val="100000"/>
              <a:buFont typeface="Wingdings" pitchFamily="2" charset="2"/>
              <a:buChar char="§"/>
            </a:pPr>
            <a:r>
              <a:rPr lang="en-US" sz="2000" spc="-1" dirty="0" smtClean="0">
                <a:uFill>
                  <a:solidFill>
                    <a:srgbClr val="FFFFFF"/>
                  </a:solidFill>
                </a:uFill>
                <a:latin typeface="Times New Roman" panose="02020603050405020304" pitchFamily="18" charset="0"/>
                <a:cs typeface="Times New Roman" panose="02020603050405020304" pitchFamily="18" charset="0"/>
              </a:rPr>
              <a:t>  Existing System</a:t>
            </a:r>
          </a:p>
          <a:p>
            <a:pPr algn="just">
              <a:lnSpc>
                <a:spcPct val="100000"/>
              </a:lnSpc>
              <a:buSzPct val="100000"/>
              <a:buFont typeface="Wingdings" pitchFamily="2" charset="2"/>
              <a:buChar char="§"/>
            </a:pPr>
            <a:r>
              <a:rPr lang="en-US" sz="2000" spc="-1" dirty="0" smtClean="0">
                <a:uFill>
                  <a:solidFill>
                    <a:srgbClr val="FFFFFF"/>
                  </a:solidFill>
                </a:uFill>
                <a:latin typeface="Times New Roman" panose="02020603050405020304" pitchFamily="18" charset="0"/>
                <a:cs typeface="Times New Roman" panose="02020603050405020304" pitchFamily="18" charset="0"/>
              </a:rPr>
              <a:t>  Proposed System</a:t>
            </a:r>
            <a:endParaRPr lang="en-US" sz="2000" spc="-1" dirty="0">
              <a:uFill>
                <a:solidFill>
                  <a:srgbClr val="FFFFFF"/>
                </a:solidFill>
              </a:uFill>
              <a:latin typeface="Times New Roman" panose="02020603050405020304" pitchFamily="18" charset="0"/>
              <a:cs typeface="Times New Roman" panose="02020603050405020304" pitchFamily="18" charset="0"/>
            </a:endParaRPr>
          </a:p>
          <a:p>
            <a:pPr algn="just">
              <a:lnSpc>
                <a:spcPct val="100000"/>
              </a:lnSpc>
              <a:buSzPct val="100000"/>
              <a:buFont typeface="Wingdings" pitchFamily="2" charset="2"/>
              <a:buChar char="§"/>
            </a:pPr>
            <a:r>
              <a:rPr lang="en-US" sz="2000" spc="-1" dirty="0">
                <a:uFill>
                  <a:solidFill>
                    <a:srgbClr val="FFFFFF"/>
                  </a:solidFill>
                </a:uFill>
                <a:latin typeface="Times New Roman" panose="02020603050405020304" pitchFamily="18" charset="0"/>
                <a:cs typeface="Times New Roman" panose="02020603050405020304" pitchFamily="18" charset="0"/>
              </a:rPr>
              <a:t>  System </a:t>
            </a:r>
            <a:r>
              <a:rPr lang="en-US" sz="2000" spc="-1" dirty="0" smtClean="0">
                <a:uFill>
                  <a:solidFill>
                    <a:srgbClr val="FFFFFF"/>
                  </a:solidFill>
                </a:uFill>
                <a:latin typeface="Times New Roman" panose="02020603050405020304" pitchFamily="18" charset="0"/>
                <a:cs typeface="Times New Roman" panose="02020603050405020304" pitchFamily="18" charset="0"/>
              </a:rPr>
              <a:t>Architecture</a:t>
            </a:r>
          </a:p>
          <a:p>
            <a:pPr algn="just">
              <a:lnSpc>
                <a:spcPct val="100000"/>
              </a:lnSpc>
              <a:buSzPct val="100000"/>
              <a:buFont typeface="Wingdings" pitchFamily="2" charset="2"/>
              <a:buChar char="§"/>
            </a:pPr>
            <a:r>
              <a:rPr lang="en-US" sz="2000" spc="-1" dirty="0">
                <a:uFill>
                  <a:solidFill>
                    <a:srgbClr val="FFFFFF"/>
                  </a:solidFill>
                </a:uFill>
                <a:latin typeface="Times New Roman" panose="02020603050405020304" pitchFamily="18" charset="0"/>
                <a:cs typeface="Times New Roman" panose="02020603050405020304" pitchFamily="18" charset="0"/>
              </a:rPr>
              <a:t> </a:t>
            </a:r>
            <a:r>
              <a:rPr lang="en-US" sz="2000" spc="-1" dirty="0" smtClean="0">
                <a:uFill>
                  <a:solidFill>
                    <a:srgbClr val="FFFFFF"/>
                  </a:solidFill>
                </a:uFill>
                <a:latin typeface="Times New Roman" panose="02020603050405020304" pitchFamily="18" charset="0"/>
                <a:cs typeface="Times New Roman" panose="02020603050405020304" pitchFamily="18" charset="0"/>
              </a:rPr>
              <a:t> Dataflow Diagram</a:t>
            </a:r>
          </a:p>
          <a:p>
            <a:pPr algn="just">
              <a:lnSpc>
                <a:spcPct val="100000"/>
              </a:lnSpc>
              <a:buSzPct val="100000"/>
              <a:buFont typeface="Wingdings" pitchFamily="2" charset="2"/>
              <a:buChar char="§"/>
            </a:pPr>
            <a:r>
              <a:rPr lang="en-US" sz="2000" spc="-1" dirty="0">
                <a:uFill>
                  <a:solidFill>
                    <a:srgbClr val="FFFFFF"/>
                  </a:solidFill>
                </a:uFill>
                <a:latin typeface="Times New Roman" panose="02020603050405020304" pitchFamily="18" charset="0"/>
                <a:cs typeface="Times New Roman" panose="02020603050405020304" pitchFamily="18" charset="0"/>
              </a:rPr>
              <a:t> </a:t>
            </a:r>
            <a:r>
              <a:rPr lang="en-US" sz="2000" spc="-1" dirty="0" smtClean="0">
                <a:uFill>
                  <a:solidFill>
                    <a:srgbClr val="FFFFFF"/>
                  </a:solidFill>
                </a:uFill>
                <a:latin typeface="Times New Roman" panose="02020603050405020304" pitchFamily="18" charset="0"/>
                <a:cs typeface="Times New Roman" panose="02020603050405020304" pitchFamily="18" charset="0"/>
              </a:rPr>
              <a:t> UML Diagram</a:t>
            </a:r>
            <a:endParaRPr lang="en-US" sz="2000" spc="-1" dirty="0">
              <a:uFill>
                <a:solidFill>
                  <a:srgbClr val="FFFFFF"/>
                </a:solidFill>
              </a:uFill>
              <a:latin typeface="Times New Roman" panose="02020603050405020304" pitchFamily="18" charset="0"/>
              <a:cs typeface="Times New Roman" panose="02020603050405020304" pitchFamily="18" charset="0"/>
            </a:endParaRPr>
          </a:p>
          <a:p>
            <a:pPr algn="just">
              <a:lnSpc>
                <a:spcPct val="100000"/>
              </a:lnSpc>
              <a:buSzPct val="100000"/>
              <a:buFont typeface="Wingdings" pitchFamily="2" charset="2"/>
              <a:buChar char="§"/>
            </a:pPr>
            <a:r>
              <a:rPr lang="en-US" sz="2000" spc="-1" dirty="0">
                <a:uFill>
                  <a:solidFill>
                    <a:srgbClr val="FFFFFF"/>
                  </a:solidFill>
                </a:uFill>
                <a:latin typeface="Times New Roman" panose="02020603050405020304" pitchFamily="18" charset="0"/>
                <a:cs typeface="Times New Roman" panose="02020603050405020304" pitchFamily="18" charset="0"/>
              </a:rPr>
              <a:t>  Modules</a:t>
            </a:r>
          </a:p>
          <a:p>
            <a:pPr algn="just">
              <a:lnSpc>
                <a:spcPct val="100000"/>
              </a:lnSpc>
              <a:buSzPct val="100000"/>
              <a:buFont typeface="Wingdings" pitchFamily="2" charset="2"/>
              <a:buChar char="§"/>
            </a:pPr>
            <a:r>
              <a:rPr lang="en-US" sz="2000" spc="-1" dirty="0">
                <a:uFill>
                  <a:solidFill>
                    <a:srgbClr val="FFFFFF"/>
                  </a:solidFill>
                </a:uFill>
                <a:latin typeface="Times New Roman" panose="02020603050405020304" pitchFamily="18" charset="0"/>
                <a:cs typeface="Times New Roman" panose="02020603050405020304" pitchFamily="18" charset="0"/>
              </a:rPr>
              <a:t>  Conclusion</a:t>
            </a:r>
          </a:p>
          <a:p>
            <a:pPr algn="just">
              <a:lnSpc>
                <a:spcPct val="100000"/>
              </a:lnSpc>
              <a:buSzPct val="100000"/>
              <a:buFont typeface="Wingdings" pitchFamily="2" charset="2"/>
              <a:buChar char="§"/>
            </a:pPr>
            <a:r>
              <a:rPr lang="en-US" sz="2000" spc="-1" dirty="0">
                <a:uFill>
                  <a:solidFill>
                    <a:srgbClr val="FFFFFF"/>
                  </a:solidFill>
                </a:uFill>
                <a:latin typeface="Times New Roman" panose="02020603050405020304" pitchFamily="18" charset="0"/>
                <a:cs typeface="Times New Roman" panose="02020603050405020304" pitchFamily="18" charset="0"/>
              </a:rPr>
              <a:t>  Future Scope</a:t>
            </a:r>
          </a:p>
          <a:p>
            <a:pPr algn="just">
              <a:lnSpc>
                <a:spcPct val="100000"/>
              </a:lnSpc>
              <a:buSzPct val="100000"/>
              <a:buFont typeface="Wingdings" pitchFamily="2" charset="2"/>
              <a:buChar char="§"/>
            </a:pPr>
            <a:r>
              <a:rPr lang="en-IN" sz="2000" dirty="0">
                <a:latin typeface="Times New Roman" panose="02020603050405020304" pitchFamily="18" charset="0"/>
                <a:cs typeface="Times New Roman" pitchFamily="18" charset="0"/>
              </a:rPr>
              <a:t>  References</a:t>
            </a:r>
            <a:endParaRPr lang="en-US" sz="2000" spc="-1" dirty="0">
              <a:uFill>
                <a:solidFill>
                  <a:srgbClr val="FFFFFF"/>
                </a:solidFill>
              </a:uFill>
              <a:latin typeface="Times New Roman" panose="02020603050405020304" pitchFamily="18" charset="0"/>
              <a:cs typeface="Times New Roman" panose="02020603050405020304" pitchFamily="18" charset="0"/>
            </a:endParaRPr>
          </a:p>
          <a:p>
            <a:pPr algn="just">
              <a:lnSpc>
                <a:spcPct val="100000"/>
              </a:lnSpc>
              <a:buSzPct val="100000"/>
              <a:buFont typeface="Wingdings" pitchFamily="2" charset="2"/>
              <a:buChar char="§"/>
            </a:pPr>
            <a:endParaRPr lang="en-IN" sz="2000" dirty="0">
              <a:latin typeface="Times New Roman" panose="02020603050405020304" pitchFamily="18" charset="0"/>
              <a:cs typeface="Times New Roman" pitchFamily="18" charset="0"/>
            </a:endParaRPr>
          </a:p>
          <a:p>
            <a:pPr algn="just"/>
            <a:endParaRPr lang="en-IN" sz="2000" dirty="0">
              <a:solidFill>
                <a:schemeClr val="tx2">
                  <a:lumMod val="50000"/>
                </a:schemeClr>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algn="just">
              <a:lnSpc>
                <a:spcPct val="100000"/>
              </a:lnSpc>
            </a:pPr>
            <a:endParaRPr lang="en-US" sz="200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0181" y="132425"/>
            <a:ext cx="2262158" cy="369332"/>
          </a:xfrm>
          <a:prstGeom prst="rect">
            <a:avLst/>
          </a:prstGeom>
        </p:spPr>
        <p:txBody>
          <a:bodyPr wrap="none">
            <a:spAutoFit/>
          </a:bodyPr>
          <a:lstStyle/>
          <a:p>
            <a:pPr marL="285750" indent="-285750">
              <a:buFont typeface="Wingdings" panose="05000000000000000000" pitchFamily="2" charset="2"/>
              <a:buChar char="§"/>
            </a:pPr>
            <a:r>
              <a:rPr lang="en" b="1" dirty="0" smtClean="0">
                <a:solidFill>
                  <a:prstClr val="black"/>
                </a:solidFill>
                <a:highlight>
                  <a:srgbClr val="FFFFFF"/>
                </a:highlight>
                <a:latin typeface="Times New Roman" panose="02020603050405020304" pitchFamily="18" charset="0"/>
              </a:rPr>
              <a:t>Activity Diagram:</a:t>
            </a:r>
            <a:endParaRPr lang="en" b="1" dirty="0">
              <a:solidFill>
                <a:prstClr val="black"/>
              </a:solidFill>
              <a:highlight>
                <a:srgbClr val="FFFFFF"/>
              </a:highlight>
              <a:latin typeface="Times New Roman" panose="02020603050405020304" pitchFamily="18" charset="0"/>
            </a:endParaRPr>
          </a:p>
        </p:txBody>
      </p:sp>
      <p:sp>
        <p:nvSpPr>
          <p:cNvPr id="2" name="Rectangle 1"/>
          <p:cNvSpPr/>
          <p:nvPr/>
        </p:nvSpPr>
        <p:spPr>
          <a:xfrm>
            <a:off x="5493544" y="628650"/>
            <a:ext cx="2464594" cy="37147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Creating Private Cloud</a:t>
            </a:r>
            <a:endParaRPr lang="en-US" sz="1600" dirty="0">
              <a:latin typeface="Times New Roman" panose="02020603050405020304" pitchFamily="18" charset="0"/>
              <a:cs typeface="Times New Roman" panose="02020603050405020304" pitchFamily="18" charset="0"/>
            </a:endParaRPr>
          </a:p>
        </p:txBody>
      </p:sp>
      <p:sp>
        <p:nvSpPr>
          <p:cNvPr id="10" name="Rectangle 9"/>
          <p:cNvSpPr/>
          <p:nvPr/>
        </p:nvSpPr>
        <p:spPr>
          <a:xfrm>
            <a:off x="5493544" y="2316959"/>
            <a:ext cx="2464594" cy="38337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Times New Roman" panose="02020603050405020304" pitchFamily="18" charset="0"/>
                <a:cs typeface="Times New Roman" panose="02020603050405020304" pitchFamily="18" charset="0"/>
              </a:rPr>
              <a:t>View CPU and RAM Usage Utilization</a:t>
            </a:r>
            <a:endParaRPr lang="en-US" sz="1400" dirty="0">
              <a:latin typeface="Times New Roman" panose="02020603050405020304" pitchFamily="18" charset="0"/>
              <a:cs typeface="Times New Roman" panose="02020603050405020304" pitchFamily="18" charset="0"/>
            </a:endParaRPr>
          </a:p>
        </p:txBody>
      </p:sp>
      <p:sp>
        <p:nvSpPr>
          <p:cNvPr id="11" name="Rectangle 10"/>
          <p:cNvSpPr/>
          <p:nvPr/>
        </p:nvSpPr>
        <p:spPr>
          <a:xfrm>
            <a:off x="5493544" y="1266827"/>
            <a:ext cx="2464594" cy="36671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Times New Roman" panose="02020603050405020304" pitchFamily="18" charset="0"/>
                <a:cs typeface="Times New Roman" panose="02020603050405020304" pitchFamily="18" charset="0"/>
              </a:rPr>
              <a:t>Monitoring Critical Resources</a:t>
            </a:r>
            <a:endParaRPr lang="en-US" sz="1400" dirty="0">
              <a:latin typeface="Times New Roman" panose="02020603050405020304" pitchFamily="18" charset="0"/>
              <a:cs typeface="Times New Roman" panose="02020603050405020304" pitchFamily="18" charset="0"/>
            </a:endParaRPr>
          </a:p>
        </p:txBody>
      </p:sp>
      <p:sp>
        <p:nvSpPr>
          <p:cNvPr id="12" name="Rectangle 11"/>
          <p:cNvSpPr/>
          <p:nvPr/>
        </p:nvSpPr>
        <p:spPr>
          <a:xfrm>
            <a:off x="5493544" y="1866905"/>
            <a:ext cx="2464594" cy="3028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Monitor EC2 VM usage</a:t>
            </a:r>
            <a:endParaRPr lang="en-US" sz="1600" dirty="0">
              <a:latin typeface="Times New Roman" panose="02020603050405020304" pitchFamily="18" charset="0"/>
              <a:cs typeface="Times New Roman" panose="02020603050405020304" pitchFamily="18" charset="0"/>
            </a:endParaRPr>
          </a:p>
        </p:txBody>
      </p:sp>
      <p:sp>
        <p:nvSpPr>
          <p:cNvPr id="13" name="Diamond 12"/>
          <p:cNvSpPr/>
          <p:nvPr/>
        </p:nvSpPr>
        <p:spPr>
          <a:xfrm>
            <a:off x="5179218" y="2867026"/>
            <a:ext cx="2843213" cy="1147762"/>
          </a:xfrm>
          <a:prstGeom prst="diamond">
            <a:avLst/>
          </a:prstGeom>
          <a:ln>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smtClean="0">
                <a:latin typeface="Times New Roman" panose="02020603050405020304" pitchFamily="18" charset="0"/>
                <a:cs typeface="Times New Roman" panose="02020603050405020304" pitchFamily="18" charset="0"/>
              </a:rPr>
              <a:t>Infrastructure which is not Being used or in an optimal use</a:t>
            </a:r>
            <a:endParaRPr lang="en-US" sz="1400" dirty="0">
              <a:latin typeface="Times New Roman" panose="02020603050405020304" pitchFamily="18" charset="0"/>
              <a:cs typeface="Times New Roman" panose="02020603050405020304" pitchFamily="18" charset="0"/>
            </a:endParaRPr>
          </a:p>
        </p:txBody>
      </p:sp>
      <p:sp>
        <p:nvSpPr>
          <p:cNvPr id="14" name="Rectangle 13"/>
          <p:cNvSpPr/>
          <p:nvPr/>
        </p:nvSpPr>
        <p:spPr>
          <a:xfrm>
            <a:off x="2650331" y="3605240"/>
            <a:ext cx="2464594" cy="6004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solidFill>
                  <a:schemeClr val="tx1"/>
                </a:solidFill>
                <a:latin typeface="Times New Roman" panose="02020603050405020304" pitchFamily="18" charset="0"/>
                <a:cs typeface="Times New Roman" panose="02020603050405020304" pitchFamily="18" charset="0"/>
              </a:rPr>
              <a:t>Connecting exiting user’s Amazon account using User Id and Password</a:t>
            </a: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2650331" y="4300894"/>
            <a:ext cx="2464594" cy="29671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Times New Roman" panose="02020603050405020304" pitchFamily="18" charset="0"/>
                <a:cs typeface="Times New Roman" panose="02020603050405020304" pitchFamily="18" charset="0"/>
              </a:rPr>
              <a:t>Fetch all the performance Matrix</a:t>
            </a:r>
            <a:endParaRPr lang="en-US" sz="1200" dirty="0">
              <a:latin typeface="Times New Roman" panose="02020603050405020304" pitchFamily="18" charset="0"/>
              <a:cs typeface="Times New Roman" panose="02020603050405020304" pitchFamily="18" charset="0"/>
            </a:endParaRPr>
          </a:p>
        </p:txBody>
      </p:sp>
      <p:sp>
        <p:nvSpPr>
          <p:cNvPr id="16" name="Rectangle 15"/>
          <p:cNvSpPr/>
          <p:nvPr/>
        </p:nvSpPr>
        <p:spPr>
          <a:xfrm>
            <a:off x="2650331" y="4841368"/>
            <a:ext cx="2464594" cy="30003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Times New Roman" panose="02020603050405020304" pitchFamily="18" charset="0"/>
                <a:cs typeface="Times New Roman" panose="02020603050405020304" pitchFamily="18" charset="0"/>
              </a:rPr>
              <a:t>Propose efficient resource utilization</a:t>
            </a:r>
            <a:endParaRPr lang="en-US" sz="1200" dirty="0">
              <a:latin typeface="Times New Roman" panose="02020603050405020304" pitchFamily="18" charset="0"/>
              <a:cs typeface="Times New Roman" panose="02020603050405020304" pitchFamily="18" charset="0"/>
            </a:endParaRPr>
          </a:p>
        </p:txBody>
      </p:sp>
      <p:sp>
        <p:nvSpPr>
          <p:cNvPr id="17" name="Rectangle 16"/>
          <p:cNvSpPr/>
          <p:nvPr/>
        </p:nvSpPr>
        <p:spPr>
          <a:xfrm>
            <a:off x="2650331" y="5385166"/>
            <a:ext cx="2464594" cy="30003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Times New Roman" panose="02020603050405020304" pitchFamily="18" charset="0"/>
                <a:cs typeface="Times New Roman" panose="02020603050405020304" pitchFamily="18" charset="0"/>
              </a:rPr>
              <a:t>Recommend Price Reduction</a:t>
            </a:r>
            <a:endParaRPr lang="en-US" sz="1400" dirty="0">
              <a:latin typeface="Times New Roman" panose="02020603050405020304" pitchFamily="18" charset="0"/>
              <a:cs typeface="Times New Roman" panose="02020603050405020304" pitchFamily="18" charset="0"/>
            </a:endParaRPr>
          </a:p>
        </p:txBody>
      </p:sp>
      <p:sp>
        <p:nvSpPr>
          <p:cNvPr id="19" name="Oval 18"/>
          <p:cNvSpPr/>
          <p:nvPr/>
        </p:nvSpPr>
        <p:spPr>
          <a:xfrm>
            <a:off x="6257925" y="0"/>
            <a:ext cx="1033455" cy="30280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latin typeface="Times New Roman" panose="02020603050405020304" pitchFamily="18" charset="0"/>
                <a:cs typeface="Times New Roman" panose="02020603050405020304" pitchFamily="18" charset="0"/>
              </a:rPr>
              <a:t>Start</a:t>
            </a:r>
            <a:endParaRPr lang="en-US" sz="2000" dirty="0">
              <a:latin typeface="Times New Roman" panose="02020603050405020304" pitchFamily="18" charset="0"/>
              <a:cs typeface="Times New Roman" panose="02020603050405020304" pitchFamily="18" charset="0"/>
            </a:endParaRPr>
          </a:p>
        </p:txBody>
      </p:sp>
      <p:sp>
        <p:nvSpPr>
          <p:cNvPr id="20" name="Oval 19"/>
          <p:cNvSpPr/>
          <p:nvPr/>
        </p:nvSpPr>
        <p:spPr>
          <a:xfrm>
            <a:off x="3317088" y="5950781"/>
            <a:ext cx="1131079" cy="32861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S</a:t>
            </a:r>
            <a:r>
              <a:rPr lang="en-US" sz="2000" dirty="0" smtClean="0">
                <a:latin typeface="Times New Roman" panose="02020603050405020304" pitchFamily="18" charset="0"/>
                <a:cs typeface="Times New Roman" panose="02020603050405020304" pitchFamily="18" charset="0"/>
              </a:rPr>
              <a:t>top</a:t>
            </a:r>
            <a:endParaRPr lang="en-US" sz="2000" dirty="0">
              <a:latin typeface="Times New Roman" panose="02020603050405020304" pitchFamily="18" charset="0"/>
              <a:cs typeface="Times New Roman" panose="02020603050405020304" pitchFamily="18" charset="0"/>
            </a:endParaRPr>
          </a:p>
        </p:txBody>
      </p:sp>
      <p:cxnSp>
        <p:nvCxnSpPr>
          <p:cNvPr id="21" name="Straight Arrow Connector 20"/>
          <p:cNvCxnSpPr>
            <a:stCxn id="12" idx="2"/>
            <a:endCxn id="10" idx="0"/>
          </p:cNvCxnSpPr>
          <p:nvPr/>
        </p:nvCxnSpPr>
        <p:spPr>
          <a:xfrm>
            <a:off x="6725841" y="2169705"/>
            <a:ext cx="0" cy="1472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1" idx="2"/>
            <a:endCxn id="12" idx="0"/>
          </p:cNvCxnSpPr>
          <p:nvPr/>
        </p:nvCxnSpPr>
        <p:spPr>
          <a:xfrm>
            <a:off x="6725841" y="1633540"/>
            <a:ext cx="0" cy="2333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6725840" y="1033463"/>
            <a:ext cx="0" cy="2333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2" idx="0"/>
          </p:cNvCxnSpPr>
          <p:nvPr/>
        </p:nvCxnSpPr>
        <p:spPr>
          <a:xfrm flipH="1">
            <a:off x="6725841" y="302804"/>
            <a:ext cx="5952" cy="3258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13" idx="0"/>
          </p:cNvCxnSpPr>
          <p:nvPr/>
        </p:nvCxnSpPr>
        <p:spPr>
          <a:xfrm flipH="1">
            <a:off x="6600825" y="2698343"/>
            <a:ext cx="5952" cy="1686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882625" y="3440907"/>
            <a:ext cx="2" cy="1595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endCxn id="13" idx="1"/>
          </p:cNvCxnSpPr>
          <p:nvPr/>
        </p:nvCxnSpPr>
        <p:spPr>
          <a:xfrm>
            <a:off x="3882625" y="3440907"/>
            <a:ext cx="129659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8" name="Straight Arrow Connector 37"/>
          <p:cNvCxnSpPr>
            <a:endCxn id="15" idx="0"/>
          </p:cNvCxnSpPr>
          <p:nvPr/>
        </p:nvCxnSpPr>
        <p:spPr>
          <a:xfrm>
            <a:off x="3882625" y="4205656"/>
            <a:ext cx="3" cy="952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882627" y="4537566"/>
            <a:ext cx="1" cy="3256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3882626" y="5122909"/>
            <a:ext cx="1" cy="3256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3882625" y="5682234"/>
            <a:ext cx="1" cy="3256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Snip Single Corner Rectangle 42"/>
          <p:cNvSpPr/>
          <p:nvPr/>
        </p:nvSpPr>
        <p:spPr>
          <a:xfrm rot="10800000" flipV="1">
            <a:off x="8354613" y="834628"/>
            <a:ext cx="2046686" cy="1032277"/>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anose="02020603050405020304" pitchFamily="18" charset="0"/>
                <a:cs typeface="Times New Roman" panose="02020603050405020304" pitchFamily="18" charset="0"/>
              </a:rPr>
              <a:t>RAM,CPU,memory,bandwidth,partition,information,running process information</a:t>
            </a:r>
            <a:endParaRPr lang="en-US" sz="1400" dirty="0">
              <a:latin typeface="Times New Roman" panose="02020603050405020304" pitchFamily="18" charset="0"/>
              <a:cs typeface="Times New Roman" panose="02020603050405020304" pitchFamily="18" charset="0"/>
            </a:endParaRPr>
          </a:p>
        </p:txBody>
      </p:sp>
      <p:cxnSp>
        <p:nvCxnSpPr>
          <p:cNvPr id="44" name="Straight Connector 43"/>
          <p:cNvCxnSpPr/>
          <p:nvPr/>
        </p:nvCxnSpPr>
        <p:spPr>
          <a:xfrm>
            <a:off x="8727282" y="2550320"/>
            <a:ext cx="0" cy="89058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7" name="Straight Connector 46"/>
          <p:cNvCxnSpPr>
            <a:stCxn id="13" idx="3"/>
          </p:cNvCxnSpPr>
          <p:nvPr/>
        </p:nvCxnSpPr>
        <p:spPr>
          <a:xfrm>
            <a:off x="8022431" y="3440907"/>
            <a:ext cx="70485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3" name="Straight Arrow Connector 52"/>
          <p:cNvCxnSpPr/>
          <p:nvPr/>
        </p:nvCxnSpPr>
        <p:spPr>
          <a:xfrm flipH="1">
            <a:off x="7958138" y="2550320"/>
            <a:ext cx="769144" cy="242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4438000" y="3168671"/>
            <a:ext cx="408125" cy="276999"/>
          </a:xfrm>
          <a:prstGeom prst="rect">
            <a:avLst/>
          </a:prstGeom>
        </p:spPr>
        <p:txBody>
          <a:bodyPr wrap="none">
            <a:spAutoFit/>
          </a:bodyPr>
          <a:lstStyle/>
          <a:p>
            <a:pPr algn="ctr"/>
            <a:r>
              <a:rPr lang="en-US" sz="1200" dirty="0" smtClean="0">
                <a:latin typeface="Times New Roman" panose="02020603050405020304" pitchFamily="18" charset="0"/>
                <a:cs typeface="Times New Roman" panose="02020603050405020304" pitchFamily="18" charset="0"/>
              </a:rPr>
              <a:t>Yes</a:t>
            </a:r>
            <a:endParaRPr lang="en-US" sz="1200" dirty="0">
              <a:latin typeface="Times New Roman" panose="02020603050405020304" pitchFamily="18" charset="0"/>
              <a:cs typeface="Times New Roman" panose="02020603050405020304" pitchFamily="18" charset="0"/>
            </a:endParaRPr>
          </a:p>
        </p:txBody>
      </p:sp>
      <p:sp>
        <p:nvSpPr>
          <p:cNvPr id="74" name="Rectangle 73"/>
          <p:cNvSpPr/>
          <p:nvPr/>
        </p:nvSpPr>
        <p:spPr>
          <a:xfrm>
            <a:off x="8175650" y="3170842"/>
            <a:ext cx="372218" cy="276999"/>
          </a:xfrm>
          <a:prstGeom prst="rect">
            <a:avLst/>
          </a:prstGeom>
        </p:spPr>
        <p:txBody>
          <a:bodyPr wrap="none">
            <a:spAutoFit/>
          </a:bodyPr>
          <a:lstStyle/>
          <a:p>
            <a:pPr algn="ctr"/>
            <a:r>
              <a:rPr lang="en-US" sz="1200" dirty="0" smtClean="0">
                <a:latin typeface="Times New Roman" panose="02020603050405020304" pitchFamily="18" charset="0"/>
                <a:cs typeface="Times New Roman" panose="02020603050405020304" pitchFamily="18" charset="0"/>
              </a:rPr>
              <a:t>No</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32409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0181" y="132425"/>
            <a:ext cx="2005677" cy="369332"/>
          </a:xfrm>
          <a:prstGeom prst="rect">
            <a:avLst/>
          </a:prstGeom>
        </p:spPr>
        <p:txBody>
          <a:bodyPr wrap="none">
            <a:spAutoFit/>
          </a:bodyPr>
          <a:lstStyle/>
          <a:p>
            <a:pPr marL="285750" indent="-285750">
              <a:buFont typeface="Wingdings" panose="05000000000000000000" pitchFamily="2" charset="2"/>
              <a:buChar char="§"/>
            </a:pPr>
            <a:r>
              <a:rPr lang="en" b="1" dirty="0" smtClean="0">
                <a:solidFill>
                  <a:prstClr val="black"/>
                </a:solidFill>
                <a:highlight>
                  <a:srgbClr val="FFFFFF"/>
                </a:highlight>
                <a:latin typeface="Times New Roman" panose="02020603050405020304" pitchFamily="18" charset="0"/>
              </a:rPr>
              <a:t>Class Diagram:</a:t>
            </a:r>
            <a:endParaRPr lang="en" b="1" dirty="0">
              <a:solidFill>
                <a:prstClr val="black"/>
              </a:solidFill>
              <a:highlight>
                <a:srgbClr val="FFFFFF"/>
              </a:highlight>
              <a:latin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2043113" y="-1"/>
            <a:ext cx="9315450" cy="6329364"/>
          </a:xfrm>
          <a:prstGeom prst="rect">
            <a:avLst/>
          </a:prstGeom>
        </p:spPr>
      </p:pic>
    </p:spTree>
    <p:extLst>
      <p:ext uri="{BB962C8B-B14F-4D97-AF65-F5344CB8AC3E}">
        <p14:creationId xmlns:p14="http://schemas.microsoft.com/office/powerpoint/2010/main" val="34475098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2403222" cy="369332"/>
          </a:xfrm>
          <a:prstGeom prst="rect">
            <a:avLst/>
          </a:prstGeom>
        </p:spPr>
        <p:txBody>
          <a:bodyPr wrap="none">
            <a:spAutoFit/>
          </a:bodyPr>
          <a:lstStyle/>
          <a:p>
            <a:pPr marL="285750" indent="-285750">
              <a:buFont typeface="Wingdings" panose="05000000000000000000" pitchFamily="2" charset="2"/>
              <a:buChar char="§"/>
            </a:pPr>
            <a:r>
              <a:rPr lang="en" b="1" dirty="0" smtClean="0">
                <a:solidFill>
                  <a:prstClr val="black"/>
                </a:solidFill>
                <a:highlight>
                  <a:srgbClr val="FFFFFF"/>
                </a:highlight>
                <a:latin typeface="Times New Roman" panose="02020603050405020304" pitchFamily="18" charset="0"/>
              </a:rPr>
              <a:t>Sequence Diagram:</a:t>
            </a:r>
            <a:endParaRPr lang="en" b="1" dirty="0">
              <a:solidFill>
                <a:prstClr val="black"/>
              </a:solidFill>
              <a:highlight>
                <a:srgbClr val="FFFFFF"/>
              </a:highlight>
              <a:latin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2286000" y="0"/>
            <a:ext cx="9906000" cy="6315076"/>
          </a:xfrm>
          <a:prstGeom prst="rect">
            <a:avLst/>
          </a:prstGeom>
        </p:spPr>
      </p:pic>
    </p:spTree>
    <p:extLst>
      <p:ext uri="{BB962C8B-B14F-4D97-AF65-F5344CB8AC3E}">
        <p14:creationId xmlns:p14="http://schemas.microsoft.com/office/powerpoint/2010/main" val="36416809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0181" y="132425"/>
            <a:ext cx="2672526" cy="369332"/>
          </a:xfrm>
          <a:prstGeom prst="rect">
            <a:avLst/>
          </a:prstGeom>
        </p:spPr>
        <p:txBody>
          <a:bodyPr wrap="none">
            <a:spAutoFit/>
          </a:bodyPr>
          <a:lstStyle/>
          <a:p>
            <a:pPr marL="285750" indent="-285750">
              <a:buFont typeface="Wingdings" panose="05000000000000000000" pitchFamily="2" charset="2"/>
              <a:buChar char="§"/>
            </a:pPr>
            <a:r>
              <a:rPr lang="en" b="1" dirty="0" smtClean="0">
                <a:solidFill>
                  <a:prstClr val="black"/>
                </a:solidFill>
                <a:highlight>
                  <a:srgbClr val="FFFFFF"/>
                </a:highlight>
                <a:latin typeface="Times New Roman" panose="02020603050405020304" pitchFamily="18" charset="0"/>
              </a:rPr>
              <a:t>Deployment Diagram:</a:t>
            </a:r>
            <a:endParaRPr lang="en" b="1" dirty="0">
              <a:solidFill>
                <a:prstClr val="black"/>
              </a:solidFill>
              <a:highlight>
                <a:srgbClr val="FFFFFF"/>
              </a:highlight>
              <a:latin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822707" y="28575"/>
            <a:ext cx="6807068" cy="6274994"/>
          </a:xfrm>
          <a:prstGeom prst="rect">
            <a:avLst/>
          </a:prstGeom>
        </p:spPr>
      </p:pic>
    </p:spTree>
    <p:extLst>
      <p:ext uri="{BB962C8B-B14F-4D97-AF65-F5344CB8AC3E}">
        <p14:creationId xmlns:p14="http://schemas.microsoft.com/office/powerpoint/2010/main" val="15261944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0181" y="132425"/>
            <a:ext cx="2634054" cy="369332"/>
          </a:xfrm>
          <a:prstGeom prst="rect">
            <a:avLst/>
          </a:prstGeom>
        </p:spPr>
        <p:txBody>
          <a:bodyPr wrap="none">
            <a:spAutoFit/>
          </a:bodyPr>
          <a:lstStyle/>
          <a:p>
            <a:pPr marL="285750" indent="-285750">
              <a:buFont typeface="Wingdings" panose="05000000000000000000" pitchFamily="2" charset="2"/>
              <a:buChar char="§"/>
            </a:pPr>
            <a:r>
              <a:rPr lang="en" b="1" dirty="0" smtClean="0">
                <a:solidFill>
                  <a:prstClr val="black"/>
                </a:solidFill>
                <a:highlight>
                  <a:srgbClr val="FFFFFF"/>
                </a:highlight>
                <a:latin typeface="Times New Roman" panose="02020603050405020304" pitchFamily="18" charset="0"/>
              </a:rPr>
              <a:t>Component Diagram:</a:t>
            </a:r>
            <a:endParaRPr lang="en" b="1" dirty="0">
              <a:solidFill>
                <a:prstClr val="black"/>
              </a:solidFill>
              <a:highlight>
                <a:srgbClr val="FFFFFF"/>
              </a:highlight>
              <a:latin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2784235" y="132425"/>
            <a:ext cx="7688503" cy="5929312"/>
          </a:xfrm>
          <a:prstGeom prst="rect">
            <a:avLst/>
          </a:prstGeom>
        </p:spPr>
      </p:pic>
    </p:spTree>
    <p:extLst>
      <p:ext uri="{BB962C8B-B14F-4D97-AF65-F5344CB8AC3E}">
        <p14:creationId xmlns:p14="http://schemas.microsoft.com/office/powerpoint/2010/main" val="15536802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0181" y="132425"/>
            <a:ext cx="1877437" cy="369332"/>
          </a:xfrm>
          <a:prstGeom prst="rect">
            <a:avLst/>
          </a:prstGeom>
        </p:spPr>
        <p:txBody>
          <a:bodyPr wrap="none">
            <a:spAutoFit/>
          </a:bodyPr>
          <a:lstStyle/>
          <a:p>
            <a:pPr marL="285750" indent="-285750">
              <a:buFont typeface="Wingdings" panose="05000000000000000000" pitchFamily="2" charset="2"/>
              <a:buChar char="§"/>
            </a:pPr>
            <a:r>
              <a:rPr lang="en" b="1" dirty="0" smtClean="0">
                <a:solidFill>
                  <a:prstClr val="black"/>
                </a:solidFill>
                <a:highlight>
                  <a:srgbClr val="FFFFFF"/>
                </a:highlight>
                <a:latin typeface="Times New Roman" panose="02020603050405020304" pitchFamily="18" charset="0"/>
              </a:rPr>
              <a:t>E-R Diagram:</a:t>
            </a:r>
            <a:endParaRPr lang="en" b="1" dirty="0">
              <a:solidFill>
                <a:prstClr val="black"/>
              </a:solidFill>
              <a:highlight>
                <a:srgbClr val="FFFFFF"/>
              </a:highlight>
              <a:latin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2157413" y="-1"/>
            <a:ext cx="8201025" cy="6300789"/>
          </a:xfrm>
          <a:prstGeom prst="rect">
            <a:avLst/>
          </a:prstGeom>
        </p:spPr>
      </p:pic>
    </p:spTree>
    <p:extLst>
      <p:ext uri="{BB962C8B-B14F-4D97-AF65-F5344CB8AC3E}">
        <p14:creationId xmlns:p14="http://schemas.microsoft.com/office/powerpoint/2010/main" val="16041503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0181" y="132425"/>
            <a:ext cx="2531527" cy="369332"/>
          </a:xfrm>
          <a:prstGeom prst="rect">
            <a:avLst/>
          </a:prstGeom>
        </p:spPr>
        <p:txBody>
          <a:bodyPr wrap="none">
            <a:spAutoFit/>
          </a:bodyPr>
          <a:lstStyle/>
          <a:p>
            <a:pPr marL="285750" indent="-285750">
              <a:buFont typeface="Wingdings" panose="05000000000000000000" pitchFamily="2" charset="2"/>
              <a:buChar char="§"/>
            </a:pPr>
            <a:r>
              <a:rPr lang="en" b="1" dirty="0" smtClean="0">
                <a:solidFill>
                  <a:prstClr val="black"/>
                </a:solidFill>
                <a:highlight>
                  <a:srgbClr val="FFFFFF"/>
                </a:highlight>
                <a:latin typeface="Times New Roman" panose="02020603050405020304" pitchFamily="18" charset="0"/>
              </a:rPr>
              <a:t>WorkFlow Diagram:</a:t>
            </a:r>
            <a:endParaRPr lang="en" b="1" dirty="0">
              <a:solidFill>
                <a:prstClr val="black"/>
              </a:solidFill>
              <a:highlight>
                <a:srgbClr val="FFFFFF"/>
              </a:highlight>
              <a:latin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681709" y="1"/>
            <a:ext cx="7162379" cy="6357938"/>
          </a:xfrm>
          <a:prstGeom prst="rect">
            <a:avLst/>
          </a:prstGeom>
        </p:spPr>
      </p:pic>
    </p:spTree>
    <p:extLst>
      <p:ext uri="{BB962C8B-B14F-4D97-AF65-F5344CB8AC3E}">
        <p14:creationId xmlns:p14="http://schemas.microsoft.com/office/powerpoint/2010/main" val="8788670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Rectangle 2"/>
          <p:cNvSpPr/>
          <p:nvPr/>
        </p:nvSpPr>
        <p:spPr>
          <a:xfrm>
            <a:off x="250031" y="158978"/>
            <a:ext cx="6915150" cy="1412240"/>
          </a:xfrm>
          <a:prstGeom prst="rect">
            <a:avLst/>
          </a:prstGeom>
        </p:spPr>
        <p:txBody>
          <a:bodyPr wrap="square">
            <a:spAutoFit/>
          </a:bodyPr>
          <a:lstStyle/>
          <a:p>
            <a:pPr>
              <a:lnSpc>
                <a:spcPct val="100000"/>
              </a:lnSpc>
            </a:pPr>
            <a:r>
              <a:rPr lang="en-US" sz="4400" b="1" u="sng" spc="-1" dirty="0">
                <a:solidFill>
                  <a:schemeClr val="accent2">
                    <a:lumMod val="50000"/>
                  </a:schemeClr>
                </a:solidFill>
                <a:effectLst>
                  <a:outerShdw blurRad="38100" dist="38100" dir="2700000" algn="tl">
                    <a:srgbClr val="000000">
                      <a:alpha val="43137"/>
                    </a:srgbClr>
                  </a:outerShdw>
                </a:effectLst>
                <a:uFill>
                  <a:solidFill>
                    <a:srgbClr val="FFFFFF"/>
                  </a:solidFill>
                </a:uFill>
                <a:latin typeface="Bell MT" panose="02020503060305020303" pitchFamily="18" charset="0"/>
                <a:cs typeface="Times New Roman" panose="02020603050405020304" pitchFamily="18" charset="0"/>
              </a:rPr>
              <a:t>Modules</a:t>
            </a:r>
            <a:endParaRPr lang="en-US" sz="4400" b="1" spc="-1" dirty="0">
              <a:solidFill>
                <a:schemeClr val="accent2">
                  <a:lumMod val="50000"/>
                </a:schemeClr>
              </a:solidFill>
              <a:effectLst>
                <a:outerShdw blurRad="38100" dist="38100" dir="2700000" algn="tl">
                  <a:srgbClr val="000000">
                    <a:alpha val="43137"/>
                  </a:srgbClr>
                </a:outerShdw>
              </a:effectLst>
              <a:uFill>
                <a:solidFill>
                  <a:srgbClr val="FFFFFF"/>
                </a:solidFill>
              </a:uFill>
              <a:latin typeface="Bell MT" panose="02020503060305020303" pitchFamily="18" charset="0"/>
              <a:cs typeface="Times New Roman" panose="02020603050405020304" pitchFamily="18" charset="0"/>
            </a:endParaRPr>
          </a:p>
          <a:p>
            <a:pPr algn="ctr">
              <a:lnSpc>
                <a:spcPct val="100000"/>
              </a:lnSpc>
            </a:pPr>
            <a:endParaRPr lang="en-US" sz="4400" b="1" spc="-1" dirty="0">
              <a:solidFill>
                <a:schemeClr val="accent2">
                  <a:lumMod val="50000"/>
                </a:schemeClr>
              </a:solidFill>
              <a:effectLst>
                <a:outerShdw blurRad="38100" dist="38100" dir="2700000" algn="tl">
                  <a:srgbClr val="000000">
                    <a:alpha val="43137"/>
                  </a:srgbClr>
                </a:outerShdw>
              </a:effectLst>
              <a:uFill>
                <a:solidFill>
                  <a:srgbClr val="FFFFFF"/>
                </a:solidFill>
              </a:uFill>
              <a:latin typeface="Bell MT" panose="02020503060305020303" pitchFamily="18" charset="0"/>
              <a:cs typeface="Times New Roman" panose="02020603050405020304" pitchFamily="18" charset="0"/>
            </a:endParaRPr>
          </a:p>
        </p:txBody>
      </p:sp>
      <p:sp>
        <p:nvSpPr>
          <p:cNvPr id="1048651" name="Rectangle 3"/>
          <p:cNvSpPr/>
          <p:nvPr/>
        </p:nvSpPr>
        <p:spPr>
          <a:xfrm>
            <a:off x="250031" y="1125141"/>
            <a:ext cx="11691936" cy="3170099"/>
          </a:xfrm>
          <a:prstGeom prst="rect">
            <a:avLst/>
          </a:prstGeom>
        </p:spPr>
        <p:txBody>
          <a:bodyPr wrap="square">
            <a:spAutoFit/>
          </a:bodyPr>
          <a:lstStyle/>
          <a:p>
            <a:pPr marL="342900" lvl="0"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Resource Monitoring of Cloud Nodes:</a:t>
            </a:r>
            <a:endParaRPr lang="en-IN" sz="2000" dirty="0">
              <a:latin typeface="Times New Roman" panose="02020603050405020304" pitchFamily="18" charset="0"/>
              <a:cs typeface="Times New Roman" panose="02020603050405020304" pitchFamily="18" charset="0"/>
            </a:endParaRPr>
          </a:p>
          <a:p>
            <a:pPr marL="457200" lvl="0" indent="-457200" algn="just">
              <a:buFont typeface="+mj-lt"/>
              <a:buAutoNum type="arabicPeriod"/>
            </a:pPr>
            <a:r>
              <a:rPr lang="en-US" sz="2000" dirty="0">
                <a:latin typeface="Times New Roman" panose="02020603050405020304" pitchFamily="18" charset="0"/>
                <a:cs typeface="Times New Roman" panose="02020603050405020304" pitchFamily="18" charset="0"/>
              </a:rPr>
              <a:t>User should be able to view CPU and RAM usage utilization of amazon ec2 nodes.</a:t>
            </a:r>
            <a:endParaRPr lang="en-IN" sz="2000" dirty="0">
              <a:latin typeface="Times New Roman" panose="02020603050405020304" pitchFamily="18" charset="0"/>
              <a:cs typeface="Times New Roman" panose="02020603050405020304" pitchFamily="18" charset="0"/>
            </a:endParaRPr>
          </a:p>
          <a:p>
            <a:pPr marL="457200" lvl="0" indent="-457200" algn="just">
              <a:buFont typeface="+mj-lt"/>
              <a:buAutoNum type="arabicPeriod"/>
            </a:pPr>
            <a:r>
              <a:rPr lang="en-US" sz="2000" dirty="0">
                <a:latin typeface="Times New Roman" panose="02020603050405020304" pitchFamily="18" charset="0"/>
                <a:cs typeface="Times New Roman" panose="02020603050405020304" pitchFamily="18" charset="0"/>
              </a:rPr>
              <a:t>CPU and RAM utilization statistics should be dynamic and should refresh every second.</a:t>
            </a:r>
          </a:p>
          <a:p>
            <a:pPr lvl="1" algn="just"/>
            <a:endParaRPr lang="en-IN" sz="2000" dirty="0">
              <a:latin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Select Cloud Plans for popular clouds like amazon: </a:t>
            </a:r>
            <a:r>
              <a:rPr lang="en-US" sz="2000" dirty="0" smtClean="0">
                <a:latin typeface="Times New Roman" panose="02020603050405020304" pitchFamily="18" charset="0"/>
                <a:cs typeface="Times New Roman" panose="02020603050405020304" pitchFamily="18" charset="0"/>
              </a:rPr>
              <a:t>Cost </a:t>
            </a:r>
            <a:r>
              <a:rPr lang="en-US" sz="2000" dirty="0">
                <a:latin typeface="Times New Roman" panose="02020603050405020304" pitchFamily="18" charset="0"/>
                <a:cs typeface="Times New Roman" panose="02020603050405020304" pitchFamily="18" charset="0"/>
              </a:rPr>
              <a:t>of service depends on region of server, memory usage, CPU etc. Cloud service providers charge for following services which need to be added in system</a:t>
            </a:r>
            <a:endParaRPr lang="en-IN" sz="2000" dirty="0">
              <a:latin typeface="Times New Roman" panose="02020603050405020304" pitchFamily="18" charset="0"/>
              <a:cs typeface="Times New Roman" panose="02020603050405020304" pitchFamily="18" charset="0"/>
            </a:endParaRPr>
          </a:p>
          <a:p>
            <a:pPr marL="457200" lvl="0" indent="-457200" algn="just">
              <a:buFont typeface="+mj-lt"/>
              <a:buAutoNum type="arabicPeriod"/>
            </a:pPr>
            <a:r>
              <a:rPr lang="en-US" sz="2000" dirty="0">
                <a:latin typeface="Times New Roman" panose="02020603050405020304" pitchFamily="18" charset="0"/>
                <a:cs typeface="Times New Roman" panose="02020603050405020304" pitchFamily="18" charset="0"/>
              </a:rPr>
              <a:t>Storage – Pricing</a:t>
            </a:r>
            <a:endParaRPr lang="en-IN" sz="2000" dirty="0">
              <a:latin typeface="Times New Roman" panose="02020603050405020304" pitchFamily="18" charset="0"/>
              <a:cs typeface="Times New Roman" panose="02020603050405020304" pitchFamily="18" charset="0"/>
            </a:endParaRPr>
          </a:p>
          <a:p>
            <a:pPr marL="457200" lvl="0" indent="-457200" algn="just">
              <a:buFont typeface="+mj-lt"/>
              <a:buAutoNum type="arabicPeriod"/>
            </a:pPr>
            <a:r>
              <a:rPr lang="en-US" sz="2000" dirty="0">
                <a:latin typeface="Times New Roman" panose="02020603050405020304" pitchFamily="18" charset="0"/>
                <a:cs typeface="Times New Roman" panose="02020603050405020304" pitchFamily="18" charset="0"/>
              </a:rPr>
              <a:t>Request Pricing</a:t>
            </a:r>
            <a:endParaRPr lang="en-IN" sz="2000" dirty="0">
              <a:latin typeface="Times New Roman" panose="02020603050405020304" pitchFamily="18" charset="0"/>
              <a:cs typeface="Times New Roman" panose="02020603050405020304" pitchFamily="18" charset="0"/>
            </a:endParaRPr>
          </a:p>
          <a:p>
            <a:pPr marL="457200" lvl="0" indent="-457200" algn="just">
              <a:buFont typeface="+mj-lt"/>
              <a:buAutoNum type="arabicPeriod"/>
            </a:pPr>
            <a:r>
              <a:rPr lang="en-US" sz="2000" dirty="0">
                <a:latin typeface="Times New Roman" panose="02020603050405020304" pitchFamily="18" charset="0"/>
                <a:cs typeface="Times New Roman" panose="02020603050405020304" pitchFamily="18" charset="0"/>
              </a:rPr>
              <a:t>Storage Management Price</a:t>
            </a:r>
          </a:p>
          <a:p>
            <a:pPr marL="457200" lvl="0" indent="-457200" algn="just">
              <a:buFont typeface="+mj-lt"/>
              <a:buAutoNum type="arabicPeriod"/>
            </a:pPr>
            <a:r>
              <a:rPr lang="en-US" sz="2000" dirty="0">
                <a:latin typeface="Times New Roman" panose="02020603050405020304" pitchFamily="18" charset="0"/>
                <a:cs typeface="Times New Roman" panose="02020603050405020304" pitchFamily="18" charset="0"/>
              </a:rPr>
              <a:t>CPU pricing</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Rectangle 2"/>
          <p:cNvSpPr/>
          <p:nvPr/>
        </p:nvSpPr>
        <p:spPr>
          <a:xfrm>
            <a:off x="0" y="0"/>
            <a:ext cx="6043612" cy="1412240"/>
          </a:xfrm>
          <a:prstGeom prst="rect">
            <a:avLst/>
          </a:prstGeom>
        </p:spPr>
        <p:txBody>
          <a:bodyPr wrap="square">
            <a:spAutoFit/>
          </a:bodyPr>
          <a:lstStyle/>
          <a:p>
            <a:pPr>
              <a:lnSpc>
                <a:spcPct val="100000"/>
              </a:lnSpc>
            </a:pPr>
            <a:r>
              <a:rPr lang="en-US" sz="4400" b="1" u="sng" spc="-1" dirty="0">
                <a:solidFill>
                  <a:schemeClr val="accent2">
                    <a:lumMod val="50000"/>
                  </a:schemeClr>
                </a:solidFill>
                <a:effectLst>
                  <a:outerShdw blurRad="38100" dist="38100" dir="2700000" algn="tl">
                    <a:srgbClr val="000000">
                      <a:alpha val="43137"/>
                    </a:srgbClr>
                  </a:outerShdw>
                </a:effectLst>
                <a:uFill>
                  <a:solidFill>
                    <a:srgbClr val="FFFFFF"/>
                  </a:solidFill>
                </a:uFill>
                <a:latin typeface="Bell MT" panose="02020503060305020303" pitchFamily="18" charset="0"/>
                <a:cs typeface="Times New Roman" panose="02020603050405020304" pitchFamily="18" charset="0"/>
              </a:rPr>
              <a:t>Continued..</a:t>
            </a:r>
            <a:endParaRPr lang="en-US" sz="4400" b="1" spc="-1" dirty="0">
              <a:solidFill>
                <a:schemeClr val="accent2">
                  <a:lumMod val="50000"/>
                </a:schemeClr>
              </a:solidFill>
              <a:effectLst>
                <a:outerShdw blurRad="38100" dist="38100" dir="2700000" algn="tl">
                  <a:srgbClr val="000000">
                    <a:alpha val="43137"/>
                  </a:srgbClr>
                </a:outerShdw>
              </a:effectLst>
              <a:uFill>
                <a:solidFill>
                  <a:srgbClr val="FFFFFF"/>
                </a:solidFill>
              </a:uFill>
              <a:latin typeface="Bell MT" panose="02020503060305020303" pitchFamily="18" charset="0"/>
              <a:cs typeface="Times New Roman" panose="02020603050405020304" pitchFamily="18" charset="0"/>
            </a:endParaRPr>
          </a:p>
          <a:p>
            <a:pPr algn="ctr">
              <a:lnSpc>
                <a:spcPct val="100000"/>
              </a:lnSpc>
            </a:pPr>
            <a:endParaRPr lang="en-US" sz="4400" b="1" spc="-1" dirty="0">
              <a:solidFill>
                <a:schemeClr val="accent2">
                  <a:lumMod val="50000"/>
                </a:schemeClr>
              </a:solidFill>
              <a:effectLst>
                <a:outerShdw blurRad="38100" dist="38100" dir="2700000" algn="tl">
                  <a:srgbClr val="000000">
                    <a:alpha val="43137"/>
                  </a:srgbClr>
                </a:outerShdw>
              </a:effectLst>
              <a:uFill>
                <a:solidFill>
                  <a:srgbClr val="FFFFFF"/>
                </a:solidFill>
              </a:uFill>
              <a:latin typeface="Bell MT" panose="02020503060305020303" pitchFamily="18" charset="0"/>
              <a:cs typeface="Times New Roman" panose="02020603050405020304" pitchFamily="18" charset="0"/>
            </a:endParaRPr>
          </a:p>
        </p:txBody>
      </p:sp>
      <p:sp>
        <p:nvSpPr>
          <p:cNvPr id="1048653" name="Rectangle 1"/>
          <p:cNvSpPr/>
          <p:nvPr/>
        </p:nvSpPr>
        <p:spPr>
          <a:xfrm>
            <a:off x="250031" y="1128714"/>
            <a:ext cx="10851357" cy="4462760"/>
          </a:xfrm>
          <a:prstGeom prst="rect">
            <a:avLst/>
          </a:prstGeom>
        </p:spPr>
        <p:txBody>
          <a:bodyPr wrap="square">
            <a:spAutoFit/>
          </a:bodyPr>
          <a:lstStyle/>
          <a:p>
            <a:pPr marL="342900" indent="-342900" algn="just">
              <a:lnSpc>
                <a:spcPct val="120000"/>
              </a:lnSpc>
              <a:spcAft>
                <a:spcPts val="0"/>
              </a:spcAf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Monitor account wise VM Usage of following parameters</a:t>
            </a:r>
            <a:endParaRPr lang="en-IN" sz="2000" dirty="0">
              <a:latin typeface="Times New Roman" panose="02020603050405020304" pitchFamily="18" charset="0"/>
              <a:cs typeface="Times New Roman" panose="02020603050405020304" pitchFamily="18" charset="0"/>
            </a:endParaRPr>
          </a:p>
          <a:p>
            <a:pPr lvl="0" algn="just">
              <a:lnSpc>
                <a:spcPct val="120000"/>
              </a:lnSpc>
              <a:spcAft>
                <a:spcPts val="0"/>
              </a:spcAft>
            </a:pPr>
            <a:r>
              <a:rPr lang="en-US" sz="2000" dirty="0">
                <a:latin typeface="Times New Roman" panose="02020603050405020304" pitchFamily="18" charset="0"/>
                <a:cs typeface="Times New Roman" panose="02020603050405020304" pitchFamily="18" charset="0"/>
              </a:rPr>
              <a:t>1. CPU Utilization</a:t>
            </a:r>
            <a:endParaRPr lang="en-IN" sz="2000" dirty="0">
              <a:latin typeface="Times New Roman" panose="02020603050405020304" pitchFamily="18" charset="0"/>
              <a:cs typeface="Times New Roman" panose="02020603050405020304" pitchFamily="18" charset="0"/>
            </a:endParaRPr>
          </a:p>
          <a:p>
            <a:pPr lvl="0" algn="just">
              <a:lnSpc>
                <a:spcPct val="120000"/>
              </a:lnSpc>
              <a:spcAft>
                <a:spcPts val="0"/>
              </a:spcAft>
            </a:pPr>
            <a:r>
              <a:rPr lang="en-US" sz="2000" dirty="0">
                <a:latin typeface="Times New Roman" panose="02020603050405020304" pitchFamily="18" charset="0"/>
                <a:cs typeface="Times New Roman" panose="02020603050405020304" pitchFamily="18" charset="0"/>
              </a:rPr>
              <a:t>2. Disk Read Bytes</a:t>
            </a:r>
            <a:endParaRPr lang="en-IN" sz="2000" dirty="0">
              <a:latin typeface="Times New Roman" panose="02020603050405020304" pitchFamily="18" charset="0"/>
              <a:cs typeface="Times New Roman" panose="02020603050405020304" pitchFamily="18" charset="0"/>
            </a:endParaRPr>
          </a:p>
          <a:p>
            <a:pPr lvl="0" algn="just">
              <a:lnSpc>
                <a:spcPct val="120000"/>
              </a:lnSpc>
              <a:spcAft>
                <a:spcPts val="0"/>
              </a:spcAft>
            </a:pPr>
            <a:r>
              <a:rPr lang="en-US" sz="2000" dirty="0">
                <a:latin typeface="Times New Roman" panose="02020603050405020304" pitchFamily="18" charset="0"/>
                <a:cs typeface="Times New Roman" panose="02020603050405020304" pitchFamily="18" charset="0"/>
              </a:rPr>
              <a:t>3. Disk Write Bytes</a:t>
            </a:r>
            <a:endParaRPr lang="en-IN" sz="2000" dirty="0">
              <a:latin typeface="Times New Roman" panose="02020603050405020304" pitchFamily="18" charset="0"/>
              <a:cs typeface="Times New Roman" panose="02020603050405020304" pitchFamily="18" charset="0"/>
            </a:endParaRPr>
          </a:p>
          <a:p>
            <a:pPr lvl="0" algn="just">
              <a:lnSpc>
                <a:spcPct val="120000"/>
              </a:lnSpc>
              <a:spcAft>
                <a:spcPts val="0"/>
              </a:spcAft>
            </a:pPr>
            <a:r>
              <a:rPr lang="en-US" sz="2000" dirty="0">
                <a:latin typeface="Times New Roman" panose="02020603050405020304" pitchFamily="18" charset="0"/>
                <a:cs typeface="Times New Roman" panose="02020603050405020304" pitchFamily="18" charset="0"/>
              </a:rPr>
              <a:t>4. Network In</a:t>
            </a:r>
            <a:endParaRPr lang="en-IN" sz="2000" dirty="0">
              <a:latin typeface="Times New Roman" panose="02020603050405020304" pitchFamily="18" charset="0"/>
              <a:cs typeface="Times New Roman" panose="02020603050405020304" pitchFamily="18" charset="0"/>
            </a:endParaRPr>
          </a:p>
          <a:p>
            <a:pPr lvl="0" algn="just">
              <a:lnSpc>
                <a:spcPct val="120000"/>
              </a:lnSpc>
              <a:spcAft>
                <a:spcPts val="0"/>
              </a:spcAft>
            </a:pPr>
            <a:r>
              <a:rPr lang="en-US" sz="2000" dirty="0">
                <a:latin typeface="Times New Roman" panose="02020603050405020304" pitchFamily="18" charset="0"/>
                <a:cs typeface="Times New Roman" panose="02020603050405020304" pitchFamily="18" charset="0"/>
              </a:rPr>
              <a:t>5. Network Out</a:t>
            </a:r>
            <a:endParaRPr lang="en-IN" sz="2000" dirty="0">
              <a:latin typeface="Times New Roman" panose="02020603050405020304" pitchFamily="18" charset="0"/>
              <a:cs typeface="Times New Roman" panose="02020603050405020304" pitchFamily="18" charset="0"/>
            </a:endParaRPr>
          </a:p>
          <a:p>
            <a:pPr lvl="0" algn="just">
              <a:lnSpc>
                <a:spcPct val="120000"/>
              </a:lnSpc>
              <a:spcAft>
                <a:spcPts val="0"/>
              </a:spcAft>
            </a:pPr>
            <a:r>
              <a:rPr lang="en-US" sz="2000" dirty="0">
                <a:latin typeface="Times New Roman" panose="02020603050405020304" pitchFamily="18" charset="0"/>
                <a:cs typeface="Times New Roman" panose="02020603050405020304" pitchFamily="18" charset="0"/>
              </a:rPr>
              <a:t>6. Status Check</a:t>
            </a:r>
            <a:endParaRPr lang="en-IN" sz="2000" dirty="0">
              <a:latin typeface="Times New Roman" panose="02020603050405020304" pitchFamily="18" charset="0"/>
              <a:cs typeface="Times New Roman" panose="02020603050405020304" pitchFamily="18" charset="0"/>
            </a:endParaRPr>
          </a:p>
          <a:p>
            <a:pPr marL="342900" indent="-342900" algn="just">
              <a:lnSpc>
                <a:spcPct val="120000"/>
              </a:lnSpc>
              <a:spcAft>
                <a:spcPts val="0"/>
              </a:spcAf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Propose efficient resource utilization</a:t>
            </a:r>
            <a:endParaRPr lang="en-IN" sz="2000" dirty="0">
              <a:latin typeface="Times New Roman" panose="02020603050405020304" pitchFamily="18" charset="0"/>
              <a:cs typeface="Times New Roman" panose="02020603050405020304" pitchFamily="18" charset="0"/>
            </a:endParaRPr>
          </a:p>
          <a:p>
            <a:pPr lvl="0" algn="just">
              <a:lnSpc>
                <a:spcPct val="120000"/>
              </a:lnSpc>
              <a:spcAft>
                <a:spcPts val="0"/>
              </a:spcAft>
            </a:pPr>
            <a:r>
              <a:rPr lang="en-US" sz="2000" dirty="0">
                <a:latin typeface="Times New Roman" panose="02020603050405020304" pitchFamily="18" charset="0"/>
                <a:cs typeface="Times New Roman" panose="02020603050405020304" pitchFamily="18" charset="0"/>
              </a:rPr>
              <a:t>1. By suggesting memory cut down</a:t>
            </a:r>
            <a:endParaRPr lang="en-IN" sz="2000" dirty="0">
              <a:latin typeface="Times New Roman" panose="02020603050405020304" pitchFamily="18" charset="0"/>
              <a:cs typeface="Times New Roman" panose="02020603050405020304" pitchFamily="18" charset="0"/>
            </a:endParaRPr>
          </a:p>
          <a:p>
            <a:pPr lvl="0" algn="just">
              <a:lnSpc>
                <a:spcPct val="120000"/>
              </a:lnSpc>
              <a:spcAft>
                <a:spcPts val="0"/>
              </a:spcAft>
            </a:pPr>
            <a:r>
              <a:rPr lang="en-US" sz="2000" dirty="0">
                <a:latin typeface="Times New Roman" panose="02020603050405020304" pitchFamily="18" charset="0"/>
                <a:cs typeface="Times New Roman" panose="02020603050405020304" pitchFamily="18" charset="0"/>
              </a:rPr>
              <a:t>2. By suggesting CPU cut down</a:t>
            </a:r>
            <a:endParaRPr lang="en-IN" sz="2000" dirty="0">
              <a:latin typeface="Times New Roman" panose="02020603050405020304" pitchFamily="18" charset="0"/>
              <a:cs typeface="Times New Roman" panose="02020603050405020304" pitchFamily="18" charset="0"/>
            </a:endParaRPr>
          </a:p>
          <a:p>
            <a:pPr lvl="0" algn="just">
              <a:lnSpc>
                <a:spcPct val="120000"/>
              </a:lnSpc>
              <a:spcAft>
                <a:spcPts val="0"/>
              </a:spcAft>
            </a:pPr>
            <a:r>
              <a:rPr lang="en-US" sz="2000" dirty="0">
                <a:latin typeface="Times New Roman" panose="02020603050405020304" pitchFamily="18" charset="0"/>
                <a:cs typeface="Times New Roman" panose="02020603050405020304" pitchFamily="18" charset="0"/>
              </a:rPr>
              <a:t>3. By suggesting storage cut down</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Rectangle 2"/>
          <p:cNvSpPr/>
          <p:nvPr/>
        </p:nvSpPr>
        <p:spPr>
          <a:xfrm>
            <a:off x="228600" y="214313"/>
            <a:ext cx="11615738" cy="1412240"/>
          </a:xfrm>
          <a:prstGeom prst="rect">
            <a:avLst/>
          </a:prstGeom>
        </p:spPr>
        <p:txBody>
          <a:bodyPr wrap="square">
            <a:spAutoFit/>
          </a:bodyPr>
          <a:lstStyle/>
          <a:p>
            <a:pPr>
              <a:lnSpc>
                <a:spcPct val="100000"/>
              </a:lnSpc>
            </a:pPr>
            <a:r>
              <a:rPr lang="en-US" sz="4400" b="1" u="sng" spc="-1" dirty="0">
                <a:solidFill>
                  <a:schemeClr val="accent2">
                    <a:lumMod val="50000"/>
                  </a:schemeClr>
                </a:solidFill>
                <a:effectLst>
                  <a:outerShdw blurRad="38100" dist="38100" dir="2700000" algn="tl">
                    <a:srgbClr val="000000">
                      <a:alpha val="43137"/>
                    </a:srgbClr>
                  </a:outerShdw>
                </a:effectLst>
                <a:uFill>
                  <a:solidFill>
                    <a:srgbClr val="FFFFFF"/>
                  </a:solidFill>
                </a:uFill>
                <a:latin typeface="Bell MT" panose="02020503060305020303" pitchFamily="18" charset="0"/>
                <a:cs typeface="Times New Roman" panose="02020603050405020304" pitchFamily="18" charset="0"/>
              </a:rPr>
              <a:t>Conclusion</a:t>
            </a:r>
            <a:endParaRPr lang="en-US" sz="4400" b="1" spc="-1" dirty="0">
              <a:solidFill>
                <a:schemeClr val="accent2">
                  <a:lumMod val="50000"/>
                </a:schemeClr>
              </a:solidFill>
              <a:effectLst>
                <a:outerShdw blurRad="38100" dist="38100" dir="2700000" algn="tl">
                  <a:srgbClr val="000000">
                    <a:alpha val="43137"/>
                  </a:srgbClr>
                </a:outerShdw>
              </a:effectLst>
              <a:uFill>
                <a:solidFill>
                  <a:srgbClr val="FFFFFF"/>
                </a:solidFill>
              </a:uFill>
              <a:latin typeface="Bell MT" panose="02020503060305020303" pitchFamily="18" charset="0"/>
              <a:cs typeface="Times New Roman" panose="02020603050405020304" pitchFamily="18" charset="0"/>
            </a:endParaRPr>
          </a:p>
          <a:p>
            <a:pPr algn="ctr">
              <a:lnSpc>
                <a:spcPct val="100000"/>
              </a:lnSpc>
            </a:pPr>
            <a:endParaRPr lang="en-US" sz="4400" b="1" spc="-1" dirty="0">
              <a:solidFill>
                <a:schemeClr val="accent2">
                  <a:lumMod val="50000"/>
                </a:schemeClr>
              </a:solidFill>
              <a:effectLst>
                <a:outerShdw blurRad="38100" dist="38100" dir="2700000" algn="tl">
                  <a:srgbClr val="000000">
                    <a:alpha val="43137"/>
                  </a:srgbClr>
                </a:outerShdw>
              </a:effectLst>
              <a:uFill>
                <a:solidFill>
                  <a:srgbClr val="FFFFFF"/>
                </a:solidFill>
              </a:uFill>
              <a:latin typeface="Bell MT" panose="02020503060305020303" pitchFamily="18" charset="0"/>
              <a:cs typeface="Times New Roman" panose="02020603050405020304" pitchFamily="18" charset="0"/>
            </a:endParaRPr>
          </a:p>
        </p:txBody>
      </p:sp>
      <p:sp>
        <p:nvSpPr>
          <p:cNvPr id="1048655" name="Rectangle 1"/>
          <p:cNvSpPr/>
          <p:nvPr/>
        </p:nvSpPr>
        <p:spPr>
          <a:xfrm>
            <a:off x="357186" y="1171575"/>
            <a:ext cx="11487151" cy="3170099"/>
          </a:xfrm>
          <a:prstGeom prst="rect">
            <a:avLst/>
          </a:prstGeom>
        </p:spPr>
        <p:txBody>
          <a:bodyPr wrap="square">
            <a:spAutoFit/>
          </a:bodyPr>
          <a:lstStyle/>
          <a:p>
            <a:pPr marL="342900" indent="-342900" algn="just">
              <a:buFont typeface="Wingdings" panose="05000000000000000000" pitchFamily="2" charset="2"/>
              <a:buChar char="§"/>
            </a:pPr>
            <a:r>
              <a:rPr lang="en-GB" sz="2000" dirty="0" smtClean="0">
                <a:latin typeface="Times New Roman" panose="02020603050405020304" pitchFamily="18" charset="0"/>
                <a:cs typeface="Times New Roman" panose="02020603050405020304" pitchFamily="18" charset="0"/>
              </a:rPr>
              <a:t>Proposed system aims </a:t>
            </a:r>
            <a:r>
              <a:rPr lang="en-GB" sz="2000" dirty="0">
                <a:latin typeface="Times New Roman" panose="02020603050405020304" pitchFamily="18" charset="0"/>
                <a:cs typeface="Times New Roman" panose="02020603050405020304" pitchFamily="18" charset="0"/>
              </a:rPr>
              <a:t>to </a:t>
            </a:r>
            <a:r>
              <a:rPr lang="en-GB" sz="2000" dirty="0" smtClean="0">
                <a:latin typeface="Times New Roman" panose="02020603050405020304" pitchFamily="18" charset="0"/>
                <a:cs typeface="Times New Roman" panose="02020603050405020304" pitchFamily="18" charset="0"/>
              </a:rPr>
              <a:t>identify the utilization of the user’s instances (Services being used), based on various parameters,  eventually resulting  optimal solution to the computational and storage services provided by the Amazon web services. This can be a deciding factor for cost minimizing by analyzing usage of EC2 and EBS.</a:t>
            </a:r>
          </a:p>
          <a:p>
            <a:pPr marL="342900" indent="-342900" algn="just">
              <a:buFont typeface="Wingdings" panose="05000000000000000000" pitchFamily="2" charset="2"/>
              <a:buChar char="§"/>
            </a:pPr>
            <a:r>
              <a:rPr lang="en-GB" sz="2000" dirty="0" smtClean="0">
                <a:latin typeface="Times New Roman" panose="02020603050405020304" pitchFamily="18" charset="0"/>
                <a:cs typeface="Times New Roman" panose="02020603050405020304" pitchFamily="18" charset="0"/>
              </a:rPr>
              <a:t>The generated data can be used to identify the current usage and to predict the upcoming requirements of an organization or any individual to configure the service plan. </a:t>
            </a:r>
          </a:p>
          <a:p>
            <a:pPr marL="342900" indent="-342900" algn="just">
              <a:buFont typeface="Wingdings" panose="05000000000000000000" pitchFamily="2" charset="2"/>
              <a:buChar char="§"/>
            </a:pPr>
            <a:endParaRPr lang="en-GB" sz="20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endParaRPr lang="en-GB" sz="20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endParaRPr lang="en-GB" sz="2000" dirty="0" smtClean="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TextShape 1"/>
          <p:cNvSpPr txBox="1"/>
          <p:nvPr/>
        </p:nvSpPr>
        <p:spPr>
          <a:xfrm>
            <a:off x="299545" y="370760"/>
            <a:ext cx="4524703" cy="855000"/>
          </a:xfrm>
          <a:prstGeom prst="rect">
            <a:avLst/>
          </a:prstGeom>
          <a:noFill/>
          <a:ln>
            <a:noFill/>
          </a:ln>
        </p:spPr>
        <p:txBody>
          <a:bodyPr/>
          <a:lstStyle/>
          <a:p>
            <a:pPr algn="ctr">
              <a:lnSpc>
                <a:spcPct val="100000"/>
              </a:lnSpc>
            </a:pPr>
            <a:r>
              <a:rPr lang="en-US" sz="4400" b="1" u="sng" spc="-1" dirty="0">
                <a:solidFill>
                  <a:schemeClr val="accent2">
                    <a:lumMod val="50000"/>
                  </a:schemeClr>
                </a:solidFill>
                <a:effectLst>
                  <a:outerShdw blurRad="38100" dist="38100" dir="2700000" algn="tl">
                    <a:srgbClr val="000000">
                      <a:alpha val="43137"/>
                    </a:srgbClr>
                  </a:outerShdw>
                </a:effectLst>
                <a:uFill>
                  <a:solidFill>
                    <a:srgbClr val="FFFFFF"/>
                  </a:solidFill>
                </a:uFill>
                <a:latin typeface="Bell MT" panose="02020503060305020303" pitchFamily="18" charset="0"/>
                <a:cs typeface="Times New Roman" panose="02020603050405020304" pitchFamily="18" charset="0"/>
              </a:rPr>
              <a:t>Introduction</a:t>
            </a:r>
            <a:endParaRPr lang="en-US" sz="4400" b="1" spc="-1" dirty="0">
              <a:solidFill>
                <a:schemeClr val="accent2">
                  <a:lumMod val="50000"/>
                </a:schemeClr>
              </a:solidFill>
              <a:effectLst>
                <a:outerShdw blurRad="38100" dist="38100" dir="2700000" algn="tl">
                  <a:srgbClr val="000000">
                    <a:alpha val="43137"/>
                  </a:srgbClr>
                </a:outerShdw>
              </a:effectLst>
              <a:uFill>
                <a:solidFill>
                  <a:srgbClr val="FFFFFF"/>
                </a:solidFill>
              </a:uFill>
              <a:latin typeface="Bell MT" panose="02020503060305020303" pitchFamily="18" charset="0"/>
              <a:cs typeface="Times New Roman" panose="02020603050405020304" pitchFamily="18" charset="0"/>
            </a:endParaRPr>
          </a:p>
          <a:p>
            <a:pPr algn="ctr">
              <a:lnSpc>
                <a:spcPct val="100000"/>
              </a:lnSpc>
            </a:pPr>
            <a:endParaRPr lang="en-US" sz="4400" b="1" spc="-1" dirty="0">
              <a:solidFill>
                <a:schemeClr val="accent2">
                  <a:lumMod val="50000"/>
                </a:schemeClr>
              </a:solidFill>
              <a:effectLst>
                <a:outerShdw blurRad="38100" dist="38100" dir="2700000" algn="tl">
                  <a:srgbClr val="000000">
                    <a:alpha val="43137"/>
                  </a:srgbClr>
                </a:outerShdw>
              </a:effectLst>
              <a:uFill>
                <a:solidFill>
                  <a:srgbClr val="FFFFFF"/>
                </a:solidFill>
              </a:uFill>
              <a:latin typeface="Bell MT" panose="02020503060305020303" pitchFamily="18" charset="0"/>
              <a:cs typeface="Times New Roman" panose="02020603050405020304" pitchFamily="18" charset="0"/>
            </a:endParaRPr>
          </a:p>
        </p:txBody>
      </p:sp>
      <p:sp>
        <p:nvSpPr>
          <p:cNvPr id="1048635" name="TextBox 2"/>
          <p:cNvSpPr txBox="1"/>
          <p:nvPr/>
        </p:nvSpPr>
        <p:spPr>
          <a:xfrm>
            <a:off x="581798" y="1773044"/>
            <a:ext cx="10154519" cy="2246769"/>
          </a:xfrm>
          <a:prstGeom prst="rect">
            <a:avLst/>
          </a:prstGeom>
          <a:noFill/>
        </p:spPr>
        <p:txBody>
          <a:bodyPr wrap="square" rtlCol="0">
            <a:spAutoFit/>
          </a:bodyPr>
          <a:lstStyle/>
          <a:p>
            <a:pPr marL="342900" indent="-342900" algn="just">
              <a:buClr>
                <a:schemeClr val="bg2">
                  <a:lumMod val="50000"/>
                </a:schemeClr>
              </a:buClr>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Cloud storage service is used by many web applications to provide services to clients all over the world.</a:t>
            </a:r>
          </a:p>
          <a:p>
            <a:pPr marL="342900" indent="-342900" algn="just">
              <a:buClr>
                <a:schemeClr val="bg2">
                  <a:lumMod val="50000"/>
                </a:schemeClr>
              </a:buClr>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To reduce access latency, data needs to be handled by datacentres near the clients, which requires worldwide distribution of data replicas.</a:t>
            </a:r>
          </a:p>
          <a:p>
            <a:pPr marL="342900" indent="-342900" algn="just">
              <a:buClr>
                <a:schemeClr val="bg2">
                  <a:lumMod val="50000"/>
                </a:schemeClr>
              </a:buClr>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Thus, for a large-scale application, it is critical to have an optimal data allocation among datacentres to achieve the maximum cost saving.</a:t>
            </a:r>
          </a:p>
          <a:p>
            <a:pPr marL="285750" indent="-285750" algn="just">
              <a:buFont typeface="Wingdings" panose="05000000000000000000" pitchFamily="2" charset="2"/>
              <a:buChar char="§"/>
            </a:pPr>
            <a:endParaRPr lang="en-US" sz="2000" dirty="0">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Rectangle 2"/>
          <p:cNvSpPr/>
          <p:nvPr/>
        </p:nvSpPr>
        <p:spPr>
          <a:xfrm>
            <a:off x="328612" y="142876"/>
            <a:ext cx="11615738" cy="1437640"/>
          </a:xfrm>
          <a:prstGeom prst="rect">
            <a:avLst/>
          </a:prstGeom>
        </p:spPr>
        <p:txBody>
          <a:bodyPr wrap="square">
            <a:spAutoFit/>
          </a:bodyPr>
          <a:lstStyle/>
          <a:p>
            <a:pPr>
              <a:lnSpc>
                <a:spcPct val="100000"/>
              </a:lnSpc>
            </a:pPr>
            <a:r>
              <a:rPr lang="en-US" sz="4500" b="1" u="sng" spc="-1" dirty="0">
                <a:solidFill>
                  <a:schemeClr val="accent2">
                    <a:lumMod val="50000"/>
                  </a:schemeClr>
                </a:solidFill>
                <a:effectLst>
                  <a:outerShdw blurRad="38100" dist="38100" dir="2700000" algn="tl">
                    <a:srgbClr val="000000">
                      <a:alpha val="43137"/>
                    </a:srgbClr>
                  </a:outerShdw>
                </a:effectLst>
                <a:uFill>
                  <a:solidFill>
                    <a:srgbClr val="FFFFFF"/>
                  </a:solidFill>
                </a:uFill>
                <a:latin typeface="Bell MT" panose="02020503060305020303" pitchFamily="18" charset="0"/>
                <a:cs typeface="Times New Roman" panose="02020603050405020304" pitchFamily="18" charset="0"/>
              </a:rPr>
              <a:t>Future Scope</a:t>
            </a:r>
            <a:endParaRPr lang="en-US" sz="4500" b="1" spc="-1" dirty="0">
              <a:solidFill>
                <a:schemeClr val="accent2">
                  <a:lumMod val="50000"/>
                </a:schemeClr>
              </a:solidFill>
              <a:effectLst>
                <a:outerShdw blurRad="38100" dist="38100" dir="2700000" algn="tl">
                  <a:srgbClr val="000000">
                    <a:alpha val="43137"/>
                  </a:srgbClr>
                </a:outerShdw>
              </a:effectLst>
              <a:uFill>
                <a:solidFill>
                  <a:srgbClr val="FFFFFF"/>
                </a:solidFill>
              </a:uFill>
              <a:latin typeface="Bell MT" panose="02020503060305020303" pitchFamily="18" charset="0"/>
              <a:cs typeface="Times New Roman" panose="02020603050405020304" pitchFamily="18" charset="0"/>
            </a:endParaRPr>
          </a:p>
          <a:p>
            <a:pPr algn="ctr">
              <a:lnSpc>
                <a:spcPct val="100000"/>
              </a:lnSpc>
            </a:pPr>
            <a:endParaRPr lang="en-US" sz="4500" b="1" spc="-1" dirty="0">
              <a:solidFill>
                <a:schemeClr val="accent2">
                  <a:lumMod val="50000"/>
                </a:schemeClr>
              </a:solidFill>
              <a:effectLst>
                <a:outerShdw blurRad="38100" dist="38100" dir="2700000" algn="tl">
                  <a:srgbClr val="000000">
                    <a:alpha val="43137"/>
                  </a:srgbClr>
                </a:outerShdw>
              </a:effectLst>
              <a:uFill>
                <a:solidFill>
                  <a:srgbClr val="FFFFFF"/>
                </a:solidFill>
              </a:uFill>
              <a:latin typeface="Bell MT" panose="02020503060305020303" pitchFamily="18" charset="0"/>
              <a:cs typeface="Times New Roman" panose="02020603050405020304" pitchFamily="18" charset="0"/>
            </a:endParaRPr>
          </a:p>
        </p:txBody>
      </p:sp>
      <p:sp>
        <p:nvSpPr>
          <p:cNvPr id="1048657" name="Rectangle 6"/>
          <p:cNvSpPr/>
          <p:nvPr/>
        </p:nvSpPr>
        <p:spPr>
          <a:xfrm>
            <a:off x="513939" y="1393988"/>
            <a:ext cx="6792244" cy="2453044"/>
          </a:xfrm>
          <a:prstGeom prst="rect">
            <a:avLst/>
          </a:prstGeom>
        </p:spPr>
        <p:txBody>
          <a:bodyPr wrap="none">
            <a:spAutoFit/>
          </a:bodyPr>
          <a:lstStyle/>
          <a:p>
            <a:pPr marL="0" lvl="0" indent="0" algn="just">
              <a:lnSpc>
                <a:spcPct val="130000"/>
              </a:lnSpc>
              <a:buNone/>
            </a:pPr>
            <a:r>
              <a:rPr lang="en-US" sz="2000" dirty="0">
                <a:latin typeface="Times New Roman" panose="02020603050405020304" pitchFamily="18" charset="0"/>
                <a:cs typeface="Times New Roman" panose="02020603050405020304" pitchFamily="18" charset="0"/>
              </a:rPr>
              <a:t> </a:t>
            </a:r>
          </a:p>
          <a:p>
            <a:pPr marL="342900" indent="-342900" algn="just">
              <a:lnSpc>
                <a:spcPct val="130000"/>
              </a:lnSpc>
              <a:buFont typeface="Wingdings" panose="05000000000000000000" pitchFamily="2" charset="2"/>
              <a:buChar char="§"/>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Scalability of application in case of increase in business need</a:t>
            </a:r>
          </a:p>
          <a:p>
            <a:pPr marL="342900" indent="-342900" algn="just">
              <a:lnSpc>
                <a:spcPct val="130000"/>
              </a:lnSpc>
              <a:buFont typeface="Wingdings" panose="05000000000000000000" pitchFamily="2" charset="2"/>
              <a:buChar char="§"/>
            </a:pPr>
            <a:r>
              <a:rPr lang="en-US" sz="2000" dirty="0">
                <a:solidFill>
                  <a:srgbClr val="000000"/>
                </a:solidFill>
                <a:latin typeface="Times New Roman" panose="02020603050405020304" pitchFamily="18" charset="0"/>
                <a:cs typeface="Times New Roman" panose="02020603050405020304" pitchFamily="18" charset="0"/>
              </a:rPr>
              <a:t>Minimize and Optimize </a:t>
            </a:r>
            <a:r>
              <a:rPr lang="en-US" sz="2000" dirty="0">
                <a:latin typeface="Times New Roman" panose="02020603050405020304" pitchFamily="18" charset="0"/>
                <a:cs typeface="Times New Roman" panose="02020603050405020304" pitchFamily="18" charset="0"/>
              </a:rPr>
              <a:t>the payment cost of customers</a:t>
            </a:r>
            <a:r>
              <a:rPr lang="en-US" sz="2000" dirty="0">
                <a:solidFill>
                  <a:srgbClr val="000000"/>
                </a:solidFill>
                <a:latin typeface="Times New Roman" panose="02020603050405020304" pitchFamily="18" charset="0"/>
                <a:cs typeface="Times New Roman" panose="02020603050405020304" pitchFamily="18" charset="0"/>
              </a:rPr>
              <a:t>.</a:t>
            </a:r>
          </a:p>
          <a:p>
            <a:pPr marL="342900" indent="-342900" algn="just">
              <a:lnSpc>
                <a:spcPct val="13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a:t>
            </a:r>
            <a:r>
              <a:rPr lang="en-US" sz="2000" dirty="0" smtClean="0">
                <a:latin typeface="Times New Roman" panose="02020603050405020304" pitchFamily="18" charset="0"/>
                <a:cs typeface="Times New Roman" panose="02020603050405020304" pitchFamily="18" charset="0"/>
              </a:rPr>
              <a:t>oefficient </a:t>
            </a:r>
            <a:r>
              <a:rPr lang="en-US" sz="2000" dirty="0">
                <a:latin typeface="Times New Roman" panose="02020603050405020304" pitchFamily="18" charset="0"/>
                <a:cs typeface="Times New Roman" panose="02020603050405020304" pitchFamily="18" charset="0"/>
              </a:rPr>
              <a:t>based data reallocation</a:t>
            </a:r>
            <a:endParaRPr lang="zh-CN" altLang="en-US" sz="2000" dirty="0">
              <a:latin typeface="Times New Roman" panose="02020603050405020304" pitchFamily="18" charset="0"/>
              <a:cs typeface="Times New Roman" panose="02020603050405020304" pitchFamily="18" charset="0"/>
            </a:endParaRPr>
          </a:p>
          <a:p>
            <a:pPr marL="342900" indent="-342900" algn="just">
              <a:lnSpc>
                <a:spcPct val="130000"/>
              </a:lnSpc>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Request </a:t>
            </a:r>
            <a:r>
              <a:rPr lang="en-US" sz="2000" dirty="0">
                <a:latin typeface="Times New Roman" panose="02020603050405020304" pitchFamily="18" charset="0"/>
                <a:cs typeface="Times New Roman" panose="02020603050405020304" pitchFamily="18" charset="0"/>
              </a:rPr>
              <a:t>Redirection based congestion control.</a:t>
            </a:r>
          </a:p>
          <a:p>
            <a:pPr marL="342900" lvl="0" indent="-342900" algn="just">
              <a:lnSpc>
                <a:spcPct val="130000"/>
              </a:lnSpc>
              <a:buFont typeface="Wingdings" panose="05000000000000000000" pitchFamily="2" charset="2"/>
              <a:buChar char="§"/>
            </a:pPr>
            <a:endPar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Rectangle 2"/>
          <p:cNvSpPr/>
          <p:nvPr/>
        </p:nvSpPr>
        <p:spPr>
          <a:xfrm>
            <a:off x="228600" y="214313"/>
            <a:ext cx="11615738" cy="1412240"/>
          </a:xfrm>
          <a:prstGeom prst="rect">
            <a:avLst/>
          </a:prstGeom>
        </p:spPr>
        <p:txBody>
          <a:bodyPr wrap="square">
            <a:spAutoFit/>
          </a:bodyPr>
          <a:lstStyle/>
          <a:p>
            <a:pPr>
              <a:lnSpc>
                <a:spcPct val="100000"/>
              </a:lnSpc>
            </a:pPr>
            <a:r>
              <a:rPr lang="en-US" sz="4400" b="1" u="sng" spc="-1" dirty="0">
                <a:solidFill>
                  <a:schemeClr val="accent2">
                    <a:lumMod val="50000"/>
                  </a:schemeClr>
                </a:solidFill>
                <a:effectLst>
                  <a:outerShdw blurRad="38100" dist="38100" dir="2700000" algn="tl">
                    <a:srgbClr val="000000">
                      <a:alpha val="43137"/>
                    </a:srgbClr>
                  </a:outerShdw>
                </a:effectLst>
                <a:uFill>
                  <a:solidFill>
                    <a:srgbClr val="FFFFFF"/>
                  </a:solidFill>
                </a:uFill>
                <a:latin typeface="Bell MT" panose="02020503060305020303" pitchFamily="18" charset="0"/>
                <a:cs typeface="Times New Roman" panose="02020603050405020304" pitchFamily="18" charset="0"/>
              </a:rPr>
              <a:t>References</a:t>
            </a:r>
            <a:endParaRPr lang="en-US" sz="4400" b="1" spc="-1" dirty="0">
              <a:solidFill>
                <a:schemeClr val="accent2">
                  <a:lumMod val="50000"/>
                </a:schemeClr>
              </a:solidFill>
              <a:effectLst>
                <a:outerShdw blurRad="38100" dist="38100" dir="2700000" algn="tl">
                  <a:srgbClr val="000000">
                    <a:alpha val="43137"/>
                  </a:srgbClr>
                </a:outerShdw>
              </a:effectLst>
              <a:uFill>
                <a:solidFill>
                  <a:srgbClr val="FFFFFF"/>
                </a:solidFill>
              </a:uFill>
              <a:latin typeface="Bell MT" panose="02020503060305020303" pitchFamily="18" charset="0"/>
              <a:cs typeface="Times New Roman" panose="02020603050405020304" pitchFamily="18" charset="0"/>
            </a:endParaRPr>
          </a:p>
          <a:p>
            <a:pPr algn="ctr">
              <a:lnSpc>
                <a:spcPct val="100000"/>
              </a:lnSpc>
            </a:pPr>
            <a:endParaRPr lang="en-US" sz="4400" b="1" spc="-1" dirty="0">
              <a:solidFill>
                <a:schemeClr val="accent2">
                  <a:lumMod val="50000"/>
                </a:schemeClr>
              </a:solidFill>
              <a:effectLst>
                <a:outerShdw blurRad="38100" dist="38100" dir="2700000" algn="tl">
                  <a:srgbClr val="000000">
                    <a:alpha val="43137"/>
                  </a:srgbClr>
                </a:outerShdw>
              </a:effectLst>
              <a:uFill>
                <a:solidFill>
                  <a:srgbClr val="FFFFFF"/>
                </a:solidFill>
              </a:uFill>
              <a:latin typeface="Bell MT" panose="02020503060305020303" pitchFamily="18" charset="0"/>
              <a:cs typeface="Times New Roman" panose="02020603050405020304" pitchFamily="18" charset="0"/>
            </a:endParaRPr>
          </a:p>
        </p:txBody>
      </p:sp>
      <p:sp>
        <p:nvSpPr>
          <p:cNvPr id="1048659" name="Rectangle 3"/>
          <p:cNvSpPr/>
          <p:nvPr/>
        </p:nvSpPr>
        <p:spPr>
          <a:xfrm>
            <a:off x="228600" y="1456521"/>
            <a:ext cx="11387138" cy="5401479"/>
          </a:xfrm>
          <a:prstGeom prst="rect">
            <a:avLst/>
          </a:prstGeom>
        </p:spPr>
        <p:txBody>
          <a:bodyPr wrap="square">
            <a:spAutoFit/>
          </a:bodyPr>
          <a:lstStyle/>
          <a:p>
            <a:pPr algn="just">
              <a:lnSpc>
                <a:spcPct val="115000"/>
              </a:lnSpc>
            </a:pPr>
            <a:r>
              <a:rPr lang="en-US" sz="2000" dirty="0">
                <a:latin typeface="Times New Roman" panose="02020603050405020304" pitchFamily="18" charset="0"/>
                <a:cs typeface="Times New Roman" panose="02020603050405020304" pitchFamily="18" charset="0"/>
              </a:rPr>
              <a:t>1] Amazon Inc., “Amazon Elastic Compute Cloud (Amazon EC2),”Dec 2008, [Online] Available: </a:t>
            </a:r>
            <a:r>
              <a:rPr lang="en-US" sz="2000" dirty="0">
                <a:latin typeface="Times New Roman" panose="02020603050405020304" pitchFamily="18" charset="0"/>
                <a:cs typeface="Times New Roman" panose="02020603050405020304" pitchFamily="18" charset="0"/>
                <a:hlinkClick r:id="rId2"/>
              </a:rPr>
              <a:t>http://aws.amazon.com/ec2/</a:t>
            </a:r>
            <a:r>
              <a:rPr lang="en-US" sz="2000" dirty="0">
                <a:latin typeface="Times New Roman" panose="02020603050405020304" pitchFamily="18" charset="0"/>
                <a:cs typeface="Times New Roman" panose="02020603050405020304" pitchFamily="18" charset="0"/>
              </a:rPr>
              <a:t>.</a:t>
            </a:r>
          </a:p>
          <a:p>
            <a:pPr algn="just">
              <a:lnSpc>
                <a:spcPct val="115000"/>
              </a:lnSpc>
            </a:pPr>
            <a:endParaRPr lang="en-US" sz="2000" dirty="0">
              <a:latin typeface="Times New Roman" panose="02020603050405020304" pitchFamily="18" charset="0"/>
              <a:cs typeface="Times New Roman" panose="02020603050405020304" pitchFamily="18" charset="0"/>
            </a:endParaRPr>
          </a:p>
          <a:p>
            <a:pPr algn="just">
              <a:lnSpc>
                <a:spcPct val="115000"/>
              </a:lnSpc>
            </a:pPr>
            <a:r>
              <a:rPr lang="en-US" sz="2000" dirty="0">
                <a:latin typeface="Times New Roman" panose="02020603050405020304" pitchFamily="18" charset="0"/>
                <a:cs typeface="Times New Roman" panose="02020603050405020304" pitchFamily="18" charset="0"/>
              </a:rPr>
              <a:t>[2] </a:t>
            </a:r>
            <a:r>
              <a:rPr lang="en-US" sz="2000" dirty="0" err="1">
                <a:latin typeface="Times New Roman" panose="02020603050405020304" pitchFamily="18" charset="0"/>
                <a:cs typeface="Times New Roman" panose="02020603050405020304" pitchFamily="18" charset="0"/>
              </a:rPr>
              <a:t>GoGrid</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GoGrid</a:t>
            </a:r>
            <a:r>
              <a:rPr lang="en-US" sz="2000" dirty="0">
                <a:latin typeface="Times New Roman" panose="02020603050405020304" pitchFamily="18" charset="0"/>
                <a:cs typeface="Times New Roman" panose="02020603050405020304" pitchFamily="18" charset="0"/>
              </a:rPr>
              <a:t> cloud-server hosting,” Dec 2008, [Online]Available:</a:t>
            </a:r>
          </a:p>
          <a:p>
            <a:pPr algn="just">
              <a:lnSpc>
                <a:spcPct val="115000"/>
              </a:lnSpc>
            </a:pPr>
            <a:r>
              <a:rPr lang="en-US" sz="2000" dirty="0">
                <a:latin typeface="Times New Roman" panose="02020603050405020304" pitchFamily="18" charset="0"/>
                <a:cs typeface="Times New Roman" panose="02020603050405020304" pitchFamily="18" charset="0"/>
                <a:hlinkClick r:id="rId3"/>
              </a:rPr>
              <a:t>http://www.gogrid.com</a:t>
            </a:r>
            <a:r>
              <a:rPr lang="en-US" sz="2000" dirty="0">
                <a:latin typeface="Times New Roman" panose="02020603050405020304" pitchFamily="18" charset="0"/>
                <a:cs typeface="Times New Roman" panose="02020603050405020304" pitchFamily="18" charset="0"/>
              </a:rPr>
              <a:t>.</a:t>
            </a:r>
          </a:p>
          <a:p>
            <a:pPr algn="just">
              <a:lnSpc>
                <a:spcPct val="115000"/>
              </a:lnSpc>
            </a:pPr>
            <a:endParaRPr lang="en-US" sz="2000" dirty="0">
              <a:latin typeface="Times New Roman" panose="02020603050405020304" pitchFamily="18" charset="0"/>
              <a:cs typeface="Times New Roman" panose="02020603050405020304" pitchFamily="18" charset="0"/>
            </a:endParaRPr>
          </a:p>
          <a:p>
            <a:pPr algn="just">
              <a:lnSpc>
                <a:spcPct val="115000"/>
              </a:lnSpc>
            </a:pPr>
            <a:r>
              <a:rPr lang="en-US" sz="2000" dirty="0">
                <a:latin typeface="Times New Roman" panose="02020603050405020304" pitchFamily="18" charset="0"/>
                <a:cs typeface="Times New Roman" panose="02020603050405020304" pitchFamily="18" charset="0"/>
              </a:rPr>
              <a:t>[3] A. </a:t>
            </a:r>
            <a:r>
              <a:rPr lang="en-US" sz="2000" dirty="0" err="1">
                <a:latin typeface="Times New Roman" panose="02020603050405020304" pitchFamily="18" charset="0"/>
                <a:cs typeface="Times New Roman" panose="02020603050405020304" pitchFamily="18" charset="0"/>
              </a:rPr>
              <a:t>Iosup</a:t>
            </a:r>
            <a:r>
              <a:rPr lang="en-US" sz="2000" dirty="0">
                <a:latin typeface="Times New Roman" panose="02020603050405020304" pitchFamily="18" charset="0"/>
                <a:cs typeface="Times New Roman" panose="02020603050405020304" pitchFamily="18" charset="0"/>
              </a:rPr>
              <a:t>, O. O. </a:t>
            </a:r>
            <a:r>
              <a:rPr lang="en-US" sz="2000" dirty="0" err="1">
                <a:latin typeface="Times New Roman" panose="02020603050405020304" pitchFamily="18" charset="0"/>
                <a:cs typeface="Times New Roman" panose="02020603050405020304" pitchFamily="18" charset="0"/>
              </a:rPr>
              <a:t>Sonmez</a:t>
            </a:r>
            <a:r>
              <a:rPr lang="en-US" sz="2000" dirty="0">
                <a:latin typeface="Times New Roman" panose="02020603050405020304" pitchFamily="18" charset="0"/>
                <a:cs typeface="Times New Roman" panose="02020603050405020304" pitchFamily="18" charset="0"/>
              </a:rPr>
              <a:t>, S. </a:t>
            </a:r>
            <a:r>
              <a:rPr lang="en-US" sz="2000" dirty="0" err="1">
                <a:latin typeface="Times New Roman" panose="02020603050405020304" pitchFamily="18" charset="0"/>
                <a:cs typeface="Times New Roman" panose="02020603050405020304" pitchFamily="18" charset="0"/>
              </a:rPr>
              <a:t>Anoep</a:t>
            </a:r>
            <a:r>
              <a:rPr lang="en-US" sz="2000" dirty="0">
                <a:latin typeface="Times New Roman" panose="02020603050405020304" pitchFamily="18" charset="0"/>
                <a:cs typeface="Times New Roman" panose="02020603050405020304" pitchFamily="18" charset="0"/>
              </a:rPr>
              <a:t>, and D. H. J. </a:t>
            </a:r>
            <a:r>
              <a:rPr lang="en-US" sz="2000" dirty="0" err="1">
                <a:latin typeface="Times New Roman" panose="02020603050405020304" pitchFamily="18" charset="0"/>
                <a:cs typeface="Times New Roman" panose="02020603050405020304" pitchFamily="18" charset="0"/>
              </a:rPr>
              <a:t>Epema</a:t>
            </a:r>
            <a:r>
              <a:rPr lang="en-US" sz="2000" dirty="0">
                <a:latin typeface="Times New Roman" panose="02020603050405020304" pitchFamily="18" charset="0"/>
                <a:cs typeface="Times New Roman" panose="02020603050405020304" pitchFamily="18" charset="0"/>
              </a:rPr>
              <a:t>, “The performance of bags-of-tasks in large-scale distributed </a:t>
            </a:r>
            <a:r>
              <a:rPr lang="en-US" sz="2000" dirty="0" err="1">
                <a:latin typeface="Times New Roman" panose="02020603050405020304" pitchFamily="18" charset="0"/>
                <a:cs typeface="Times New Roman" panose="02020603050405020304" pitchFamily="18" charset="0"/>
              </a:rPr>
              <a:t>systems,”in</a:t>
            </a:r>
            <a:r>
              <a:rPr lang="en-US" sz="2000" dirty="0">
                <a:latin typeface="Times New Roman" panose="02020603050405020304" pitchFamily="18" charset="0"/>
                <a:cs typeface="Times New Roman" panose="02020603050405020304" pitchFamily="18" charset="0"/>
              </a:rPr>
              <a:t> HPDC. ACM, 2008, pp. 97–108.</a:t>
            </a:r>
          </a:p>
          <a:p>
            <a:pPr algn="just">
              <a:lnSpc>
                <a:spcPct val="115000"/>
              </a:lnSpc>
            </a:pPr>
            <a:endParaRPr lang="en-US" sz="2000" dirty="0">
              <a:latin typeface="Times New Roman" panose="02020603050405020304" pitchFamily="18" charset="0"/>
              <a:cs typeface="Times New Roman" panose="02020603050405020304" pitchFamily="18" charset="0"/>
            </a:endParaRPr>
          </a:p>
          <a:p>
            <a:pPr algn="just">
              <a:lnSpc>
                <a:spcPct val="115000"/>
              </a:lnSpc>
            </a:pPr>
            <a:r>
              <a:rPr lang="en-US" sz="2000" dirty="0">
                <a:latin typeface="Times New Roman" panose="02020603050405020304" pitchFamily="18" charset="0"/>
                <a:cs typeface="Times New Roman" panose="02020603050405020304" pitchFamily="18" charset="0"/>
              </a:rPr>
              <a:t>[4] I. </a:t>
            </a:r>
            <a:r>
              <a:rPr lang="en-US" sz="2000" dirty="0" err="1">
                <a:latin typeface="Times New Roman" panose="02020603050405020304" pitchFamily="18" charset="0"/>
                <a:cs typeface="Times New Roman" panose="02020603050405020304" pitchFamily="18" charset="0"/>
              </a:rPr>
              <a:t>Raicu</a:t>
            </a:r>
            <a:r>
              <a:rPr lang="en-US" sz="2000" dirty="0">
                <a:latin typeface="Times New Roman" panose="02020603050405020304" pitchFamily="18" charset="0"/>
                <a:cs typeface="Times New Roman" panose="02020603050405020304" pitchFamily="18" charset="0"/>
              </a:rPr>
              <a:t>, Z. Zhang, M. Wilde, I. T. Foster, P. H. Beckman, K. </a:t>
            </a:r>
            <a:r>
              <a:rPr lang="en-US" sz="2000" dirty="0" err="1">
                <a:latin typeface="Times New Roman" panose="02020603050405020304" pitchFamily="18" charset="0"/>
                <a:cs typeface="Times New Roman" panose="02020603050405020304" pitchFamily="18" charset="0"/>
              </a:rPr>
              <a:t>Iskra</a:t>
            </a:r>
            <a:r>
              <a:rPr lang="en-US" sz="2000" dirty="0">
                <a:latin typeface="Times New Roman" panose="02020603050405020304" pitchFamily="18" charset="0"/>
                <a:cs typeface="Times New Roman" panose="02020603050405020304" pitchFamily="18" charset="0"/>
              </a:rPr>
              <a:t>, and B. Clifford, “Toward loosely coupled programming on </a:t>
            </a:r>
            <a:r>
              <a:rPr lang="en-US" sz="2000" dirty="0" err="1">
                <a:latin typeface="Times New Roman" panose="02020603050405020304" pitchFamily="18" charset="0"/>
                <a:cs typeface="Times New Roman" panose="02020603050405020304" pitchFamily="18" charset="0"/>
              </a:rPr>
              <a:t>petascalesystems</a:t>
            </a:r>
            <a:r>
              <a:rPr lang="en-US" sz="2000" dirty="0">
                <a:latin typeface="Times New Roman" panose="02020603050405020304" pitchFamily="18" charset="0"/>
                <a:cs typeface="Times New Roman" panose="02020603050405020304" pitchFamily="18" charset="0"/>
              </a:rPr>
              <a:t>,” in SC. ACM, 2008, p. 22.</a:t>
            </a:r>
          </a:p>
          <a:p>
            <a:pPr algn="just">
              <a:lnSpc>
                <a:spcPct val="115000"/>
              </a:lnSpc>
            </a:pPr>
            <a:endParaRPr lang="en-US" sz="2000" dirty="0">
              <a:latin typeface="Times New Roman" panose="02020603050405020304" pitchFamily="18" charset="0"/>
              <a:cs typeface="Times New Roman" panose="02020603050405020304" pitchFamily="18" charset="0"/>
            </a:endParaRPr>
          </a:p>
          <a:p>
            <a:pPr algn="just">
              <a:lnSpc>
                <a:spcPct val="115000"/>
              </a:lnSpc>
            </a:pPr>
            <a:endParaRPr lang="en-US" sz="2000" dirty="0">
              <a:latin typeface="Times New Roman" panose="02020603050405020304" pitchFamily="18" charset="0"/>
              <a:cs typeface="Times New Roman" panose="02020603050405020304" pitchFamily="18" charset="0"/>
            </a:endParaRPr>
          </a:p>
          <a:p>
            <a:pPr algn="just">
              <a:lnSpc>
                <a:spcPct val="115000"/>
              </a:lnSpc>
            </a:pPr>
            <a:endParaRPr lang="en-US" sz="2000" dirty="0">
              <a:latin typeface="Times New Roman" panose="02020603050405020304" pitchFamily="18" charset="0"/>
              <a:cs typeface="Times New Roman" panose="02020603050405020304" pitchFamily="18" charset="0"/>
            </a:endParaRPr>
          </a:p>
          <a:p>
            <a:pPr algn="just">
              <a:lnSpc>
                <a:spcPct val="115000"/>
              </a:lnSpc>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0" name="Rectangle 1"/>
          <p:cNvSpPr/>
          <p:nvPr/>
        </p:nvSpPr>
        <p:spPr>
          <a:xfrm>
            <a:off x="585788" y="371476"/>
            <a:ext cx="11087100" cy="3985706"/>
          </a:xfrm>
          <a:prstGeom prst="rect">
            <a:avLst/>
          </a:prstGeom>
        </p:spPr>
        <p:txBody>
          <a:bodyPr wrap="square">
            <a:spAutoFit/>
          </a:bodyPr>
          <a:lstStyle/>
          <a:p>
            <a:pPr algn="just">
              <a:lnSpc>
                <a:spcPct val="115000"/>
              </a:lnSpc>
            </a:pPr>
            <a:r>
              <a:rPr lang="en-US" sz="2000" dirty="0">
                <a:latin typeface="Times New Roman" panose="02020603050405020304" pitchFamily="18" charset="0"/>
                <a:cs typeface="Times New Roman" panose="02020603050405020304" pitchFamily="18" charset="0"/>
              </a:rPr>
              <a:t>[5] A. </a:t>
            </a:r>
            <a:r>
              <a:rPr lang="en-US" sz="2000" dirty="0" err="1">
                <a:latin typeface="Times New Roman" panose="02020603050405020304" pitchFamily="18" charset="0"/>
                <a:cs typeface="Times New Roman" panose="02020603050405020304" pitchFamily="18" charset="0"/>
              </a:rPr>
              <a:t>Iosup</a:t>
            </a:r>
            <a:r>
              <a:rPr lang="en-US" sz="2000" dirty="0">
                <a:latin typeface="Times New Roman" panose="02020603050405020304" pitchFamily="18" charset="0"/>
                <a:cs typeface="Times New Roman" panose="02020603050405020304" pitchFamily="18" charset="0"/>
              </a:rPr>
              <a:t>, C. </a:t>
            </a:r>
            <a:r>
              <a:rPr lang="en-US" sz="2000" dirty="0" err="1">
                <a:latin typeface="Times New Roman" panose="02020603050405020304" pitchFamily="18" charset="0"/>
                <a:cs typeface="Times New Roman" panose="02020603050405020304" pitchFamily="18" charset="0"/>
              </a:rPr>
              <a:t>Dumitrescu</a:t>
            </a:r>
            <a:r>
              <a:rPr lang="en-US" sz="2000" dirty="0">
                <a:latin typeface="Times New Roman" panose="02020603050405020304" pitchFamily="18" charset="0"/>
                <a:cs typeface="Times New Roman" panose="02020603050405020304" pitchFamily="18" charset="0"/>
              </a:rPr>
              <a:t>, D. H. J. </a:t>
            </a:r>
            <a:r>
              <a:rPr lang="en-US" sz="2000" dirty="0" err="1">
                <a:latin typeface="Times New Roman" panose="02020603050405020304" pitchFamily="18" charset="0"/>
                <a:cs typeface="Times New Roman" panose="02020603050405020304" pitchFamily="18" charset="0"/>
              </a:rPr>
              <a:t>Epema</a:t>
            </a:r>
            <a:r>
              <a:rPr lang="en-US" sz="2000" dirty="0">
                <a:latin typeface="Times New Roman" panose="02020603050405020304" pitchFamily="18" charset="0"/>
                <a:cs typeface="Times New Roman" panose="02020603050405020304" pitchFamily="18" charset="0"/>
              </a:rPr>
              <a:t>, H. Li, and L. </a:t>
            </a:r>
            <a:r>
              <a:rPr lang="en-US" sz="2000" dirty="0" err="1">
                <a:latin typeface="Times New Roman" panose="02020603050405020304" pitchFamily="18" charset="0"/>
                <a:cs typeface="Times New Roman" panose="02020603050405020304" pitchFamily="18" charset="0"/>
              </a:rPr>
              <a:t>Wolters</a:t>
            </a:r>
            <a:r>
              <a:rPr lang="en-US" sz="2000" dirty="0">
                <a:latin typeface="Times New Roman" panose="02020603050405020304" pitchFamily="18" charset="0"/>
                <a:cs typeface="Times New Roman" panose="02020603050405020304" pitchFamily="18" charset="0"/>
              </a:rPr>
              <a:t>, “How are real grids used? The analysis of four grid traces and its implications,” in GRID.IEEE,2006,pp.262–269</a:t>
            </a:r>
          </a:p>
          <a:p>
            <a:pPr algn="just">
              <a:lnSpc>
                <a:spcPct val="115000"/>
              </a:lnSpc>
            </a:pPr>
            <a:endParaRPr lang="en-US" sz="2000" dirty="0">
              <a:latin typeface="Times New Roman" panose="02020603050405020304" pitchFamily="18" charset="0"/>
              <a:cs typeface="Times New Roman" panose="02020603050405020304" pitchFamily="18" charset="0"/>
            </a:endParaRPr>
          </a:p>
          <a:p>
            <a:pPr algn="just">
              <a:lnSpc>
                <a:spcPct val="115000"/>
              </a:lnSpc>
            </a:pPr>
            <a:r>
              <a:rPr lang="en-US" sz="2000" dirty="0">
                <a:latin typeface="Times New Roman" panose="02020603050405020304" pitchFamily="18" charset="0"/>
                <a:cs typeface="Times New Roman" panose="02020603050405020304" pitchFamily="18" charset="0"/>
              </a:rPr>
              <a:t>[6] U. Lublin and D. G. </a:t>
            </a:r>
            <a:r>
              <a:rPr lang="en-US" sz="2000" dirty="0" err="1">
                <a:latin typeface="Times New Roman" panose="02020603050405020304" pitchFamily="18" charset="0"/>
                <a:cs typeface="Times New Roman" panose="02020603050405020304" pitchFamily="18" charset="0"/>
              </a:rPr>
              <a:t>Feitelson</a:t>
            </a:r>
            <a:r>
              <a:rPr lang="en-US" sz="2000" dirty="0">
                <a:latin typeface="Times New Roman" panose="02020603050405020304" pitchFamily="18" charset="0"/>
                <a:cs typeface="Times New Roman" panose="02020603050405020304" pitchFamily="18" charset="0"/>
              </a:rPr>
              <a:t>, “Workload on parallel supercomputers: modeling characteristics of rigid jobs,” J.Par.&amp;</a:t>
            </a:r>
            <a:r>
              <a:rPr lang="en-US" sz="2000" dirty="0" err="1">
                <a:latin typeface="Times New Roman" panose="02020603050405020304" pitchFamily="18" charset="0"/>
                <a:cs typeface="Times New Roman" panose="02020603050405020304" pitchFamily="18" charset="0"/>
              </a:rPr>
              <a:t>Distr.Comp</a:t>
            </a:r>
            <a:r>
              <a:rPr lang="en-US" sz="2000" dirty="0">
                <a:latin typeface="Times New Roman" panose="02020603050405020304" pitchFamily="18" charset="0"/>
                <a:cs typeface="Times New Roman" panose="02020603050405020304" pitchFamily="18" charset="0"/>
              </a:rPr>
              <a:t>., vol. 63, no. 11, pp. 1105–1122, 2003.</a:t>
            </a:r>
          </a:p>
          <a:p>
            <a:pPr algn="just">
              <a:lnSpc>
                <a:spcPct val="115000"/>
              </a:lnSpc>
            </a:pPr>
            <a:endParaRPr lang="en-US" sz="2000" dirty="0">
              <a:latin typeface="Times New Roman" panose="02020603050405020304" pitchFamily="18" charset="0"/>
              <a:cs typeface="Times New Roman" panose="02020603050405020304" pitchFamily="18" charset="0"/>
            </a:endParaRPr>
          </a:p>
          <a:p>
            <a:pPr algn="just">
              <a:lnSpc>
                <a:spcPct val="115000"/>
              </a:lnSpc>
            </a:pPr>
            <a:r>
              <a:rPr lang="en-US" sz="2000" dirty="0">
                <a:latin typeface="Times New Roman" panose="02020603050405020304" pitchFamily="18" charset="0"/>
                <a:cs typeface="Times New Roman" panose="02020603050405020304" pitchFamily="18" charset="0"/>
              </a:rPr>
              <a:t>[7] D. G. </a:t>
            </a:r>
            <a:r>
              <a:rPr lang="en-US" sz="2000" dirty="0" err="1">
                <a:latin typeface="Times New Roman" panose="02020603050405020304" pitchFamily="18" charset="0"/>
                <a:cs typeface="Times New Roman" panose="02020603050405020304" pitchFamily="18" charset="0"/>
              </a:rPr>
              <a:t>Feitelson</a:t>
            </a:r>
            <a:r>
              <a:rPr lang="en-US" sz="2000" dirty="0">
                <a:latin typeface="Times New Roman" panose="02020603050405020304" pitchFamily="18" charset="0"/>
                <a:cs typeface="Times New Roman" panose="02020603050405020304" pitchFamily="18" charset="0"/>
              </a:rPr>
              <a:t>, L. Rudolph, U. </a:t>
            </a:r>
            <a:r>
              <a:rPr lang="en-US" sz="2000" dirty="0" err="1">
                <a:latin typeface="Times New Roman" panose="02020603050405020304" pitchFamily="18" charset="0"/>
                <a:cs typeface="Times New Roman" panose="02020603050405020304" pitchFamily="18" charset="0"/>
              </a:rPr>
              <a:t>Schwiegelshohn</a:t>
            </a:r>
            <a:r>
              <a:rPr lang="en-US" sz="2000" dirty="0">
                <a:latin typeface="Times New Roman" panose="02020603050405020304" pitchFamily="18" charset="0"/>
                <a:cs typeface="Times New Roman" panose="02020603050405020304" pitchFamily="18" charset="0"/>
              </a:rPr>
              <a:t>, K. C. </a:t>
            </a:r>
            <a:r>
              <a:rPr lang="en-US" sz="2000" dirty="0" err="1">
                <a:latin typeface="Times New Roman" panose="02020603050405020304" pitchFamily="18" charset="0"/>
                <a:cs typeface="Times New Roman" panose="02020603050405020304" pitchFamily="18" charset="0"/>
              </a:rPr>
              <a:t>Sevcik</a:t>
            </a:r>
            <a:r>
              <a:rPr lang="en-US" sz="2000" dirty="0">
                <a:latin typeface="Times New Roman" panose="02020603050405020304" pitchFamily="18" charset="0"/>
                <a:cs typeface="Times New Roman" panose="02020603050405020304" pitchFamily="18" charset="0"/>
              </a:rPr>
              <a:t>, and P. Wong, “Theory and practice in parallel job scheduling, "in JSSPP,ser.LNCS,vol.1291. Springer-Verlag,1997,pp.1–34</a:t>
            </a:r>
          </a:p>
          <a:p>
            <a:pPr algn="just">
              <a:lnSpc>
                <a:spcPct val="115000"/>
              </a:lnSpc>
            </a:pPr>
            <a:endParaRPr lang="en-US" sz="2000" dirty="0">
              <a:latin typeface="Times New Roman" panose="02020603050405020304" pitchFamily="18" charset="0"/>
              <a:cs typeface="Times New Roman" panose="02020603050405020304" pitchFamily="18" charset="0"/>
            </a:endParaRPr>
          </a:p>
          <a:p>
            <a:pPr algn="just">
              <a:lnSpc>
                <a:spcPct val="115000"/>
              </a:lnSpc>
            </a:pPr>
            <a:r>
              <a:rPr lang="en-US" sz="2000" dirty="0">
                <a:latin typeface="Times New Roman" panose="02020603050405020304" pitchFamily="18" charset="0"/>
                <a:cs typeface="Times New Roman" panose="02020603050405020304" pitchFamily="18" charset="0"/>
              </a:rPr>
              <a:t>[8] L. </a:t>
            </a:r>
            <a:r>
              <a:rPr lang="en-US" sz="2000" dirty="0" err="1">
                <a:latin typeface="Times New Roman" panose="02020603050405020304" pitchFamily="18" charset="0"/>
                <a:cs typeface="Times New Roman" panose="02020603050405020304" pitchFamily="18" charset="0"/>
              </a:rPr>
              <a:t>Youseff</a:t>
            </a:r>
            <a:r>
              <a:rPr lang="en-US" sz="2000" dirty="0">
                <a:latin typeface="Times New Roman" panose="02020603050405020304" pitchFamily="18" charset="0"/>
                <a:cs typeface="Times New Roman" panose="02020603050405020304" pitchFamily="18" charset="0"/>
              </a:rPr>
              <a:t>, R. </a:t>
            </a:r>
            <a:r>
              <a:rPr lang="en-US" sz="2000" dirty="0" err="1">
                <a:latin typeface="Times New Roman" panose="02020603050405020304" pitchFamily="18" charset="0"/>
                <a:cs typeface="Times New Roman" panose="02020603050405020304" pitchFamily="18" charset="0"/>
              </a:rPr>
              <a:t>Wolski</a:t>
            </a:r>
            <a:r>
              <a:rPr lang="en-US" sz="2000" dirty="0">
                <a:latin typeface="Times New Roman" panose="02020603050405020304" pitchFamily="18" charset="0"/>
                <a:cs typeface="Times New Roman" panose="02020603050405020304" pitchFamily="18" charset="0"/>
              </a:rPr>
              <a:t>, B. C. </a:t>
            </a:r>
            <a:r>
              <a:rPr lang="en-US" sz="2000" dirty="0" err="1">
                <a:latin typeface="Times New Roman" panose="02020603050405020304" pitchFamily="18" charset="0"/>
                <a:cs typeface="Times New Roman" panose="02020603050405020304" pitchFamily="18" charset="0"/>
              </a:rPr>
              <a:t>Gorda</a:t>
            </a:r>
            <a:r>
              <a:rPr lang="en-US" sz="2000" dirty="0">
                <a:latin typeface="Times New Roman" panose="02020603050405020304" pitchFamily="18" charset="0"/>
                <a:cs typeface="Times New Roman" panose="02020603050405020304" pitchFamily="18" charset="0"/>
              </a:rPr>
              <a:t>, and C. </a:t>
            </a:r>
            <a:r>
              <a:rPr lang="en-US" sz="2000" dirty="0" err="1">
                <a:latin typeface="Times New Roman" panose="02020603050405020304" pitchFamily="18" charset="0"/>
                <a:cs typeface="Times New Roman" panose="02020603050405020304" pitchFamily="18" charset="0"/>
              </a:rPr>
              <a:t>Krintz</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Paravirtualization</a:t>
            </a:r>
            <a:r>
              <a:rPr lang="en-US" sz="2000" dirty="0">
                <a:latin typeface="Times New Roman" panose="02020603050405020304" pitchFamily="18" charset="0"/>
                <a:cs typeface="Times New Roman" panose="02020603050405020304" pitchFamily="18" charset="0"/>
              </a:rPr>
              <a:t> for HPC systems,” in ISPA Workshops,ser.LNCS,vol.4331. Springer-</a:t>
            </a:r>
            <a:r>
              <a:rPr lang="en-US" sz="2000" dirty="0" err="1">
                <a:latin typeface="Times New Roman" panose="02020603050405020304" pitchFamily="18" charset="0"/>
                <a:cs typeface="Times New Roman" panose="02020603050405020304" pitchFamily="18" charset="0"/>
              </a:rPr>
              <a:t>Verlag</a:t>
            </a:r>
            <a:r>
              <a:rPr lang="en-US" sz="2000" dirty="0">
                <a:latin typeface="Times New Roman" panose="02020603050405020304" pitchFamily="18" charset="0"/>
                <a:cs typeface="Times New Roman" panose="02020603050405020304" pitchFamily="18" charset="0"/>
              </a:rPr>
              <a:t>, 2006, pp. 474–486.</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Title 1"/>
          <p:cNvSpPr>
            <a:spLocks noGrp="1"/>
          </p:cNvSpPr>
          <p:nvPr>
            <p:ph type="ctrTitle"/>
          </p:nvPr>
        </p:nvSpPr>
        <p:spPr>
          <a:xfrm>
            <a:off x="1257300" y="1434661"/>
            <a:ext cx="9786937" cy="2894452"/>
          </a:xfrm>
          <a:ln>
            <a:noFill/>
          </a:ln>
          <a:effectLst>
            <a:reflection blurRad="6350" stA="52000" endA="300" endPos="35000" dir="5400000" sy="-100000" algn="bl" rotWithShape="0"/>
          </a:effectLst>
          <a:scene3d>
            <a:camera prst="orthographicFront">
              <a:rot lat="0" lon="0" rev="0"/>
            </a:camera>
            <a:lightRig rig="contrasting" dir="t">
              <a:rot lat="0" lon="0" rev="7800000"/>
            </a:lightRig>
          </a:scene3d>
          <a:sp3d>
            <a:bevelT w="139700" h="139700"/>
          </a:sp3d>
        </p:spPr>
        <p:txBody>
          <a:bodyPr>
            <a:normAutofit/>
          </a:bodyPr>
          <a:lstStyle/>
          <a:p>
            <a:pPr algn="ctr"/>
            <a:r>
              <a:rPr lang="en-US" sz="7200" b="1" dirty="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Questions?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Title 1"/>
          <p:cNvSpPr>
            <a:spLocks noGrp="1"/>
          </p:cNvSpPr>
          <p:nvPr>
            <p:ph type="ctrTitle"/>
          </p:nvPr>
        </p:nvSpPr>
        <p:spPr>
          <a:xfrm>
            <a:off x="1228725" y="1377510"/>
            <a:ext cx="9829800" cy="2923028"/>
          </a:xfrm>
          <a:ln>
            <a:noFill/>
          </a:ln>
          <a:effectLst>
            <a:outerShdw blurRad="50800" dist="38100" dir="16200000"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txBody>
          <a:bodyPr>
            <a:normAutofit/>
          </a:bodyPr>
          <a:lstStyle/>
          <a:p>
            <a:pPr algn="ctr"/>
            <a:r>
              <a:rPr lang="en-US" sz="7200" b="1" dirty="0">
                <a:solidFill>
                  <a:schemeClr val="accent2">
                    <a:lumMod val="50000"/>
                  </a:schemeClr>
                </a:solidFill>
                <a:latin typeface="Times New Roman" panose="02020603050405020304" pitchFamily="18" charset="0"/>
                <a:cs typeface="Times New Roman" panose="02020603050405020304" pitchFamily="18" charset="0"/>
              </a:rPr>
              <a:t>Thank You..!!</a:t>
            </a:r>
            <a:endParaRPr lang="en-US" sz="7200" b="1" dirty="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TextShape 1"/>
          <p:cNvSpPr txBox="1"/>
          <p:nvPr/>
        </p:nvSpPr>
        <p:spPr>
          <a:xfrm>
            <a:off x="1" y="382681"/>
            <a:ext cx="3988676" cy="855000"/>
          </a:xfrm>
          <a:prstGeom prst="rect">
            <a:avLst/>
          </a:prstGeom>
          <a:noFill/>
          <a:ln>
            <a:noFill/>
          </a:ln>
        </p:spPr>
        <p:txBody>
          <a:bodyPr/>
          <a:lstStyle/>
          <a:p>
            <a:pPr algn="ctr">
              <a:lnSpc>
                <a:spcPct val="100000"/>
              </a:lnSpc>
            </a:pPr>
            <a:r>
              <a:rPr lang="en-US" sz="4400" b="1" u="sng" spc="-1" dirty="0">
                <a:solidFill>
                  <a:schemeClr val="accent2">
                    <a:lumMod val="50000"/>
                  </a:schemeClr>
                </a:solidFill>
                <a:effectLst>
                  <a:outerShdw blurRad="38100" dist="38100" dir="2700000" algn="tl">
                    <a:srgbClr val="000000">
                      <a:alpha val="43137"/>
                    </a:srgbClr>
                  </a:outerShdw>
                </a:effectLst>
                <a:uFill>
                  <a:solidFill>
                    <a:srgbClr val="FFFFFF"/>
                  </a:solidFill>
                </a:uFill>
                <a:latin typeface="Bell MT" panose="02020503060305020303" pitchFamily="18" charset="0"/>
                <a:cs typeface="Times New Roman" panose="02020603050405020304" pitchFamily="18" charset="0"/>
              </a:rPr>
              <a:t>Objective</a:t>
            </a:r>
            <a:endParaRPr lang="en-US" sz="4400" b="1" spc="-1" dirty="0">
              <a:solidFill>
                <a:schemeClr val="accent2">
                  <a:lumMod val="50000"/>
                </a:schemeClr>
              </a:solidFill>
              <a:effectLst>
                <a:outerShdw blurRad="38100" dist="38100" dir="2700000" algn="tl">
                  <a:srgbClr val="000000">
                    <a:alpha val="43137"/>
                  </a:srgbClr>
                </a:outerShdw>
              </a:effectLst>
              <a:uFill>
                <a:solidFill>
                  <a:srgbClr val="FFFFFF"/>
                </a:solidFill>
              </a:uFill>
              <a:latin typeface="Bell MT" panose="02020503060305020303" pitchFamily="18" charset="0"/>
              <a:cs typeface="Times New Roman" panose="02020603050405020304" pitchFamily="18" charset="0"/>
            </a:endParaRPr>
          </a:p>
          <a:p>
            <a:pPr algn="ctr">
              <a:lnSpc>
                <a:spcPct val="100000"/>
              </a:lnSpc>
            </a:pPr>
            <a:endParaRPr lang="en-US" sz="4400" b="1" spc="-1" dirty="0">
              <a:solidFill>
                <a:schemeClr val="accent2">
                  <a:lumMod val="50000"/>
                </a:schemeClr>
              </a:solidFill>
              <a:effectLst>
                <a:outerShdw blurRad="38100" dist="38100" dir="2700000" algn="tl">
                  <a:srgbClr val="000000">
                    <a:alpha val="43137"/>
                  </a:srgbClr>
                </a:outerShdw>
              </a:effectLst>
              <a:uFill>
                <a:solidFill>
                  <a:srgbClr val="FFFFFF"/>
                </a:solidFill>
              </a:uFill>
              <a:latin typeface="Bell MT" panose="02020503060305020303" pitchFamily="18" charset="0"/>
              <a:cs typeface="Times New Roman" panose="02020603050405020304" pitchFamily="18" charset="0"/>
            </a:endParaRPr>
          </a:p>
        </p:txBody>
      </p:sp>
      <p:sp>
        <p:nvSpPr>
          <p:cNvPr id="1048637" name="TextShape 2"/>
          <p:cNvSpPr txBox="1"/>
          <p:nvPr/>
        </p:nvSpPr>
        <p:spPr>
          <a:xfrm>
            <a:off x="900183" y="1442247"/>
            <a:ext cx="9894198" cy="4044153"/>
          </a:xfrm>
          <a:prstGeom prst="rect">
            <a:avLst/>
          </a:prstGeom>
          <a:noFill/>
          <a:ln>
            <a:noFill/>
          </a:ln>
        </p:spPr>
        <p:txBody>
          <a:bodyPr/>
          <a:lstStyle/>
          <a:p>
            <a:pPr marL="342900" indent="-342900"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Save cost by proposing the resource/plan reduction.</a:t>
            </a:r>
          </a:p>
          <a:p>
            <a:pPr marL="342900" indent="-342900"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Dominant-The allocation of the data should cost based.</a:t>
            </a:r>
          </a:p>
          <a:p>
            <a:pPr marL="342900" indent="-342900" algn="just">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Efficient data Allocation And Resource Reservation.</a:t>
            </a:r>
            <a:endParaRPr lang="en-I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Performance Evaluation of the services and the web applications.</a:t>
            </a:r>
          </a:p>
          <a:p>
            <a:pPr marL="342900" indent="-342900" algn="just">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Cost, Latency and efficiency enhancement.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TextShape 2"/>
          <p:cNvSpPr txBox="1"/>
          <p:nvPr/>
        </p:nvSpPr>
        <p:spPr>
          <a:xfrm>
            <a:off x="583817" y="1345450"/>
            <a:ext cx="10736318" cy="3412288"/>
          </a:xfrm>
          <a:prstGeom prst="rect">
            <a:avLst/>
          </a:prstGeom>
          <a:noFill/>
          <a:ln>
            <a:noFill/>
          </a:ln>
        </p:spPr>
        <p:txBody>
          <a:bodyPr/>
          <a:lstStyle/>
          <a:p>
            <a:pPr marL="360" algn="just">
              <a:lnSpc>
                <a:spcPct val="100000"/>
              </a:lnSpc>
              <a:buClr>
                <a:srgbClr val="90C226"/>
              </a:buClr>
              <a:buSzPct val="80000"/>
            </a:pPr>
            <a:endParaRPr lang="en-US" sz="2000" spc="-1" dirty="0">
              <a:uFill>
                <a:solidFill>
                  <a:srgbClr val="FFFFFF"/>
                </a:solidFill>
              </a:uFill>
              <a:latin typeface="Times New Roman" panose="02020603050405020304" pitchFamily="18" charset="0"/>
              <a:cs typeface="Times New Roman" panose="02020603050405020304" pitchFamily="18" charset="0"/>
            </a:endParaRPr>
          </a:p>
          <a:p>
            <a:pPr marL="343260" indent="-342900" algn="just">
              <a:buClr>
                <a:srgbClr val="90C226"/>
              </a:buClr>
              <a:buSzPct val="80000"/>
              <a:buFont typeface="Wingdings" panose="05000000000000000000" pitchFamily="2" charset="2"/>
              <a:buChar char="§"/>
            </a:pPr>
            <a:r>
              <a:rPr lang="en-US" sz="2000" spc="-1" dirty="0">
                <a:uFill>
                  <a:solidFill>
                    <a:srgbClr val="FFFFFF"/>
                  </a:solidFill>
                </a:uFill>
                <a:latin typeface="Times New Roman" panose="02020603050405020304" pitchFamily="18" charset="0"/>
                <a:cs typeface="Times New Roman" panose="02020603050405020304" pitchFamily="18" charset="0"/>
              </a:rPr>
              <a:t>In recent studies it shows that AWS is suffering from a problem that they don’t have such record that shows which machine is using how much of computational energy and service.</a:t>
            </a:r>
          </a:p>
          <a:p>
            <a:pPr marL="343260" indent="-342900" algn="just">
              <a:lnSpc>
                <a:spcPct val="100000"/>
              </a:lnSpc>
              <a:buClr>
                <a:srgbClr val="90C226"/>
              </a:buClr>
              <a:buSzPct val="80000"/>
              <a:buFont typeface="Wingdings" panose="05000000000000000000" pitchFamily="2" charset="2"/>
              <a:buChar char="§"/>
            </a:pPr>
            <a:endParaRPr lang="en-US" sz="2000" spc="-1" dirty="0">
              <a:uFill>
                <a:solidFill>
                  <a:srgbClr val="FFFFFF"/>
                </a:solidFill>
              </a:uFill>
              <a:latin typeface="Times New Roman" panose="02020603050405020304" pitchFamily="18" charset="0"/>
              <a:cs typeface="Times New Roman" panose="02020603050405020304" pitchFamily="18" charset="0"/>
            </a:endParaRPr>
          </a:p>
          <a:p>
            <a:pPr marL="343260" indent="-342900" algn="just">
              <a:lnSpc>
                <a:spcPct val="100000"/>
              </a:lnSpc>
              <a:buClr>
                <a:srgbClr val="90C226"/>
              </a:buClr>
              <a:buSzPct val="800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It is important that the system should help to make the services and web application to more efficient and fast.</a:t>
            </a:r>
          </a:p>
          <a:p>
            <a:pPr algn="just"/>
            <a:endParaRPr lang="en-US" sz="2000" dirty="0">
              <a:latin typeface="Times New Roman" panose="02020603050405020304" pitchFamily="18" charset="0"/>
              <a:cs typeface="Times New Roman" panose="02020603050405020304" pitchFamily="18" charset="0"/>
            </a:endParaRPr>
          </a:p>
        </p:txBody>
      </p:sp>
      <p:sp>
        <p:nvSpPr>
          <p:cNvPr id="1048639" name="TextShape 1"/>
          <p:cNvSpPr txBox="1"/>
          <p:nvPr/>
        </p:nvSpPr>
        <p:spPr>
          <a:xfrm>
            <a:off x="0" y="386526"/>
            <a:ext cx="3610303" cy="855000"/>
          </a:xfrm>
          <a:prstGeom prst="rect">
            <a:avLst/>
          </a:prstGeom>
          <a:noFill/>
          <a:ln>
            <a:noFill/>
          </a:ln>
        </p:spPr>
        <p:txBody>
          <a:bodyPr/>
          <a:lstStyle/>
          <a:p>
            <a:pPr algn="ctr">
              <a:lnSpc>
                <a:spcPct val="100000"/>
              </a:lnSpc>
            </a:pPr>
            <a:r>
              <a:rPr lang="en-US" sz="4400" b="1" u="sng" spc="-1" dirty="0">
                <a:solidFill>
                  <a:schemeClr val="accent2">
                    <a:lumMod val="50000"/>
                  </a:schemeClr>
                </a:solidFill>
                <a:effectLst>
                  <a:outerShdw blurRad="38100" dist="38100" dir="2700000" algn="tl">
                    <a:srgbClr val="000000">
                      <a:alpha val="43137"/>
                    </a:srgbClr>
                  </a:outerShdw>
                </a:effectLst>
                <a:uFill>
                  <a:solidFill>
                    <a:srgbClr val="FFFFFF"/>
                  </a:solidFill>
                </a:uFill>
                <a:latin typeface="Bell MT" panose="02020503060305020303" pitchFamily="18" charset="0"/>
                <a:cs typeface="Times New Roman" panose="02020603050405020304" pitchFamily="18" charset="0"/>
              </a:rPr>
              <a:t>Motivation</a:t>
            </a:r>
            <a:endParaRPr lang="en-US" sz="4400" b="1" spc="-1" dirty="0">
              <a:solidFill>
                <a:schemeClr val="accent2">
                  <a:lumMod val="50000"/>
                </a:schemeClr>
              </a:solidFill>
              <a:effectLst>
                <a:outerShdw blurRad="38100" dist="38100" dir="2700000" algn="tl">
                  <a:srgbClr val="000000">
                    <a:alpha val="43137"/>
                  </a:srgbClr>
                </a:outerShdw>
              </a:effectLst>
              <a:uFill>
                <a:solidFill>
                  <a:srgbClr val="FFFFFF"/>
                </a:solidFill>
              </a:uFill>
              <a:latin typeface="Bell MT" panose="02020503060305020303" pitchFamily="18" charset="0"/>
              <a:cs typeface="Times New Roman" panose="02020603050405020304" pitchFamily="18" charset="0"/>
            </a:endParaRPr>
          </a:p>
          <a:p>
            <a:pPr algn="ctr">
              <a:lnSpc>
                <a:spcPct val="100000"/>
              </a:lnSpc>
            </a:pPr>
            <a:endParaRPr lang="en-US" sz="4400" b="1" spc="-1" dirty="0">
              <a:solidFill>
                <a:schemeClr val="accent2">
                  <a:lumMod val="50000"/>
                </a:schemeClr>
              </a:solidFill>
              <a:effectLst>
                <a:outerShdw blurRad="38100" dist="38100" dir="2700000" algn="tl">
                  <a:srgbClr val="000000">
                    <a:alpha val="43137"/>
                  </a:srgbClr>
                </a:outerShdw>
              </a:effectLst>
              <a:uFill>
                <a:solidFill>
                  <a:srgbClr val="FFFFFF"/>
                </a:solidFill>
              </a:uFill>
              <a:latin typeface="Bell MT" panose="02020503060305020303"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0" name="TextShape 2"/>
          <p:cNvSpPr txBox="1"/>
          <p:nvPr/>
        </p:nvSpPr>
        <p:spPr>
          <a:xfrm>
            <a:off x="740978" y="1616912"/>
            <a:ext cx="10878207" cy="4641997"/>
          </a:xfrm>
          <a:prstGeom prst="rect">
            <a:avLst/>
          </a:prstGeom>
          <a:noFill/>
          <a:ln>
            <a:noFill/>
          </a:ln>
        </p:spPr>
        <p:txBody>
          <a:bodyPr/>
          <a:lstStyle/>
          <a:p>
            <a:pPr marL="342900" indent="-342900" algn="just">
              <a:lnSpc>
                <a:spcPct val="100000"/>
              </a:lnSpc>
              <a:buClr>
                <a:srgbClr val="90C226"/>
              </a:buClr>
              <a:buSzPct val="80000"/>
              <a:buFont typeface="Arial"/>
              <a:buChar cha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amazon provides the different </a:t>
            </a:r>
            <a:r>
              <a:rPr lang="en-US" sz="2000" dirty="0" smtClean="0">
                <a:latin typeface="Times New Roman" panose="02020603050405020304" pitchFamily="18" charset="0"/>
                <a:cs typeface="Times New Roman" panose="02020603050405020304" pitchFamily="18" charset="0"/>
              </a:rPr>
              <a:t>types of services like </a:t>
            </a:r>
            <a:r>
              <a:rPr lang="en-US" sz="2000" dirty="0">
                <a:latin typeface="Times New Roman" panose="02020603050405020304" pitchFamily="18" charset="0"/>
                <a:cs typeface="Times New Roman" panose="02020603050405020304" pitchFamily="18" charset="0"/>
              </a:rPr>
              <a:t>processing power and storage capacities to meet user’s </a:t>
            </a:r>
            <a:r>
              <a:rPr lang="en-US" sz="2000" dirty="0" smtClean="0">
                <a:latin typeface="Times New Roman" panose="02020603050405020304" pitchFamily="18" charset="0"/>
                <a:cs typeface="Times New Roman" panose="02020603050405020304" pitchFamily="18" charset="0"/>
              </a:rPr>
              <a:t>requirement’s, </a:t>
            </a:r>
            <a:r>
              <a:rPr lang="en-US" sz="2000" dirty="0">
                <a:latin typeface="Times New Roman" panose="02020603050405020304" pitchFamily="18" charset="0"/>
                <a:cs typeface="Times New Roman" panose="02020603050405020304" pitchFamily="18" charset="0"/>
              </a:rPr>
              <a:t>It is often possible that the required and allocated specifications may vary and might not be fully utilized. So </a:t>
            </a:r>
            <a:r>
              <a:rPr lang="en-US" sz="2000" dirty="0" smtClean="0">
                <a:latin typeface="Times New Roman" panose="02020603050405020304" pitchFamily="18" charset="0"/>
                <a:cs typeface="Times New Roman" panose="02020603050405020304" pitchFamily="18" charset="0"/>
              </a:rPr>
              <a:t>a performance </a:t>
            </a:r>
            <a:r>
              <a:rPr lang="en-US" sz="2000" dirty="0">
                <a:latin typeface="Times New Roman" panose="02020603050405020304" pitchFamily="18" charset="0"/>
                <a:cs typeface="Times New Roman" panose="02020603050405020304" pitchFamily="18" charset="0"/>
              </a:rPr>
              <a:t>matrix should be used </a:t>
            </a:r>
            <a:r>
              <a:rPr lang="en-US" sz="2000" dirty="0" smtClean="0">
                <a:latin typeface="Times New Roman" panose="02020603050405020304" pitchFamily="18" charset="0"/>
                <a:cs typeface="Times New Roman" panose="02020603050405020304" pitchFamily="18" charset="0"/>
              </a:rPr>
              <a:t>to identify the actual usage of cloud services and help user to configure the service.   </a:t>
            </a:r>
            <a:endParaRPr lang="en-US" sz="2000" dirty="0">
              <a:latin typeface="Times New Roman" panose="02020603050405020304" pitchFamily="18" charset="0"/>
              <a:cs typeface="Times New Roman" panose="02020603050405020304" pitchFamily="18" charset="0"/>
            </a:endParaRPr>
          </a:p>
          <a:p>
            <a:pPr marL="342900" indent="-342900" algn="just">
              <a:buFont typeface="Arial"/>
              <a:buChar char="•"/>
            </a:pPr>
            <a:endParaRPr lang="en-US" sz="2000" dirty="0">
              <a:latin typeface="Times New Roman" panose="02020603050405020304" pitchFamily="18" charset="0"/>
              <a:cs typeface="Times New Roman" panose="02020603050405020304" pitchFamily="18" charset="0"/>
            </a:endParaRPr>
          </a:p>
        </p:txBody>
      </p:sp>
      <p:sp>
        <p:nvSpPr>
          <p:cNvPr id="1048641" name="TextShape 1"/>
          <p:cNvSpPr txBox="1"/>
          <p:nvPr/>
        </p:nvSpPr>
        <p:spPr>
          <a:xfrm>
            <a:off x="0" y="386526"/>
            <a:ext cx="5675586" cy="855000"/>
          </a:xfrm>
          <a:prstGeom prst="rect">
            <a:avLst/>
          </a:prstGeom>
          <a:noFill/>
          <a:ln>
            <a:noFill/>
          </a:ln>
        </p:spPr>
        <p:txBody>
          <a:bodyPr/>
          <a:lstStyle/>
          <a:p>
            <a:pPr algn="ctr">
              <a:lnSpc>
                <a:spcPct val="100000"/>
              </a:lnSpc>
            </a:pPr>
            <a:r>
              <a:rPr lang="en-US" sz="4400" b="1" u="sng" spc="-1" dirty="0">
                <a:solidFill>
                  <a:schemeClr val="accent2">
                    <a:lumMod val="50000"/>
                  </a:schemeClr>
                </a:solidFill>
                <a:effectLst>
                  <a:outerShdw blurRad="38100" dist="38100" dir="2700000" algn="tl">
                    <a:srgbClr val="000000">
                      <a:alpha val="43137"/>
                    </a:srgbClr>
                  </a:outerShdw>
                </a:effectLst>
                <a:uFill>
                  <a:solidFill>
                    <a:srgbClr val="FFFFFF"/>
                  </a:solidFill>
                </a:uFill>
                <a:latin typeface="Bell MT" panose="02020503060305020303" pitchFamily="18" charset="0"/>
                <a:cs typeface="Times New Roman" panose="02020603050405020304" pitchFamily="18" charset="0"/>
              </a:rPr>
              <a:t>Problem Statement</a:t>
            </a:r>
            <a:endParaRPr lang="en-US" sz="4400" b="1" spc="-1" dirty="0">
              <a:solidFill>
                <a:schemeClr val="accent2">
                  <a:lumMod val="50000"/>
                </a:schemeClr>
              </a:solidFill>
              <a:effectLst>
                <a:outerShdw blurRad="38100" dist="38100" dir="2700000" algn="tl">
                  <a:srgbClr val="000000">
                    <a:alpha val="43137"/>
                  </a:srgbClr>
                </a:outerShdw>
              </a:effectLst>
              <a:uFill>
                <a:solidFill>
                  <a:srgbClr val="FFFFFF"/>
                </a:solidFill>
              </a:uFill>
              <a:latin typeface="Bell MT" panose="02020503060305020303" pitchFamily="18" charset="0"/>
              <a:cs typeface="Times New Roman" panose="02020603050405020304" pitchFamily="18" charset="0"/>
            </a:endParaRPr>
          </a:p>
          <a:p>
            <a:pPr algn="ctr">
              <a:lnSpc>
                <a:spcPct val="100000"/>
              </a:lnSpc>
            </a:pPr>
            <a:endParaRPr lang="en-US" sz="4400" b="1" spc="-1" dirty="0">
              <a:solidFill>
                <a:schemeClr val="accent2">
                  <a:lumMod val="50000"/>
                </a:schemeClr>
              </a:solidFill>
              <a:effectLst>
                <a:outerShdw blurRad="38100" dist="38100" dir="2700000" algn="tl">
                  <a:srgbClr val="000000">
                    <a:alpha val="43137"/>
                  </a:srgbClr>
                </a:outerShdw>
              </a:effectLst>
              <a:uFill>
                <a:solidFill>
                  <a:srgbClr val="FFFFFF"/>
                </a:solidFill>
              </a:uFill>
              <a:latin typeface="Bell MT" panose="02020503060305020303"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TextShape 2"/>
          <p:cNvSpPr txBox="1"/>
          <p:nvPr/>
        </p:nvSpPr>
        <p:spPr>
          <a:xfrm>
            <a:off x="740978" y="1616912"/>
            <a:ext cx="10878207" cy="4641997"/>
          </a:xfrm>
          <a:prstGeom prst="rect">
            <a:avLst/>
          </a:prstGeom>
          <a:noFill/>
          <a:ln>
            <a:noFill/>
          </a:ln>
        </p:spPr>
        <p:txBody>
          <a:bodyPr/>
          <a:lstStyle/>
          <a:p>
            <a:pPr marL="342900" indent="-342900" algn="just">
              <a:buFont typeface="Arial"/>
              <a:buChar char="•"/>
            </a:pPr>
            <a:r>
              <a:rPr lang="en-US" sz="2000" dirty="0">
                <a:latin typeface="Times New Roman" panose="02020603050405020304" pitchFamily="18" charset="0"/>
                <a:cs typeface="Times New Roman" panose="02020603050405020304" pitchFamily="18" charset="0"/>
              </a:rPr>
              <a:t>The use of the web storage and services has been increasing rapidly, The amazon AWS is one of the leading service providers. So, performance of these services should be monitored and evaluated to verify that the resources are being properly utilized which can help in reducing </a:t>
            </a:r>
            <a:r>
              <a:rPr lang="en-US" sz="2000" dirty="0" smtClean="0">
                <a:latin typeface="Times New Roman" panose="02020603050405020304" pitchFamily="18" charset="0"/>
                <a:cs typeface="Times New Roman" panose="02020603050405020304" pitchFamily="18" charset="0"/>
              </a:rPr>
              <a:t>the cost and tune the efficiency of the system.</a:t>
            </a:r>
            <a:endParaRPr lang="en-US" sz="2000" dirty="0">
              <a:latin typeface="Times New Roman" panose="02020603050405020304" pitchFamily="18" charset="0"/>
              <a:cs typeface="Times New Roman" panose="02020603050405020304" pitchFamily="18" charset="0"/>
            </a:endParaRPr>
          </a:p>
        </p:txBody>
      </p:sp>
      <p:sp>
        <p:nvSpPr>
          <p:cNvPr id="1048643" name="TextShape 1"/>
          <p:cNvSpPr txBox="1"/>
          <p:nvPr/>
        </p:nvSpPr>
        <p:spPr>
          <a:xfrm>
            <a:off x="0" y="386526"/>
            <a:ext cx="5675586" cy="855000"/>
          </a:xfrm>
          <a:prstGeom prst="rect">
            <a:avLst/>
          </a:prstGeom>
          <a:noFill/>
          <a:ln>
            <a:noFill/>
          </a:ln>
        </p:spPr>
        <p:txBody>
          <a:bodyPr/>
          <a:lstStyle/>
          <a:p>
            <a:pPr algn="ctr">
              <a:lnSpc>
                <a:spcPct val="100000"/>
              </a:lnSpc>
            </a:pPr>
            <a:r>
              <a:rPr lang="en-US" sz="4400" b="1" u="sng" spc="-1" dirty="0">
                <a:solidFill>
                  <a:schemeClr val="accent2">
                    <a:lumMod val="50000"/>
                  </a:schemeClr>
                </a:solidFill>
                <a:effectLst>
                  <a:outerShdw blurRad="38100" dist="38100" dir="2700000" algn="tl">
                    <a:srgbClr val="000000">
                      <a:alpha val="43137"/>
                    </a:srgbClr>
                  </a:outerShdw>
                </a:effectLst>
                <a:uFill>
                  <a:solidFill>
                    <a:srgbClr val="FFFFFF"/>
                  </a:solidFill>
                </a:uFill>
                <a:latin typeface="Bell MT" panose="02020503060305020303" pitchFamily="18" charset="0"/>
                <a:cs typeface="Times New Roman" panose="02020603050405020304" pitchFamily="18" charset="0"/>
              </a:rPr>
              <a:t>Idea for the topic</a:t>
            </a:r>
            <a:endParaRPr lang="en-US" sz="4400" b="1" spc="-1" dirty="0">
              <a:solidFill>
                <a:schemeClr val="accent2">
                  <a:lumMod val="50000"/>
                </a:schemeClr>
              </a:solidFill>
              <a:effectLst>
                <a:outerShdw blurRad="38100" dist="38100" dir="2700000" algn="tl">
                  <a:srgbClr val="000000">
                    <a:alpha val="43137"/>
                  </a:srgbClr>
                </a:outerShdw>
              </a:effectLst>
              <a:uFill>
                <a:solidFill>
                  <a:srgbClr val="FFFFFF"/>
                </a:solidFill>
              </a:uFill>
              <a:latin typeface="Bell MT" panose="02020503060305020303" pitchFamily="18" charset="0"/>
              <a:cs typeface="Times New Roman" panose="02020603050405020304" pitchFamily="18" charset="0"/>
            </a:endParaRPr>
          </a:p>
          <a:p>
            <a:pPr algn="ctr">
              <a:lnSpc>
                <a:spcPct val="100000"/>
              </a:lnSpc>
            </a:pPr>
            <a:endParaRPr lang="en-US" sz="4400" b="1" spc="-1" dirty="0">
              <a:solidFill>
                <a:schemeClr val="accent2">
                  <a:lumMod val="50000"/>
                </a:schemeClr>
              </a:solidFill>
              <a:effectLst>
                <a:outerShdw blurRad="38100" dist="38100" dir="2700000" algn="tl">
                  <a:srgbClr val="000000">
                    <a:alpha val="43137"/>
                  </a:srgbClr>
                </a:outerShdw>
              </a:effectLst>
              <a:uFill>
                <a:solidFill>
                  <a:srgbClr val="FFFFFF"/>
                </a:solidFill>
              </a:uFill>
              <a:latin typeface="Bell MT" panose="02020503060305020303"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4" name="Table 1"/>
          <p:cNvGraphicFramePr>
            <a:graphicFrameLocks noGrp="1"/>
          </p:cNvGraphicFramePr>
          <p:nvPr>
            <p:extLst>
              <p:ext uri="{D42A27DB-BD31-4B8C-83A1-F6EECF244321}">
                <p14:modId xmlns:p14="http://schemas.microsoft.com/office/powerpoint/2010/main" val="3818582568"/>
              </p:ext>
            </p:extLst>
          </p:nvPr>
        </p:nvGraphicFramePr>
        <p:xfrm>
          <a:off x="449944" y="1275256"/>
          <a:ext cx="11190513" cy="4397147"/>
        </p:xfrm>
        <a:graphic>
          <a:graphicData uri="http://schemas.openxmlformats.org/drawingml/2006/table">
            <a:tbl>
              <a:tblPr firstRow="1" bandRow="1">
                <a:tableStyleId>{F5AB1C69-6EDB-4FF4-983F-18BD219EF322}</a:tableStyleId>
              </a:tblPr>
              <a:tblGrid>
                <a:gridCol w="506977"/>
                <a:gridCol w="2633062"/>
                <a:gridCol w="2047937"/>
                <a:gridCol w="989140"/>
                <a:gridCol w="5013397"/>
              </a:tblGrid>
              <a:tr h="889096">
                <a:tc>
                  <a:txBody>
                    <a:bodyPr/>
                    <a:lstStyle/>
                    <a:p>
                      <a:r>
                        <a:rPr lang="en-US" dirty="0">
                          <a:latin typeface="Times New Roman" panose="02020603050405020304" pitchFamily="18" charset="0"/>
                          <a:cs typeface="Times New Roman" panose="02020603050405020304" pitchFamily="18" charset="0"/>
                        </a:rPr>
                        <a:t>Sr . No</a:t>
                      </a:r>
                      <a:endParaRPr lang="en-IN" dirty="0">
                        <a:latin typeface="Times New Roman" panose="02020603050405020304" pitchFamily="18" charset="0"/>
                        <a:cs typeface="Times New Roman" panose="02020603050405020304" pitchFamily="18" charset="0"/>
                      </a:endParaRPr>
                    </a:p>
                  </a:txBody>
                  <a:tcPr marL="91441" marR="91441"/>
                </a:tc>
                <a:tc>
                  <a:txBody>
                    <a:bodyPr/>
                    <a:lstStyle/>
                    <a:p>
                      <a:r>
                        <a:rPr lang="en-US" dirty="0">
                          <a:latin typeface="Times New Roman" panose="02020603050405020304" pitchFamily="18" charset="0"/>
                          <a:cs typeface="Times New Roman" panose="02020603050405020304" pitchFamily="18" charset="0"/>
                        </a:rPr>
                        <a:t>Paper Name</a:t>
                      </a:r>
                      <a:endParaRPr lang="en-IN" dirty="0">
                        <a:latin typeface="Times New Roman" panose="02020603050405020304" pitchFamily="18" charset="0"/>
                        <a:cs typeface="Times New Roman" panose="02020603050405020304" pitchFamily="18" charset="0"/>
                      </a:endParaRPr>
                    </a:p>
                  </a:txBody>
                  <a:tcPr marL="91441" marR="91441"/>
                </a:tc>
                <a:tc>
                  <a:txBody>
                    <a:bodyPr/>
                    <a:lstStyle/>
                    <a:p>
                      <a:r>
                        <a:rPr lang="en-US" dirty="0">
                          <a:latin typeface="Times New Roman" panose="02020603050405020304" pitchFamily="18" charset="0"/>
                          <a:cs typeface="Times New Roman" panose="02020603050405020304" pitchFamily="18" charset="0"/>
                        </a:rPr>
                        <a:t>Author Name</a:t>
                      </a:r>
                      <a:endParaRPr lang="en-IN" dirty="0">
                        <a:latin typeface="Times New Roman" panose="02020603050405020304" pitchFamily="18" charset="0"/>
                        <a:cs typeface="Times New Roman" panose="02020603050405020304" pitchFamily="18" charset="0"/>
                      </a:endParaRPr>
                    </a:p>
                  </a:txBody>
                  <a:tcPr marL="91441" marR="91441"/>
                </a:tc>
                <a:tc>
                  <a:txBody>
                    <a:bodyPr/>
                    <a:lstStyle/>
                    <a:p>
                      <a:r>
                        <a:rPr lang="en-US" dirty="0">
                          <a:latin typeface="Times New Roman" panose="02020603050405020304" pitchFamily="18" charset="0"/>
                          <a:cs typeface="Times New Roman" panose="02020603050405020304" pitchFamily="18" charset="0"/>
                        </a:rPr>
                        <a:t>Year</a:t>
                      </a:r>
                      <a:endParaRPr lang="en-IN" dirty="0">
                        <a:latin typeface="Times New Roman" panose="02020603050405020304" pitchFamily="18" charset="0"/>
                        <a:cs typeface="Times New Roman" panose="02020603050405020304" pitchFamily="18" charset="0"/>
                      </a:endParaRPr>
                    </a:p>
                  </a:txBody>
                  <a:tcPr marL="91441" marR="91441"/>
                </a:tc>
                <a:tc>
                  <a:txBody>
                    <a:bodyPr/>
                    <a:lstStyle/>
                    <a:p>
                      <a:r>
                        <a:rPr lang="en-IN" dirty="0" smtClean="0">
                          <a:latin typeface="Times New Roman" panose="02020603050405020304" pitchFamily="18" charset="0"/>
                          <a:cs typeface="Times New Roman" panose="02020603050405020304" pitchFamily="18" charset="0"/>
                        </a:rPr>
                        <a:t>Summary</a:t>
                      </a:r>
                      <a:endParaRPr lang="en-IN" dirty="0">
                        <a:latin typeface="Times New Roman" panose="02020603050405020304" pitchFamily="18" charset="0"/>
                        <a:cs typeface="Times New Roman" panose="02020603050405020304" pitchFamily="18" charset="0"/>
                      </a:endParaRPr>
                    </a:p>
                  </a:txBody>
                  <a:tcPr marL="91441" marR="91441"/>
                </a:tc>
              </a:tr>
              <a:tr h="1729201">
                <a:tc>
                  <a:txBody>
                    <a:bodyPr/>
                    <a:lstStyle/>
                    <a:p>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pPr>
                      <a:r>
                        <a:rPr lang="en-US" sz="1600" dirty="0">
                          <a:latin typeface="Times New Roman" panose="02020603050405020304" pitchFamily="18" charset="0"/>
                          <a:cs typeface="Times New Roman" panose="02020603050405020304" pitchFamily="18" charset="0"/>
                        </a:rPr>
                        <a:t>Minimum-Cost Cloud Storage Service Across Multiple Cloud Providers</a:t>
                      </a:r>
                      <a:endParaRPr lang="en-IN" sz="1600" dirty="0">
                        <a:latin typeface="Times New Roman" panose="02020603050405020304" pitchFamily="18" charset="0"/>
                        <a:cs typeface="Times New Roman" panose="02020603050405020304" pitchFamily="18" charset="0"/>
                      </a:endParaRPr>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pPr>
                      <a:r>
                        <a:rPr lang="en-US" sz="1600" dirty="0" err="1">
                          <a:latin typeface="Times New Roman" panose="02020603050405020304" pitchFamily="18" charset="0"/>
                          <a:cs typeface="Times New Roman" panose="02020603050405020304" pitchFamily="18" charset="0"/>
                        </a:rPr>
                        <a:t>Guoxin</a:t>
                      </a:r>
                      <a:r>
                        <a:rPr lang="en-US" sz="1600" dirty="0">
                          <a:latin typeface="Times New Roman" panose="02020603050405020304" pitchFamily="18" charset="0"/>
                          <a:cs typeface="Times New Roman" panose="02020603050405020304" pitchFamily="18" charset="0"/>
                        </a:rPr>
                        <a:t> Liu and </a:t>
                      </a:r>
                      <a:r>
                        <a:rPr lang="en-US" sz="1600" dirty="0" err="1">
                          <a:latin typeface="Times New Roman" panose="02020603050405020304" pitchFamily="18" charset="0"/>
                          <a:cs typeface="Times New Roman" panose="02020603050405020304" pitchFamily="18" charset="0"/>
                        </a:rPr>
                        <a:t>Haiying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Shen</a:t>
                      </a:r>
                      <a:r>
                        <a:rPr lang="en-US" sz="1600" dirty="0">
                          <a:latin typeface="Times New Roman" panose="02020603050405020304" pitchFamily="18" charset="0"/>
                          <a:cs typeface="Times New Roman" panose="02020603050405020304" pitchFamily="18" charset="0"/>
                        </a:rPr>
                        <a:t>, Senior Member, IEEE, Member, ACM</a:t>
                      </a:r>
                      <a:endParaRPr lang="en-IN" sz="1600" dirty="0">
                        <a:latin typeface="Times New Roman" panose="02020603050405020304" pitchFamily="18" charset="0"/>
                        <a:cs typeface="Times New Roman" panose="02020603050405020304" pitchFamily="18" charset="0"/>
                      </a:endParaRPr>
                    </a:p>
                  </a:txBody>
                  <a:tcPr marL="91441" marR="91441"/>
                </a:tc>
                <a:tc>
                  <a:txBody>
                    <a:bodyPr/>
                    <a:lstStyle/>
                    <a:p>
                      <a:r>
                        <a:rPr lang="en-US" sz="1600" dirty="0">
                          <a:latin typeface="Times New Roman" panose="02020603050405020304" pitchFamily="18" charset="0"/>
                          <a:cs typeface="Times New Roman" panose="02020603050405020304" pitchFamily="18" charset="0"/>
                        </a:rPr>
                        <a:t>2018</a:t>
                      </a:r>
                      <a:endParaRPr lang="en-IN" sz="2000" dirty="0">
                        <a:latin typeface="Times New Roman" panose="02020603050405020304" pitchFamily="18" charset="0"/>
                        <a:cs typeface="Times New Roman" panose="02020603050405020304" pitchFamily="18" charset="0"/>
                      </a:endParaRPr>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pPr>
                      <a:r>
                        <a:rPr lang="en-US" sz="1600" u="none" strike="noStrike" kern="1200" baseline="0" dirty="0" smtClean="0">
                          <a:latin typeface="Times New Roman" panose="02020603050405020304" pitchFamily="18" charset="0"/>
                          <a:cs typeface="Times New Roman" panose="02020603050405020304" pitchFamily="18" charset="0"/>
                        </a:rPr>
                        <a:t>Service providers  </a:t>
                      </a:r>
                      <a:r>
                        <a:rPr lang="en-US" sz="1600" u="none" strike="noStrike" kern="1200" baseline="0" dirty="0">
                          <a:latin typeface="Times New Roman" panose="02020603050405020304" pitchFamily="18" charset="0"/>
                          <a:cs typeface="Times New Roman" panose="02020603050405020304" pitchFamily="18" charset="0"/>
                        </a:rPr>
                        <a:t>are suffering from less </a:t>
                      </a:r>
                      <a:r>
                        <a:rPr lang="en-US" sz="1600" u="none" strike="noStrike" kern="1200" baseline="0" dirty="0" smtClean="0">
                          <a:latin typeface="Times New Roman" panose="02020603050405020304" pitchFamily="18" charset="0"/>
                          <a:cs typeface="Times New Roman" panose="02020603050405020304" pitchFamily="18" charset="0"/>
                        </a:rPr>
                        <a:t>record </a:t>
                      </a:r>
                      <a:r>
                        <a:rPr lang="en-US" sz="1600" u="none" strike="noStrike" kern="1200" baseline="0" dirty="0">
                          <a:latin typeface="Times New Roman" panose="02020603050405020304" pitchFamily="18" charset="0"/>
                          <a:cs typeface="Times New Roman" panose="02020603050405020304" pitchFamily="18" charset="0"/>
                        </a:rPr>
                        <a:t>of their </a:t>
                      </a:r>
                      <a:r>
                        <a:rPr lang="en-US" sz="1600" u="none" strike="noStrike" kern="1200" baseline="0" dirty="0" smtClean="0">
                          <a:latin typeface="Times New Roman" panose="02020603050405020304" pitchFamily="18" charset="0"/>
                          <a:cs typeface="Times New Roman" panose="02020603050405020304" pitchFamily="18" charset="0"/>
                        </a:rPr>
                        <a:t>customers, </a:t>
                      </a:r>
                      <a:r>
                        <a:rPr lang="en-US" sz="1600" u="none" strike="noStrike" kern="1200" baseline="0" dirty="0">
                          <a:latin typeface="Times New Roman" panose="02020603050405020304" pitchFamily="18" charset="0"/>
                          <a:cs typeface="Times New Roman" panose="02020603050405020304" pitchFamily="18" charset="0"/>
                        </a:rPr>
                        <a:t>so trying to develop a system which </a:t>
                      </a:r>
                      <a:r>
                        <a:rPr lang="en-US" sz="1600" u="none" strike="noStrike" kern="1200" baseline="0" dirty="0" smtClean="0">
                          <a:latin typeface="Times New Roman" panose="02020603050405020304" pitchFamily="18" charset="0"/>
                          <a:cs typeface="Times New Roman" panose="02020603050405020304" pitchFamily="18" charset="0"/>
                        </a:rPr>
                        <a:t>is going </a:t>
                      </a:r>
                      <a:r>
                        <a:rPr lang="en-US" sz="1600" u="none" strike="noStrike" kern="1200" baseline="0" dirty="0">
                          <a:latin typeface="Times New Roman" panose="02020603050405020304" pitchFamily="18" charset="0"/>
                          <a:cs typeface="Times New Roman" panose="02020603050405020304" pitchFamily="18" charset="0"/>
                        </a:rPr>
                        <a:t>to collect record of all system and </a:t>
                      </a:r>
                      <a:r>
                        <a:rPr lang="en-IN" sz="1600" u="none" strike="noStrike" kern="1200" baseline="0" dirty="0">
                          <a:latin typeface="Times New Roman" panose="02020603050405020304" pitchFamily="18" charset="0"/>
                          <a:cs typeface="Times New Roman" panose="02020603050405020304" pitchFamily="18" charset="0"/>
                        </a:rPr>
                        <a:t>notify to the user that </a:t>
                      </a:r>
                      <a:r>
                        <a:rPr lang="en-IN" sz="1600" u="none" strike="noStrike" kern="1200" baseline="0" dirty="0" smtClean="0">
                          <a:latin typeface="Times New Roman" panose="02020603050405020304" pitchFamily="18" charset="0"/>
                          <a:cs typeface="Times New Roman" panose="02020603050405020304" pitchFamily="18" charset="0"/>
                        </a:rPr>
                        <a:t>they </a:t>
                      </a:r>
                      <a:r>
                        <a:rPr lang="en-IN" sz="1600" u="none" strike="noStrike" kern="1200" baseline="0" dirty="0">
                          <a:latin typeface="Times New Roman" panose="02020603050405020304" pitchFamily="18" charset="0"/>
                          <a:cs typeface="Times New Roman" panose="02020603050405020304" pitchFamily="18" charset="0"/>
                        </a:rPr>
                        <a:t>can disable the particular machine.</a:t>
                      </a:r>
                      <a:endParaRPr lang="en-IN" sz="1600" b="0" dirty="0">
                        <a:latin typeface="Times New Roman" panose="02020603050405020304" pitchFamily="18" charset="0"/>
                        <a:cs typeface="Times New Roman" panose="02020603050405020304" pitchFamily="18" charset="0"/>
                      </a:endParaRPr>
                    </a:p>
                  </a:txBody>
                  <a:tcPr marL="91441" marR="91441"/>
                </a:tc>
              </a:tr>
              <a:tr h="1753546">
                <a:tc>
                  <a:txBody>
                    <a:bodyPr/>
                    <a:lstStyle/>
                    <a:p>
                      <a:r>
                        <a:rPr lang="en-IN" dirty="0">
                          <a:latin typeface="Times New Roman" panose="02020603050405020304" pitchFamily="18" charset="0"/>
                          <a:cs typeface="Times New Roman" panose="02020603050405020304" pitchFamily="18" charset="0"/>
                        </a:rPr>
                        <a:t>2</a:t>
                      </a:r>
                    </a:p>
                  </a:txBody>
                  <a:tcPr marL="91441" marR="91441"/>
                </a:tc>
                <a:tc>
                  <a:txBody>
                    <a:bodyPr/>
                    <a:lstStyle/>
                    <a:p>
                      <a:pPr marL="0" marR="0" algn="l">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Workload on parallel supercomputers:</a:t>
                      </a:r>
                    </a:p>
                    <a:p>
                      <a:pPr marL="0" marR="0" algn="l">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modeling characteristics of rigid </a:t>
                      </a:r>
                      <a:r>
                        <a:rPr lang="en-US" sz="1600" dirty="0" smtClean="0">
                          <a:effectLst/>
                          <a:latin typeface="Times New Roman" panose="02020603050405020304" pitchFamily="18" charset="0"/>
                          <a:cs typeface="Times New Roman" panose="02020603050405020304" pitchFamily="18" charset="0"/>
                        </a:rPr>
                        <a:t>jobs</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0" marB="0"/>
                </a:tc>
                <a:tc>
                  <a:txBody>
                    <a:bodyPr/>
                    <a:lstStyle/>
                    <a:p>
                      <a:r>
                        <a:rPr lang="en-US" sz="1600" dirty="0">
                          <a:effectLst/>
                          <a:latin typeface="Times New Roman" panose="02020603050405020304" pitchFamily="18" charset="0"/>
                          <a:cs typeface="Times New Roman" panose="02020603050405020304" pitchFamily="18" charset="0"/>
                        </a:rPr>
                        <a:t>U. Lublin and D. G. </a:t>
                      </a:r>
                      <a:r>
                        <a:rPr lang="en-US" sz="1600" dirty="0" err="1">
                          <a:effectLst/>
                          <a:latin typeface="Times New Roman" panose="02020603050405020304" pitchFamily="18" charset="0"/>
                          <a:cs typeface="Times New Roman" panose="02020603050405020304" pitchFamily="18" charset="0"/>
                        </a:rPr>
                        <a:t>Feitelson</a:t>
                      </a:r>
                      <a:endParaRPr lang="en-IN" sz="1600" dirty="0">
                        <a:latin typeface="Times New Roman" panose="02020603050405020304" pitchFamily="18" charset="0"/>
                        <a:cs typeface="Times New Roman" panose="02020603050405020304" pitchFamily="18" charset="0"/>
                      </a:endParaRPr>
                    </a:p>
                  </a:txBody>
                  <a:tcPr marL="91441" marR="91441"/>
                </a:tc>
                <a:tc>
                  <a:txBody>
                    <a:bodyPr/>
                    <a:lstStyle/>
                    <a:p>
                      <a:r>
                        <a:rPr lang="en-IN" sz="1600" dirty="0">
                          <a:latin typeface="Times New Roman" panose="02020603050405020304" pitchFamily="18" charset="0"/>
                          <a:cs typeface="Times New Roman" panose="02020603050405020304" pitchFamily="18" charset="0"/>
                        </a:rPr>
                        <a:t>2018</a:t>
                      </a:r>
                    </a:p>
                  </a:txBody>
                  <a:tcPr marL="91441" marR="91441"/>
                </a:tc>
                <a:tc>
                  <a:txBody>
                    <a:bodyPr/>
                    <a:lstStyle/>
                    <a:p>
                      <a:pPr algn="l"/>
                      <a:r>
                        <a:rPr lang="en-IN" sz="1600" dirty="0">
                          <a:latin typeface="Times New Roman" panose="02020603050405020304" pitchFamily="18" charset="0"/>
                          <a:cs typeface="Times New Roman" panose="02020603050405020304" pitchFamily="18" charset="0"/>
                        </a:rPr>
                        <a:t>While working on</a:t>
                      </a:r>
                      <a:r>
                        <a:rPr lang="en-IN" sz="1600" baseline="0" dirty="0">
                          <a:latin typeface="Times New Roman" panose="02020603050405020304" pitchFamily="18" charset="0"/>
                          <a:cs typeface="Times New Roman" panose="02020603050405020304" pitchFamily="18" charset="0"/>
                        </a:rPr>
                        <a:t> parallel computing the workload on computers should be </a:t>
                      </a:r>
                      <a:r>
                        <a:rPr lang="en-IN" sz="1600" baseline="0" dirty="0" smtClean="0">
                          <a:latin typeface="Times New Roman" panose="02020603050405020304" pitchFamily="18" charset="0"/>
                          <a:cs typeface="Times New Roman" panose="02020603050405020304" pitchFamily="18" charset="0"/>
                        </a:rPr>
                        <a:t>maintained. The excessive imbalance could cause catastrophic failure and ineffective utilization of parallel computing.</a:t>
                      </a:r>
                      <a:endParaRPr lang="en-IN" sz="1600" b="0" dirty="0">
                        <a:latin typeface="Times New Roman" panose="02020603050405020304" pitchFamily="18" charset="0"/>
                        <a:cs typeface="Times New Roman" panose="02020603050405020304" pitchFamily="18" charset="0"/>
                      </a:endParaRPr>
                    </a:p>
                  </a:txBody>
                  <a:tcPr marL="91441" marR="91441"/>
                </a:tc>
              </a:tr>
            </a:tbl>
          </a:graphicData>
        </a:graphic>
      </p:graphicFrame>
      <p:sp>
        <p:nvSpPr>
          <p:cNvPr id="1048644" name="Rectangle 2"/>
          <p:cNvSpPr/>
          <p:nvPr/>
        </p:nvSpPr>
        <p:spPr>
          <a:xfrm>
            <a:off x="-641131" y="157684"/>
            <a:ext cx="6096000" cy="1412240"/>
          </a:xfrm>
          <a:prstGeom prst="rect">
            <a:avLst/>
          </a:prstGeom>
        </p:spPr>
        <p:txBody>
          <a:bodyPr>
            <a:spAutoFit/>
          </a:bodyPr>
          <a:lstStyle/>
          <a:p>
            <a:pPr algn="ctr">
              <a:lnSpc>
                <a:spcPct val="100000"/>
              </a:lnSpc>
            </a:pPr>
            <a:r>
              <a:rPr lang="en-US" sz="4400" b="1" u="sng" spc="-1" dirty="0">
                <a:solidFill>
                  <a:schemeClr val="accent2">
                    <a:lumMod val="50000"/>
                  </a:schemeClr>
                </a:solidFill>
                <a:effectLst>
                  <a:outerShdw blurRad="38100" dist="38100" dir="2700000" algn="tl">
                    <a:srgbClr val="000000">
                      <a:alpha val="43137"/>
                    </a:srgbClr>
                  </a:outerShdw>
                </a:effectLst>
                <a:uFill>
                  <a:solidFill>
                    <a:srgbClr val="FFFFFF"/>
                  </a:solidFill>
                </a:uFill>
                <a:latin typeface="Bell MT" panose="02020503060305020303" pitchFamily="18" charset="0"/>
                <a:cs typeface="Times New Roman" panose="02020603050405020304" pitchFamily="18" charset="0"/>
              </a:rPr>
              <a:t>Literature Survey</a:t>
            </a:r>
            <a:endParaRPr lang="en-US" sz="4400" b="1" spc="-1" dirty="0">
              <a:solidFill>
                <a:schemeClr val="accent2">
                  <a:lumMod val="50000"/>
                </a:schemeClr>
              </a:solidFill>
              <a:effectLst>
                <a:outerShdw blurRad="38100" dist="38100" dir="2700000" algn="tl">
                  <a:srgbClr val="000000">
                    <a:alpha val="43137"/>
                  </a:srgbClr>
                </a:outerShdw>
              </a:effectLst>
              <a:uFill>
                <a:solidFill>
                  <a:srgbClr val="FFFFFF"/>
                </a:solidFill>
              </a:uFill>
              <a:latin typeface="Bell MT" panose="02020503060305020303" pitchFamily="18" charset="0"/>
              <a:cs typeface="Times New Roman" panose="02020603050405020304" pitchFamily="18" charset="0"/>
            </a:endParaRPr>
          </a:p>
          <a:p>
            <a:pPr algn="ctr">
              <a:lnSpc>
                <a:spcPct val="100000"/>
              </a:lnSpc>
            </a:pPr>
            <a:endParaRPr lang="en-US" sz="4400" b="1" spc="-1" dirty="0">
              <a:solidFill>
                <a:schemeClr val="accent2">
                  <a:lumMod val="50000"/>
                </a:schemeClr>
              </a:solidFill>
              <a:effectLst>
                <a:outerShdw blurRad="38100" dist="38100" dir="2700000" algn="tl">
                  <a:srgbClr val="000000">
                    <a:alpha val="43137"/>
                  </a:srgbClr>
                </a:outerShdw>
              </a:effectLst>
              <a:uFill>
                <a:solidFill>
                  <a:srgbClr val="FFFFFF"/>
                </a:solidFill>
              </a:uFill>
              <a:latin typeface="Bell MT" panose="02020503060305020303"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4" name="Table 1"/>
          <p:cNvGraphicFramePr>
            <a:graphicFrameLocks noGrp="1"/>
          </p:cNvGraphicFramePr>
          <p:nvPr>
            <p:extLst>
              <p:ext uri="{D42A27DB-BD31-4B8C-83A1-F6EECF244321}">
                <p14:modId xmlns:p14="http://schemas.microsoft.com/office/powerpoint/2010/main" val="3818582568"/>
              </p:ext>
            </p:extLst>
          </p:nvPr>
        </p:nvGraphicFramePr>
        <p:xfrm>
          <a:off x="435428" y="1277258"/>
          <a:ext cx="11190514" cy="4035520"/>
        </p:xfrm>
        <a:graphic>
          <a:graphicData uri="http://schemas.openxmlformats.org/drawingml/2006/table">
            <a:tbl>
              <a:tblPr firstRow="1" bandRow="1">
                <a:tableStyleId>{F5AB1C69-6EDB-4FF4-983F-18BD219EF322}</a:tableStyleId>
              </a:tblPr>
              <a:tblGrid>
                <a:gridCol w="508001"/>
                <a:gridCol w="2627446"/>
                <a:gridCol w="2182370"/>
                <a:gridCol w="698929"/>
                <a:gridCol w="5173768"/>
              </a:tblGrid>
              <a:tr h="783222">
                <a:tc>
                  <a:txBody>
                    <a:bodyPr/>
                    <a:lstStyle/>
                    <a:p>
                      <a:r>
                        <a:rPr lang="en-US" dirty="0">
                          <a:latin typeface="Times New Roman" panose="02020603050405020304" pitchFamily="18" charset="0"/>
                          <a:cs typeface="Times New Roman" panose="02020603050405020304" pitchFamily="18" charset="0"/>
                        </a:rPr>
                        <a:t>Sr . No</a:t>
                      </a:r>
                      <a:endParaRPr lang="en-IN" dirty="0">
                        <a:latin typeface="Times New Roman" panose="02020603050405020304" pitchFamily="18" charset="0"/>
                        <a:cs typeface="Times New Roman" panose="02020603050405020304" pitchFamily="18" charset="0"/>
                      </a:endParaRPr>
                    </a:p>
                  </a:txBody>
                  <a:tcPr marL="91441" marR="91441"/>
                </a:tc>
                <a:tc>
                  <a:txBody>
                    <a:bodyPr/>
                    <a:lstStyle/>
                    <a:p>
                      <a:r>
                        <a:rPr lang="en-US" dirty="0">
                          <a:latin typeface="Times New Roman" panose="02020603050405020304" pitchFamily="18" charset="0"/>
                          <a:cs typeface="Times New Roman" panose="02020603050405020304" pitchFamily="18" charset="0"/>
                        </a:rPr>
                        <a:t>Paper Name</a:t>
                      </a:r>
                      <a:endParaRPr lang="en-IN" dirty="0">
                        <a:latin typeface="Times New Roman" panose="02020603050405020304" pitchFamily="18" charset="0"/>
                        <a:cs typeface="Times New Roman" panose="02020603050405020304" pitchFamily="18" charset="0"/>
                      </a:endParaRPr>
                    </a:p>
                  </a:txBody>
                  <a:tcPr marL="91441" marR="91441"/>
                </a:tc>
                <a:tc>
                  <a:txBody>
                    <a:bodyPr/>
                    <a:lstStyle/>
                    <a:p>
                      <a:r>
                        <a:rPr lang="en-US" dirty="0">
                          <a:latin typeface="Times New Roman" panose="02020603050405020304" pitchFamily="18" charset="0"/>
                          <a:cs typeface="Times New Roman" panose="02020603050405020304" pitchFamily="18" charset="0"/>
                        </a:rPr>
                        <a:t>Author Name</a:t>
                      </a:r>
                      <a:endParaRPr lang="en-IN" dirty="0">
                        <a:latin typeface="Times New Roman" panose="02020603050405020304" pitchFamily="18" charset="0"/>
                        <a:cs typeface="Times New Roman" panose="02020603050405020304" pitchFamily="18" charset="0"/>
                      </a:endParaRPr>
                    </a:p>
                  </a:txBody>
                  <a:tcPr marL="91441" marR="91441"/>
                </a:tc>
                <a:tc>
                  <a:txBody>
                    <a:bodyPr/>
                    <a:lstStyle/>
                    <a:p>
                      <a:r>
                        <a:rPr lang="en-US" dirty="0">
                          <a:latin typeface="Times New Roman" panose="02020603050405020304" pitchFamily="18" charset="0"/>
                          <a:cs typeface="Times New Roman" panose="02020603050405020304" pitchFamily="18" charset="0"/>
                        </a:rPr>
                        <a:t>Year</a:t>
                      </a:r>
                      <a:endParaRPr lang="en-IN" dirty="0">
                        <a:latin typeface="Times New Roman" panose="02020603050405020304" pitchFamily="18" charset="0"/>
                        <a:cs typeface="Times New Roman" panose="02020603050405020304" pitchFamily="18" charset="0"/>
                      </a:endParaRPr>
                    </a:p>
                  </a:txBody>
                  <a:tcPr marL="91441" marR="91441"/>
                </a:tc>
                <a:tc>
                  <a:txBody>
                    <a:bodyPr/>
                    <a:lstStyle/>
                    <a:p>
                      <a:r>
                        <a:rPr lang="en-IN" dirty="0" smtClean="0">
                          <a:latin typeface="Times New Roman" panose="02020603050405020304" pitchFamily="18" charset="0"/>
                          <a:cs typeface="Times New Roman" panose="02020603050405020304" pitchFamily="18" charset="0"/>
                        </a:rPr>
                        <a:t>Summary</a:t>
                      </a:r>
                      <a:endParaRPr lang="en-IN" dirty="0">
                        <a:latin typeface="Times New Roman" panose="02020603050405020304" pitchFamily="18" charset="0"/>
                        <a:cs typeface="Times New Roman" panose="02020603050405020304" pitchFamily="18" charset="0"/>
                      </a:endParaRPr>
                    </a:p>
                  </a:txBody>
                  <a:tcPr marL="91441" marR="91441"/>
                </a:tc>
              </a:tr>
              <a:tr h="1524876">
                <a:tc>
                  <a:txBody>
                    <a:bodyPr/>
                    <a:lstStyle/>
                    <a:p>
                      <a:r>
                        <a:rPr lang="en-IN" dirty="0" smtClean="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marL="91441" marR="91441"/>
                </a:tc>
                <a:tc>
                  <a:txBody>
                    <a:bodyPr/>
                    <a:lstStyle/>
                    <a:p>
                      <a:pPr marL="0" marR="0" algn="l">
                        <a:lnSpc>
                          <a:spcPct val="115000"/>
                        </a:lnSpc>
                        <a:spcBef>
                          <a:spcPts val="0"/>
                        </a:spcBef>
                        <a:spcAft>
                          <a:spcPts val="0"/>
                        </a:spcAft>
                      </a:pPr>
                      <a:r>
                        <a:rPr lang="en-US" sz="1600" b="0" i="0" kern="1200" dirty="0" smtClean="0">
                          <a:solidFill>
                            <a:schemeClr val="dk1"/>
                          </a:solidFill>
                          <a:latin typeface="Times New Roman" pitchFamily="18" charset="0"/>
                          <a:ea typeface="+mn-ea"/>
                          <a:cs typeface="Times New Roman" pitchFamily="18" charset="0"/>
                        </a:rPr>
                        <a:t>Autonomic Metered Pricing for a Utility Computing Service</a:t>
                      </a:r>
                      <a:endParaRPr lang="en-US" sz="1600" dirty="0">
                        <a:effectLst/>
                        <a:latin typeface="Times New Roman" pitchFamily="18" charset="0"/>
                        <a:ea typeface="Calibri" panose="020F0502020204030204" pitchFamily="34" charset="0"/>
                        <a:cs typeface="Times New Roman" pitchFamily="18" charset="0"/>
                      </a:endParaRPr>
                    </a:p>
                  </a:txBody>
                  <a:tcPr marL="114300" marR="114300" marT="0" marB="0"/>
                </a:tc>
                <a:tc>
                  <a:txBody>
                    <a:bodyPr/>
                    <a:lstStyle/>
                    <a:p>
                      <a:r>
                        <a:rPr lang="en-US" sz="1600" b="0" i="0" kern="1200" dirty="0" err="1" smtClean="0">
                          <a:solidFill>
                            <a:schemeClr val="dk1"/>
                          </a:solidFill>
                          <a:latin typeface="Times New Roman" pitchFamily="18" charset="0"/>
                          <a:ea typeface="+mn-ea"/>
                          <a:cs typeface="Times New Roman" pitchFamily="18" charset="0"/>
                        </a:rPr>
                        <a:t>Chee</a:t>
                      </a:r>
                      <a:r>
                        <a:rPr lang="en-US" sz="1600" b="0" i="0" kern="1200" dirty="0" smtClean="0">
                          <a:solidFill>
                            <a:schemeClr val="dk1"/>
                          </a:solidFill>
                          <a:latin typeface="Times New Roman" pitchFamily="18" charset="0"/>
                          <a:ea typeface="+mn-ea"/>
                          <a:cs typeface="Times New Roman" pitchFamily="18" charset="0"/>
                        </a:rPr>
                        <a:t> Shin </a:t>
                      </a:r>
                      <a:r>
                        <a:rPr lang="en-US" sz="1600" b="0" i="0" kern="1200" dirty="0" err="1" smtClean="0">
                          <a:solidFill>
                            <a:schemeClr val="dk1"/>
                          </a:solidFill>
                          <a:latin typeface="Times New Roman" pitchFamily="18" charset="0"/>
                          <a:ea typeface="+mn-ea"/>
                          <a:cs typeface="Times New Roman" pitchFamily="18" charset="0"/>
                        </a:rPr>
                        <a:t>Yeo</a:t>
                      </a:r>
                      <a:r>
                        <a:rPr lang="en-US" sz="1600" b="0" i="0" kern="1200" dirty="0" smtClean="0">
                          <a:solidFill>
                            <a:schemeClr val="dk1"/>
                          </a:solidFill>
                          <a:latin typeface="Times New Roman" pitchFamily="18" charset="0"/>
                          <a:ea typeface="+mn-ea"/>
                          <a:cs typeface="Times New Roman" pitchFamily="18" charset="0"/>
                        </a:rPr>
                        <a:t>, </a:t>
                      </a:r>
                      <a:r>
                        <a:rPr lang="en-US" sz="1600" b="0" i="0" kern="1200" dirty="0" err="1" smtClean="0">
                          <a:solidFill>
                            <a:schemeClr val="dk1"/>
                          </a:solidFill>
                          <a:latin typeface="Times New Roman" pitchFamily="18" charset="0"/>
                          <a:ea typeface="+mn-ea"/>
                          <a:cs typeface="Times New Roman" pitchFamily="18" charset="0"/>
                        </a:rPr>
                        <a:t>Srikumar</a:t>
                      </a:r>
                      <a:r>
                        <a:rPr lang="en-US" sz="1600" b="0" i="0" kern="1200" dirty="0" smtClean="0">
                          <a:solidFill>
                            <a:schemeClr val="dk1"/>
                          </a:solidFill>
                          <a:latin typeface="Times New Roman" pitchFamily="18" charset="0"/>
                          <a:ea typeface="+mn-ea"/>
                          <a:cs typeface="Times New Roman" pitchFamily="18" charset="0"/>
                        </a:rPr>
                        <a:t> </a:t>
                      </a:r>
                      <a:r>
                        <a:rPr lang="en-US" sz="1600" b="0" i="0" kern="1200" dirty="0" err="1" smtClean="0">
                          <a:solidFill>
                            <a:schemeClr val="dk1"/>
                          </a:solidFill>
                          <a:latin typeface="Times New Roman" pitchFamily="18" charset="0"/>
                          <a:ea typeface="+mn-ea"/>
                          <a:cs typeface="Times New Roman" pitchFamily="18" charset="0"/>
                        </a:rPr>
                        <a:t>Venugopal</a:t>
                      </a:r>
                      <a:r>
                        <a:rPr lang="en-US" sz="1600" b="0" i="0" kern="1200" dirty="0" smtClean="0">
                          <a:solidFill>
                            <a:schemeClr val="dk1"/>
                          </a:solidFill>
                          <a:latin typeface="Times New Roman" pitchFamily="18" charset="0"/>
                          <a:ea typeface="+mn-ea"/>
                          <a:cs typeface="Times New Roman" pitchFamily="18" charset="0"/>
                        </a:rPr>
                        <a:t> ,</a:t>
                      </a:r>
                      <a:r>
                        <a:rPr lang="en-US" sz="1600" b="0" i="0" kern="1200" dirty="0" err="1" smtClean="0">
                          <a:solidFill>
                            <a:schemeClr val="dk1"/>
                          </a:solidFill>
                          <a:latin typeface="Times New Roman" pitchFamily="18" charset="0"/>
                          <a:ea typeface="+mn-ea"/>
                          <a:cs typeface="Times New Roman" pitchFamily="18" charset="0"/>
                        </a:rPr>
                        <a:t>Xingchen</a:t>
                      </a:r>
                      <a:r>
                        <a:rPr lang="en-US" sz="1600" b="0" i="0" kern="1200" dirty="0" smtClean="0">
                          <a:solidFill>
                            <a:schemeClr val="dk1"/>
                          </a:solidFill>
                          <a:latin typeface="Times New Roman" pitchFamily="18" charset="0"/>
                          <a:ea typeface="+mn-ea"/>
                          <a:cs typeface="Times New Roman" pitchFamily="18" charset="0"/>
                        </a:rPr>
                        <a:t> Chu.</a:t>
                      </a:r>
                      <a:endParaRPr lang="en-IN" sz="1600" dirty="0">
                        <a:latin typeface="Times New Roman" pitchFamily="18" charset="0"/>
                        <a:cs typeface="Times New Roman" pitchFamily="18" charset="0"/>
                      </a:endParaRPr>
                    </a:p>
                  </a:txBody>
                  <a:tcPr marL="91441" marR="91441"/>
                </a:tc>
                <a:tc>
                  <a:txBody>
                    <a:bodyPr/>
                    <a:lstStyle/>
                    <a:p>
                      <a:r>
                        <a:rPr lang="en-IN" sz="1600" dirty="0" smtClean="0">
                          <a:latin typeface="Times New Roman" panose="02020603050405020304" pitchFamily="18" charset="0"/>
                          <a:cs typeface="Times New Roman" panose="02020603050405020304" pitchFamily="18" charset="0"/>
                        </a:rPr>
                        <a:t>2017</a:t>
                      </a:r>
                      <a:endParaRPr lang="en-IN" sz="1600" dirty="0">
                        <a:latin typeface="Times New Roman" panose="02020603050405020304" pitchFamily="18" charset="0"/>
                        <a:cs typeface="Times New Roman" panose="02020603050405020304" pitchFamily="18" charset="0"/>
                      </a:endParaRPr>
                    </a:p>
                  </a:txBody>
                  <a:tcPr marL="91441" marR="91441"/>
                </a:tc>
                <a:tc>
                  <a:txBody>
                    <a:bodyPr/>
                    <a:lstStyle/>
                    <a:p>
                      <a:pPr algn="l"/>
                      <a:r>
                        <a:rPr lang="en-US" sz="1600" b="0" i="0" kern="1200" dirty="0" smtClean="0">
                          <a:solidFill>
                            <a:schemeClr val="dk1"/>
                          </a:solidFill>
                          <a:latin typeface="Times New Roman" pitchFamily="18" charset="0"/>
                          <a:ea typeface="+mn-ea"/>
                          <a:cs typeface="Times New Roman" pitchFamily="18" charset="0"/>
                        </a:rPr>
                        <a:t>The</a:t>
                      </a:r>
                      <a:r>
                        <a:rPr lang="en-US" sz="1600" b="0" i="0" kern="1200" baseline="0" dirty="0" smtClean="0">
                          <a:solidFill>
                            <a:schemeClr val="dk1"/>
                          </a:solidFill>
                          <a:latin typeface="Times New Roman" pitchFamily="18" charset="0"/>
                          <a:ea typeface="+mn-ea"/>
                          <a:cs typeface="Times New Roman" pitchFamily="18" charset="0"/>
                        </a:rPr>
                        <a:t> </a:t>
                      </a:r>
                      <a:r>
                        <a:rPr lang="en-US" sz="1600" b="0" i="0" kern="1200" dirty="0" smtClean="0">
                          <a:solidFill>
                            <a:schemeClr val="dk1"/>
                          </a:solidFill>
                          <a:latin typeface="Times New Roman" pitchFamily="18" charset="0"/>
                          <a:ea typeface="+mn-ea"/>
                          <a:cs typeface="Times New Roman" pitchFamily="18" charset="0"/>
                        </a:rPr>
                        <a:t>fixed price on</a:t>
                      </a:r>
                      <a:r>
                        <a:rPr lang="en-US" sz="1600" b="0" i="0" kern="1200" baseline="0" dirty="0" smtClean="0">
                          <a:solidFill>
                            <a:schemeClr val="dk1"/>
                          </a:solidFill>
                          <a:latin typeface="Times New Roman" pitchFamily="18" charset="0"/>
                          <a:ea typeface="+mn-ea"/>
                          <a:cs typeface="Times New Roman" pitchFamily="18" charset="0"/>
                        </a:rPr>
                        <a:t> the services</a:t>
                      </a:r>
                      <a:r>
                        <a:rPr lang="en-US" sz="1600" b="0" i="0" kern="1200" dirty="0" smtClean="0">
                          <a:solidFill>
                            <a:schemeClr val="dk1"/>
                          </a:solidFill>
                          <a:latin typeface="Times New Roman" pitchFamily="18" charset="0"/>
                          <a:ea typeface="+mn-ea"/>
                          <a:cs typeface="Times New Roman" pitchFamily="18" charset="0"/>
                        </a:rPr>
                        <a:t> could not be fair to all users because not all users had the same needs. Here</a:t>
                      </a:r>
                      <a:r>
                        <a:rPr lang="en-US" sz="1600" b="0" i="0" kern="1200" baseline="0" dirty="0" smtClean="0">
                          <a:solidFill>
                            <a:schemeClr val="dk1"/>
                          </a:solidFill>
                          <a:latin typeface="Times New Roman" pitchFamily="18" charset="0"/>
                          <a:ea typeface="+mn-ea"/>
                          <a:cs typeface="Times New Roman" pitchFamily="18" charset="0"/>
                        </a:rPr>
                        <a:t>, </a:t>
                      </a:r>
                      <a:r>
                        <a:rPr lang="en-US" sz="1600" b="0" i="0" kern="1200" dirty="0" smtClean="0">
                          <a:solidFill>
                            <a:schemeClr val="dk1"/>
                          </a:solidFill>
                          <a:latin typeface="Times New Roman" pitchFamily="18" charset="0"/>
                          <a:ea typeface="+mn-ea"/>
                          <a:cs typeface="Times New Roman" pitchFamily="18" charset="0"/>
                        </a:rPr>
                        <a:t>users know the exact charges that are computed at the time of reservation</a:t>
                      </a:r>
                      <a:r>
                        <a:rPr lang="en-US" sz="1600" b="0" i="0" kern="1200" baseline="0" dirty="0" smtClean="0">
                          <a:solidFill>
                            <a:schemeClr val="dk1"/>
                          </a:solidFill>
                          <a:latin typeface="Times New Roman" pitchFamily="18" charset="0"/>
                          <a:ea typeface="+mn-ea"/>
                          <a:cs typeface="Times New Roman" pitchFamily="18" charset="0"/>
                        </a:rPr>
                        <a:t> </a:t>
                      </a:r>
                      <a:r>
                        <a:rPr lang="en-US" sz="1600" b="0" i="0" kern="1200" dirty="0" smtClean="0">
                          <a:solidFill>
                            <a:schemeClr val="dk1"/>
                          </a:solidFill>
                          <a:latin typeface="Times New Roman" pitchFamily="18" charset="0"/>
                          <a:ea typeface="+mn-ea"/>
                          <a:cs typeface="Times New Roman" pitchFamily="18" charset="0"/>
                        </a:rPr>
                        <a:t>even though they were based on variable prices.</a:t>
                      </a:r>
                      <a:endParaRPr lang="en-IN" sz="1600" b="0" dirty="0">
                        <a:latin typeface="Times New Roman" pitchFamily="18" charset="0"/>
                        <a:cs typeface="Times New Roman" pitchFamily="18" charset="0"/>
                      </a:endParaRPr>
                    </a:p>
                  </a:txBody>
                  <a:tcPr marL="91441" marR="91441"/>
                </a:tc>
              </a:tr>
              <a:tr h="1596244">
                <a:tc>
                  <a:txBody>
                    <a:bodyPr/>
                    <a:lstStyle/>
                    <a:p>
                      <a:r>
                        <a:rPr lang="en-IN" dirty="0" smtClean="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marL="91441" marR="91441"/>
                </a:tc>
                <a:tc>
                  <a:txBody>
                    <a:bodyPr/>
                    <a:lstStyle/>
                    <a:p>
                      <a:pPr marL="0" marR="0" algn="l">
                        <a:lnSpc>
                          <a:spcPct val="115000"/>
                        </a:lnSpc>
                        <a:spcBef>
                          <a:spcPts val="0"/>
                        </a:spcBef>
                        <a:spcAft>
                          <a:spcPts val="0"/>
                        </a:spcAft>
                      </a:pPr>
                      <a:r>
                        <a:rPr lang="en-US" sz="1600" b="0" i="0" kern="1200" dirty="0" smtClean="0">
                          <a:solidFill>
                            <a:schemeClr val="dk1"/>
                          </a:solidFill>
                          <a:latin typeface="Times New Roman" pitchFamily="18" charset="0"/>
                          <a:ea typeface="+mn-ea"/>
                          <a:cs typeface="Times New Roman" pitchFamily="18" charset="0"/>
                        </a:rPr>
                        <a:t>Cost-Aware Cloud </a:t>
                      </a:r>
                      <a:r>
                        <a:rPr lang="en-US" sz="1600" b="0" i="0" kern="1200" dirty="0" err="1" smtClean="0">
                          <a:solidFill>
                            <a:schemeClr val="dk1"/>
                          </a:solidFill>
                          <a:latin typeface="Times New Roman" pitchFamily="18" charset="0"/>
                          <a:ea typeface="+mn-ea"/>
                          <a:cs typeface="Times New Roman" pitchFamily="18" charset="0"/>
                        </a:rPr>
                        <a:t>Proﬁling</a:t>
                      </a:r>
                      <a:r>
                        <a:rPr lang="en-US" sz="1600" b="0" i="0" kern="1200" dirty="0" smtClean="0">
                          <a:solidFill>
                            <a:schemeClr val="dk1"/>
                          </a:solidFill>
                          <a:latin typeface="Times New Roman" pitchFamily="18" charset="0"/>
                          <a:ea typeface="+mn-ea"/>
                          <a:cs typeface="Times New Roman" pitchFamily="18" charset="0"/>
                        </a:rPr>
                        <a:t>, Prediction, and Provisioning as a Service </a:t>
                      </a:r>
                      <a:endParaRPr lang="en-US" sz="1600" dirty="0">
                        <a:effectLst/>
                        <a:latin typeface="Times New Roman" pitchFamily="18" charset="0"/>
                        <a:ea typeface="Calibri" panose="020F0502020204030204" pitchFamily="34" charset="0"/>
                        <a:cs typeface="Times New Roman" pitchFamily="18" charset="0"/>
                      </a:endParaRPr>
                    </a:p>
                  </a:txBody>
                  <a:tcPr marL="114300" marR="114300" marT="0" marB="0"/>
                </a:tc>
                <a:tc>
                  <a:txBody>
                    <a:bodyPr/>
                    <a:lstStyle/>
                    <a:p>
                      <a:r>
                        <a:rPr lang="en-US" sz="1600" b="0" i="0" kern="1200" dirty="0" smtClean="0">
                          <a:solidFill>
                            <a:schemeClr val="dk1"/>
                          </a:solidFill>
                          <a:latin typeface="Times New Roman" pitchFamily="18" charset="0"/>
                          <a:ea typeface="+mn-ea"/>
                          <a:cs typeface="Times New Roman" pitchFamily="18" charset="0"/>
                        </a:rPr>
                        <a:t>Ryan Chard ; Kyle Chard ; Rich </a:t>
                      </a:r>
                      <a:r>
                        <a:rPr lang="en-US" sz="1600" b="0" i="0" kern="1200" dirty="0" err="1" smtClean="0">
                          <a:solidFill>
                            <a:schemeClr val="dk1"/>
                          </a:solidFill>
                          <a:latin typeface="Times New Roman" pitchFamily="18" charset="0"/>
                          <a:ea typeface="+mn-ea"/>
                          <a:cs typeface="Times New Roman" pitchFamily="18" charset="0"/>
                        </a:rPr>
                        <a:t>Wolski</a:t>
                      </a:r>
                      <a:r>
                        <a:rPr lang="en-US" sz="1600" b="0" i="0" kern="1200" dirty="0" smtClean="0">
                          <a:solidFill>
                            <a:schemeClr val="dk1"/>
                          </a:solidFill>
                          <a:latin typeface="Times New Roman" pitchFamily="18" charset="0"/>
                          <a:ea typeface="+mn-ea"/>
                          <a:cs typeface="Times New Roman" pitchFamily="18" charset="0"/>
                        </a:rPr>
                        <a:t> ; Ravi </a:t>
                      </a:r>
                      <a:r>
                        <a:rPr lang="en-US" sz="1600" b="0" i="0" kern="1200" dirty="0" err="1" smtClean="0">
                          <a:solidFill>
                            <a:schemeClr val="dk1"/>
                          </a:solidFill>
                          <a:latin typeface="Times New Roman" pitchFamily="18" charset="0"/>
                          <a:ea typeface="+mn-ea"/>
                          <a:cs typeface="Times New Roman" pitchFamily="18" charset="0"/>
                        </a:rPr>
                        <a:t>Madduri</a:t>
                      </a:r>
                      <a:r>
                        <a:rPr lang="en-US" sz="1600" b="0" i="0" kern="1200" dirty="0" smtClean="0">
                          <a:solidFill>
                            <a:schemeClr val="dk1"/>
                          </a:solidFill>
                          <a:latin typeface="Times New Roman" pitchFamily="18" charset="0"/>
                          <a:ea typeface="+mn-ea"/>
                          <a:cs typeface="Times New Roman" pitchFamily="18" charset="0"/>
                        </a:rPr>
                        <a:t> ; Bryan Ng ; Kris </a:t>
                      </a:r>
                      <a:r>
                        <a:rPr lang="en-US" sz="1600" b="0" i="0" kern="1200" dirty="0" err="1" smtClean="0">
                          <a:solidFill>
                            <a:schemeClr val="dk1"/>
                          </a:solidFill>
                          <a:latin typeface="Times New Roman" pitchFamily="18" charset="0"/>
                          <a:ea typeface="+mn-ea"/>
                          <a:cs typeface="Times New Roman" pitchFamily="18" charset="0"/>
                        </a:rPr>
                        <a:t>Bubendorfer</a:t>
                      </a:r>
                      <a:r>
                        <a:rPr lang="en-US" sz="1600" b="0" i="0" kern="1200" dirty="0" smtClean="0">
                          <a:solidFill>
                            <a:schemeClr val="dk1"/>
                          </a:solidFill>
                          <a:latin typeface="Times New Roman" pitchFamily="18" charset="0"/>
                          <a:ea typeface="+mn-ea"/>
                          <a:cs typeface="Times New Roman" pitchFamily="18" charset="0"/>
                        </a:rPr>
                        <a:t> ; Ian Foster</a:t>
                      </a:r>
                      <a:endParaRPr lang="en-IN" sz="1600" dirty="0">
                        <a:latin typeface="Times New Roman" pitchFamily="18" charset="0"/>
                        <a:cs typeface="Times New Roman" pitchFamily="18" charset="0"/>
                      </a:endParaRPr>
                    </a:p>
                  </a:txBody>
                  <a:tcPr marL="91441" marR="91441"/>
                </a:tc>
                <a:tc>
                  <a:txBody>
                    <a:bodyPr/>
                    <a:lstStyle/>
                    <a:p>
                      <a:r>
                        <a:rPr lang="en-IN" sz="1600" dirty="0" smtClean="0">
                          <a:latin typeface="Times New Roman" panose="02020603050405020304" pitchFamily="18" charset="0"/>
                          <a:cs typeface="Times New Roman" panose="02020603050405020304" pitchFamily="18" charset="0"/>
                        </a:rPr>
                        <a:t>2017</a:t>
                      </a:r>
                      <a:endParaRPr lang="en-IN" sz="1600" dirty="0">
                        <a:latin typeface="Times New Roman" panose="02020603050405020304" pitchFamily="18" charset="0"/>
                        <a:cs typeface="Times New Roman" panose="02020603050405020304" pitchFamily="18" charset="0"/>
                      </a:endParaRPr>
                    </a:p>
                  </a:txBody>
                  <a:tcPr marL="91441" marR="91441"/>
                </a:tc>
                <a:tc>
                  <a:txBody>
                    <a:bodyPr/>
                    <a:lstStyle/>
                    <a:p>
                      <a:pPr algn="l"/>
                      <a:r>
                        <a:rPr lang="en-IN" sz="1600" b="0" dirty="0" smtClean="0">
                          <a:latin typeface="Times New Roman" pitchFamily="18" charset="0"/>
                          <a:cs typeface="Times New Roman" pitchFamily="18" charset="0"/>
                        </a:rPr>
                        <a:t>The</a:t>
                      </a:r>
                      <a:r>
                        <a:rPr lang="en-IN" sz="1600" b="0" baseline="0" dirty="0" smtClean="0">
                          <a:latin typeface="Times New Roman" pitchFamily="18" charset="0"/>
                          <a:cs typeface="Times New Roman" pitchFamily="18" charset="0"/>
                        </a:rPr>
                        <a:t> </a:t>
                      </a:r>
                      <a:r>
                        <a:rPr lang="en-US" sz="1600" b="0" i="0" kern="1200" dirty="0" smtClean="0">
                          <a:solidFill>
                            <a:schemeClr val="dk1"/>
                          </a:solidFill>
                          <a:latin typeface="Times New Roman" pitchFamily="18" charset="0"/>
                          <a:ea typeface="+mn-ea"/>
                          <a:cs typeface="Times New Roman" pitchFamily="18" charset="0"/>
                        </a:rPr>
                        <a:t>paper present Scalable Cost-Aware Cloud Infrastructure Management and Provisioning (SCRIMP)- a service-based system that enables application developers and users to reliably outsource the task of provisioning cloud infrastructure.</a:t>
                      </a:r>
                      <a:endParaRPr lang="en-IN" sz="1600" b="0" dirty="0">
                        <a:latin typeface="Times New Roman" pitchFamily="18" charset="0"/>
                        <a:cs typeface="Times New Roman" pitchFamily="18" charset="0"/>
                      </a:endParaRPr>
                    </a:p>
                  </a:txBody>
                  <a:tcPr marL="91441" marR="91441"/>
                </a:tc>
              </a:tr>
            </a:tbl>
          </a:graphicData>
        </a:graphic>
      </p:graphicFrame>
      <p:sp>
        <p:nvSpPr>
          <p:cNvPr id="1048644" name="Rectangle 2"/>
          <p:cNvSpPr/>
          <p:nvPr/>
        </p:nvSpPr>
        <p:spPr>
          <a:xfrm>
            <a:off x="-641131" y="157684"/>
            <a:ext cx="6096000" cy="1412240"/>
          </a:xfrm>
          <a:prstGeom prst="rect">
            <a:avLst/>
          </a:prstGeom>
        </p:spPr>
        <p:txBody>
          <a:bodyPr>
            <a:spAutoFit/>
          </a:bodyPr>
          <a:lstStyle/>
          <a:p>
            <a:pPr algn="ctr">
              <a:lnSpc>
                <a:spcPct val="100000"/>
              </a:lnSpc>
            </a:pPr>
            <a:r>
              <a:rPr lang="en-US" sz="4400" b="1" u="sng" spc="-1" dirty="0">
                <a:solidFill>
                  <a:schemeClr val="accent2">
                    <a:lumMod val="50000"/>
                  </a:schemeClr>
                </a:solidFill>
                <a:effectLst>
                  <a:outerShdw blurRad="38100" dist="38100" dir="2700000" algn="tl">
                    <a:srgbClr val="000000">
                      <a:alpha val="43137"/>
                    </a:srgbClr>
                  </a:outerShdw>
                </a:effectLst>
                <a:uFill>
                  <a:solidFill>
                    <a:srgbClr val="FFFFFF"/>
                  </a:solidFill>
                </a:uFill>
                <a:latin typeface="Bell MT" panose="02020503060305020303" pitchFamily="18" charset="0"/>
                <a:cs typeface="Times New Roman" panose="02020603050405020304" pitchFamily="18" charset="0"/>
              </a:rPr>
              <a:t>Literature Survey</a:t>
            </a:r>
            <a:endParaRPr lang="en-US" sz="4400" b="1" spc="-1" dirty="0">
              <a:solidFill>
                <a:schemeClr val="accent2">
                  <a:lumMod val="50000"/>
                </a:schemeClr>
              </a:solidFill>
              <a:effectLst>
                <a:outerShdw blurRad="38100" dist="38100" dir="2700000" algn="tl">
                  <a:srgbClr val="000000">
                    <a:alpha val="43137"/>
                  </a:srgbClr>
                </a:outerShdw>
              </a:effectLst>
              <a:uFill>
                <a:solidFill>
                  <a:srgbClr val="FFFFFF"/>
                </a:solidFill>
              </a:uFill>
              <a:latin typeface="Bell MT" panose="02020503060305020303" pitchFamily="18" charset="0"/>
              <a:cs typeface="Times New Roman" panose="02020603050405020304" pitchFamily="18" charset="0"/>
            </a:endParaRPr>
          </a:p>
          <a:p>
            <a:pPr algn="ctr">
              <a:lnSpc>
                <a:spcPct val="100000"/>
              </a:lnSpc>
            </a:pPr>
            <a:endParaRPr lang="en-US" sz="4400" b="1" spc="-1" dirty="0">
              <a:solidFill>
                <a:schemeClr val="accent2">
                  <a:lumMod val="50000"/>
                </a:schemeClr>
              </a:solidFill>
              <a:effectLst>
                <a:outerShdw blurRad="38100" dist="38100" dir="2700000" algn="tl">
                  <a:srgbClr val="000000">
                    <a:alpha val="43137"/>
                  </a:srgbClr>
                </a:outerShdw>
              </a:effectLst>
              <a:uFill>
                <a:solidFill>
                  <a:srgbClr val="FFFFFF"/>
                </a:solidFill>
              </a:uFill>
              <a:latin typeface="Bell MT" panose="02020503060305020303"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theme>
</file>

<file path=ppt/theme/theme2.xml><?xml version="1.0" encoding="utf-8"?>
<a:theme xmlns:a="http://schemas.openxmlformats.org/drawingml/2006/main" name="Wisp">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381</TotalTime>
  <Words>1874</Words>
  <Application>Microsoft Office PowerPoint</Application>
  <PresentationFormat>Widescreen</PresentationFormat>
  <Paragraphs>266</Paragraphs>
  <Slides>34</Slides>
  <Notes>3</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34</vt:i4>
      </vt:variant>
    </vt:vector>
  </HeadingPairs>
  <TitlesOfParts>
    <vt:vector size="47" baseType="lpstr">
      <vt:lpstr>宋体</vt:lpstr>
      <vt:lpstr>Arial</vt:lpstr>
      <vt:lpstr>Arial Black</vt:lpstr>
      <vt:lpstr>Bell MT</vt:lpstr>
      <vt:lpstr>Calibri</vt:lpstr>
      <vt:lpstr>Calibri Light</vt:lpstr>
      <vt:lpstr>Century Gothic</vt:lpstr>
      <vt:lpstr>Times New Roman</vt:lpstr>
      <vt:lpstr>Trebuchet MS</vt:lpstr>
      <vt:lpstr>Wingdings</vt:lpstr>
      <vt:lpstr>Wingdings 3</vt:lpstr>
      <vt:lpstr>Retrospect</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 AM</dc:creator>
  <cp:lastModifiedBy>hp</cp:lastModifiedBy>
  <cp:revision>125</cp:revision>
  <dcterms:created xsi:type="dcterms:W3CDTF">2019-02-05T08:42:11Z</dcterms:created>
  <dcterms:modified xsi:type="dcterms:W3CDTF">2019-12-15T19:11:45Z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11</vt:i4>
  </property>
</Properties>
</file>