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Barlow Semi Condensed Light"/>
      <p:regular r:id="rId25"/>
      <p:bold r:id="rId26"/>
      <p:italic r:id="rId27"/>
      <p:boldItalic r:id="rId28"/>
    </p:embeddedFont>
    <p:embeddedFont>
      <p:font typeface="Fjalla One"/>
      <p:regular r:id="rId29"/>
    </p:embeddedFont>
    <p:embeddedFont>
      <p:font typeface="Barlow Semi Condensed Medium"/>
      <p:regular r:id="rId30"/>
      <p:bold r:id="rId31"/>
      <p:italic r:id="rId32"/>
      <p:boldItalic r:id="rId33"/>
    </p:embeddedFont>
    <p:embeddedFont>
      <p:font typeface="Barlow Semi Condense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Light-bold.fntdata"/><Relationship Id="rId25" Type="http://schemas.openxmlformats.org/officeDocument/2006/relationships/font" Target="fonts/BarlowSemiCondensedLight-regular.fntdata"/><Relationship Id="rId28" Type="http://schemas.openxmlformats.org/officeDocument/2006/relationships/font" Target="fonts/BarlowSemiCondensedLight-boldItalic.fntdata"/><Relationship Id="rId27" Type="http://schemas.openxmlformats.org/officeDocument/2006/relationships/font" Target="fonts/BarlowSemiCondensed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jalla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Medium-bold.fntdata"/><Relationship Id="rId30" Type="http://schemas.openxmlformats.org/officeDocument/2006/relationships/font" Target="fonts/BarlowSemi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-bold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-regular.fntdata"/><Relationship Id="rId15" Type="http://schemas.openxmlformats.org/officeDocument/2006/relationships/slide" Target="slides/slide11.xml"/><Relationship Id="rId37" Type="http://schemas.openxmlformats.org/officeDocument/2006/relationships/font" Target="fonts/BarlowSemiCondensed-boldItalic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273a95bc7b9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273a95bc7b9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2736afdb3a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2736afdb3a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8714a43093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3" name="Google Shape;2273;g8714a43093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273a95bc7b9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273a95bc7b9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0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2" name="Google Shape;2742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g2e68494312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1" name="Google Shape;2751;g2e68494312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g2e684943124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0" name="Google Shape;2760;g2e684943124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g2e684943124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6" name="Google Shape;2766;g2e684943124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5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g2e4d8095894_1_2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7" name="Google Shape;2777;g2e4d8095894_1_2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g273a95bc7b9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8" name="Google Shape;2788;g273a95bc7b9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6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g8714a43093_3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8" name="Google Shape;2798;g8714a43093_3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86fa6133bc_4_2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86fa6133bc_4_2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2736afdb3a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2736afdb3a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8714a43093_3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8714a43093_3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273a95bc7b9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273a95bc7b9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273a95bc7b9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273a95bc7b9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273a95bc7b9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273a95bc7b9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3"/>
          <p:cNvSpPr txBox="1"/>
          <p:nvPr>
            <p:ph idx="4294967295" type="ctrTitle"/>
          </p:nvPr>
        </p:nvSpPr>
        <p:spPr>
          <a:xfrm>
            <a:off x="1750725" y="574300"/>
            <a:ext cx="65778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management system (UMS)</a:t>
            </a:r>
            <a:endParaRPr b="1" sz="30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7" name="Google Shape;1687;p33"/>
          <p:cNvSpPr txBox="1"/>
          <p:nvPr>
            <p:ph idx="4294967295" type="subTitle"/>
          </p:nvPr>
        </p:nvSpPr>
        <p:spPr>
          <a:xfrm>
            <a:off x="2244900" y="3400"/>
            <a:ext cx="46542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" sz="25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Semester C Project on :</a:t>
            </a:r>
            <a:endParaRPr sz="2500">
              <a:solidFill>
                <a:srgbClr val="A6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8" name="Google Shape;1688;p33"/>
          <p:cNvSpPr txBox="1"/>
          <p:nvPr/>
        </p:nvSpPr>
        <p:spPr>
          <a:xfrm>
            <a:off x="3227925" y="1182063"/>
            <a:ext cx="238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" sz="20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 :</a:t>
            </a:r>
            <a:endParaRPr b="1" sz="20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9" name="Google Shape;1689;p33"/>
          <p:cNvSpPr txBox="1"/>
          <p:nvPr/>
        </p:nvSpPr>
        <p:spPr>
          <a:xfrm>
            <a:off x="2244900" y="1638600"/>
            <a:ext cx="4654200" cy="21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Hemlata joshi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 :BCT8014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Jelina bhatt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    :BCT8016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Jyoti chand    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 :BCT8017    </a:t>
            </a:r>
            <a:r>
              <a:rPr b="1" lang="en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    4.    </a:t>
            </a:r>
            <a:r>
              <a:rPr b="1" lang="en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Mohit bhatt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     :BCT8024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    5.     </a:t>
            </a:r>
            <a:r>
              <a:rPr b="1" lang="en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Pooja bhatt      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:BCT8031</a:t>
            </a:r>
            <a:b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    6.     </a:t>
            </a:r>
            <a:r>
              <a:rPr b="1" lang="en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Prashant saud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 :BCT8033</a:t>
            </a:r>
            <a:b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[computer engineering, 4th batch]</a:t>
            </a:r>
            <a:endParaRPr b="1" sz="18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0" name="Google Shape;1690;p33"/>
          <p:cNvSpPr txBox="1"/>
          <p:nvPr/>
        </p:nvSpPr>
        <p:spPr>
          <a:xfrm>
            <a:off x="2408375" y="3760400"/>
            <a:ext cx="5717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r>
              <a:rPr b="1" lang="en" sz="23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engineering</a:t>
            </a:r>
            <a:br>
              <a:rPr b="1" lang="en" sz="23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9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 WESTERN UNIVERSITY</a:t>
            </a:r>
            <a:br>
              <a:rPr b="1" lang="en" sz="24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4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" sz="25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Mahendranagar, kanchanpur</a:t>
            </a:r>
            <a:endParaRPr b="1" sz="25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1" name="Google Shape;16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925" y="3760400"/>
            <a:ext cx="1183450" cy="122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42"/>
          <p:cNvSpPr txBox="1"/>
          <p:nvPr>
            <p:ph idx="4294967295"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3" name="Google Shape;1993;p42"/>
          <p:cNvSpPr txBox="1"/>
          <p:nvPr>
            <p:ph idx="1" type="body"/>
          </p:nvPr>
        </p:nvSpPr>
        <p:spPr>
          <a:xfrm>
            <a:off x="927600" y="3396425"/>
            <a:ext cx="73890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Student Management: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system should be able to manage all aspect of student data, enrolments, personal information,academic records, attendance,and exam results.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4" name="Google Shape;1994;p42"/>
          <p:cNvSpPr txBox="1"/>
          <p:nvPr/>
        </p:nvSpPr>
        <p:spPr>
          <a:xfrm>
            <a:off x="927600" y="2515325"/>
            <a:ext cx="76188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Library management: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The system should be able to manage the university library, including book records and updation.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5" name="Google Shape;1995;p42"/>
          <p:cNvSpPr txBox="1"/>
          <p:nvPr/>
        </p:nvSpPr>
        <p:spPr>
          <a:xfrm>
            <a:off x="927675" y="1360825"/>
            <a:ext cx="73890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Role selection: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It allows user to select roles i.e. admin and librarian . Admin has control over whole system but librarian has control over library management and students.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96" name="Google Shape;1996;p42"/>
          <p:cNvGrpSpPr/>
          <p:nvPr/>
        </p:nvGrpSpPr>
        <p:grpSpPr>
          <a:xfrm>
            <a:off x="234270" y="21275"/>
            <a:ext cx="1171315" cy="973100"/>
            <a:chOff x="917231" y="750460"/>
            <a:chExt cx="635100" cy="635100"/>
          </a:xfrm>
        </p:grpSpPr>
        <p:sp>
          <p:nvSpPr>
            <p:cNvPr id="1997" name="Google Shape;1997;p42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1998" name="Google Shape;1998;p42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</a:rPr>
                <a:t>06</a:t>
              </a:r>
              <a:endParaRPr sz="3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43"/>
          <p:cNvSpPr txBox="1"/>
          <p:nvPr>
            <p:ph idx="4294967295" type="title"/>
          </p:nvPr>
        </p:nvSpPr>
        <p:spPr>
          <a:xfrm>
            <a:off x="2304288" y="2621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4" name="Google Shape;2004;p43"/>
          <p:cNvSpPr txBox="1"/>
          <p:nvPr/>
        </p:nvSpPr>
        <p:spPr>
          <a:xfrm>
            <a:off x="680850" y="1244375"/>
            <a:ext cx="62502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UMS is a practical application designed for academic institutions to enhance operational efficiency.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5" name="Google Shape;2005;p43"/>
          <p:cNvSpPr txBox="1"/>
          <p:nvPr/>
        </p:nvSpPr>
        <p:spPr>
          <a:xfrm>
            <a:off x="733005" y="2061100"/>
            <a:ext cx="61980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facilitates library management by automating book tracking, loans, and inventory control.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6" name="Google Shape;2006;p43"/>
          <p:cNvSpPr txBox="1"/>
          <p:nvPr/>
        </p:nvSpPr>
        <p:spPr>
          <a:xfrm>
            <a:off x="680850" y="3057825"/>
            <a:ext cx="62502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student management through automated handling of records, enrollments, and academic performance tracking.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7" name="Google Shape;2007;p43"/>
          <p:cNvSpPr txBox="1"/>
          <p:nvPr/>
        </p:nvSpPr>
        <p:spPr>
          <a:xfrm>
            <a:off x="733005" y="4061525"/>
            <a:ext cx="61980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UMS help to reduce manual errors and saves time for administrative staff and as well as it helps to keep records safely.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08" name="Google Shape;2008;p43"/>
          <p:cNvGrpSpPr/>
          <p:nvPr/>
        </p:nvGrpSpPr>
        <p:grpSpPr>
          <a:xfrm>
            <a:off x="6930950" y="1370550"/>
            <a:ext cx="2150003" cy="3517480"/>
            <a:chOff x="556125" y="238075"/>
            <a:chExt cx="6466175" cy="5235125"/>
          </a:xfrm>
        </p:grpSpPr>
        <p:sp>
          <p:nvSpPr>
            <p:cNvPr id="2009" name="Google Shape;2009;p43"/>
            <p:cNvSpPr/>
            <p:nvPr/>
          </p:nvSpPr>
          <p:spPr>
            <a:xfrm>
              <a:off x="966475" y="238075"/>
              <a:ext cx="5595525" cy="3934875"/>
            </a:xfrm>
            <a:custGeom>
              <a:rect b="b" l="l" r="r" t="t"/>
              <a:pathLst>
                <a:path extrusionOk="0" h="157395" w="223821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3"/>
            <p:cNvSpPr/>
            <p:nvPr/>
          </p:nvSpPr>
          <p:spPr>
            <a:xfrm>
              <a:off x="1144875" y="238125"/>
              <a:ext cx="5235975" cy="3934625"/>
            </a:xfrm>
            <a:custGeom>
              <a:rect b="b" l="l" r="r" t="t"/>
              <a:pathLst>
                <a:path extrusionOk="0" h="157385" w="209439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3"/>
            <p:cNvSpPr/>
            <p:nvPr/>
          </p:nvSpPr>
          <p:spPr>
            <a:xfrm>
              <a:off x="2809475" y="4833575"/>
              <a:ext cx="2029700" cy="639625"/>
            </a:xfrm>
            <a:custGeom>
              <a:rect b="b" l="l" r="r" t="t"/>
              <a:pathLst>
                <a:path extrusionOk="0" h="25585" w="81188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2809475" y="4833575"/>
              <a:ext cx="2029700" cy="639625"/>
            </a:xfrm>
            <a:custGeom>
              <a:rect b="b" l="l" r="r" t="t"/>
              <a:pathLst>
                <a:path extrusionOk="0" h="25585" w="81188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3"/>
            <p:cNvSpPr/>
            <p:nvPr/>
          </p:nvSpPr>
          <p:spPr>
            <a:xfrm>
              <a:off x="2061750" y="1360175"/>
              <a:ext cx="3403150" cy="1928050"/>
            </a:xfrm>
            <a:custGeom>
              <a:rect b="b" l="l" r="r" t="t"/>
              <a:pathLst>
                <a:path extrusionOk="0" h="77122" w="136126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3"/>
            <p:cNvSpPr/>
            <p:nvPr/>
          </p:nvSpPr>
          <p:spPr>
            <a:xfrm>
              <a:off x="2053425" y="1352775"/>
              <a:ext cx="3418875" cy="1942850"/>
            </a:xfrm>
            <a:custGeom>
              <a:rect b="b" l="l" r="r" t="t"/>
              <a:pathLst>
                <a:path extrusionOk="0" h="77714" w="136755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3"/>
            <p:cNvSpPr/>
            <p:nvPr/>
          </p:nvSpPr>
          <p:spPr>
            <a:xfrm>
              <a:off x="2028475" y="3650500"/>
              <a:ext cx="3505750" cy="644250"/>
            </a:xfrm>
            <a:custGeom>
              <a:rect b="b" l="l" r="r" t="t"/>
              <a:pathLst>
                <a:path extrusionOk="0" h="25770" w="14023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3"/>
            <p:cNvSpPr/>
            <p:nvPr/>
          </p:nvSpPr>
          <p:spPr>
            <a:xfrm>
              <a:off x="2021075" y="3643125"/>
              <a:ext cx="3521475" cy="659025"/>
            </a:xfrm>
            <a:custGeom>
              <a:rect b="b" l="l" r="r" t="t"/>
              <a:pathLst>
                <a:path extrusionOk="0" h="26361" w="140859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3"/>
            <p:cNvSpPr/>
            <p:nvPr/>
          </p:nvSpPr>
          <p:spPr>
            <a:xfrm>
              <a:off x="3464775" y="920225"/>
              <a:ext cx="596175" cy="1592525"/>
            </a:xfrm>
            <a:custGeom>
              <a:rect b="b" l="l" r="r" t="t"/>
              <a:pathLst>
                <a:path extrusionOk="0" h="63701" w="23847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3"/>
            <p:cNvSpPr/>
            <p:nvPr/>
          </p:nvSpPr>
          <p:spPr>
            <a:xfrm>
              <a:off x="3457375" y="912825"/>
              <a:ext cx="611900" cy="1607325"/>
            </a:xfrm>
            <a:custGeom>
              <a:rect b="b" l="l" r="r" t="t"/>
              <a:pathLst>
                <a:path extrusionOk="0" h="64293" w="24476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3"/>
            <p:cNvSpPr/>
            <p:nvPr/>
          </p:nvSpPr>
          <p:spPr>
            <a:xfrm>
              <a:off x="3464775" y="920225"/>
              <a:ext cx="596175" cy="1349450"/>
            </a:xfrm>
            <a:custGeom>
              <a:rect b="b" l="l" r="r" t="t"/>
              <a:pathLst>
                <a:path extrusionOk="0" h="53978" w="23847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3"/>
            <p:cNvSpPr/>
            <p:nvPr/>
          </p:nvSpPr>
          <p:spPr>
            <a:xfrm>
              <a:off x="3457375" y="912825"/>
              <a:ext cx="611900" cy="1365175"/>
            </a:xfrm>
            <a:custGeom>
              <a:rect b="b" l="l" r="r" t="t"/>
              <a:pathLst>
                <a:path extrusionOk="0" h="54607" w="24476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3"/>
            <p:cNvSpPr/>
            <p:nvPr/>
          </p:nvSpPr>
          <p:spPr>
            <a:xfrm>
              <a:off x="2712425" y="920225"/>
              <a:ext cx="2101800" cy="1269975"/>
            </a:xfrm>
            <a:custGeom>
              <a:rect b="b" l="l" r="r" t="t"/>
              <a:pathLst>
                <a:path extrusionOk="0" h="50799" w="84072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3"/>
            <p:cNvSpPr/>
            <p:nvPr/>
          </p:nvSpPr>
          <p:spPr>
            <a:xfrm>
              <a:off x="2705025" y="912825"/>
              <a:ext cx="2116600" cy="1284750"/>
            </a:xfrm>
            <a:custGeom>
              <a:rect b="b" l="l" r="r" t="t"/>
              <a:pathLst>
                <a:path extrusionOk="0" h="51390" w="84664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3"/>
            <p:cNvSpPr/>
            <p:nvPr/>
          </p:nvSpPr>
          <p:spPr>
            <a:xfrm>
              <a:off x="2535900" y="774200"/>
              <a:ext cx="2453925" cy="1269025"/>
            </a:xfrm>
            <a:custGeom>
              <a:rect b="b" l="l" r="r" t="t"/>
              <a:pathLst>
                <a:path extrusionOk="0" h="50761" w="98157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3"/>
            <p:cNvSpPr/>
            <p:nvPr/>
          </p:nvSpPr>
          <p:spPr>
            <a:xfrm>
              <a:off x="2528500" y="765875"/>
              <a:ext cx="2469650" cy="1284750"/>
            </a:xfrm>
            <a:custGeom>
              <a:rect b="b" l="l" r="r" t="t"/>
              <a:pathLst>
                <a:path extrusionOk="0" h="51390" w="98786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3"/>
            <p:cNvSpPr/>
            <p:nvPr/>
          </p:nvSpPr>
          <p:spPr>
            <a:xfrm>
              <a:off x="2673600" y="862000"/>
              <a:ext cx="2179450" cy="1093425"/>
            </a:xfrm>
            <a:custGeom>
              <a:rect b="b" l="l" r="r" t="t"/>
              <a:pathLst>
                <a:path extrusionOk="0" h="43737" w="87178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3"/>
            <p:cNvSpPr/>
            <p:nvPr/>
          </p:nvSpPr>
          <p:spPr>
            <a:xfrm>
              <a:off x="2665275" y="853675"/>
              <a:ext cx="2196100" cy="1109150"/>
            </a:xfrm>
            <a:custGeom>
              <a:rect b="b" l="l" r="r" t="t"/>
              <a:pathLst>
                <a:path extrusionOk="0" h="44366" w="87844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3"/>
            <p:cNvSpPr/>
            <p:nvPr/>
          </p:nvSpPr>
          <p:spPr>
            <a:xfrm>
              <a:off x="4701450" y="975675"/>
              <a:ext cx="62875" cy="15750"/>
            </a:xfrm>
            <a:custGeom>
              <a:rect b="b" l="l" r="r" t="t"/>
              <a:pathLst>
                <a:path extrusionOk="0" h="630" w="2515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3"/>
            <p:cNvSpPr/>
            <p:nvPr/>
          </p:nvSpPr>
          <p:spPr>
            <a:xfrm>
              <a:off x="4382575" y="975675"/>
              <a:ext cx="274525" cy="15750"/>
            </a:xfrm>
            <a:custGeom>
              <a:rect b="b" l="l" r="r" t="t"/>
              <a:pathLst>
                <a:path extrusionOk="0" h="630" w="10981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3"/>
            <p:cNvSpPr/>
            <p:nvPr/>
          </p:nvSpPr>
          <p:spPr>
            <a:xfrm>
              <a:off x="3640375" y="975675"/>
              <a:ext cx="672900" cy="15750"/>
            </a:xfrm>
            <a:custGeom>
              <a:rect b="b" l="l" r="r" t="t"/>
              <a:pathLst>
                <a:path extrusionOk="0" h="630" w="26916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3"/>
            <p:cNvSpPr/>
            <p:nvPr/>
          </p:nvSpPr>
          <p:spPr>
            <a:xfrm>
              <a:off x="2927775" y="975675"/>
              <a:ext cx="664575" cy="15750"/>
            </a:xfrm>
            <a:custGeom>
              <a:rect b="b" l="l" r="r" t="t"/>
              <a:pathLst>
                <a:path extrusionOk="0" h="630" w="26583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3"/>
            <p:cNvSpPr/>
            <p:nvPr/>
          </p:nvSpPr>
          <p:spPr>
            <a:xfrm>
              <a:off x="2762325" y="975675"/>
              <a:ext cx="87850" cy="15750"/>
            </a:xfrm>
            <a:custGeom>
              <a:rect b="b" l="l" r="r" t="t"/>
              <a:pathLst>
                <a:path extrusionOk="0" h="630" w="3514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3"/>
            <p:cNvSpPr/>
            <p:nvPr/>
          </p:nvSpPr>
          <p:spPr>
            <a:xfrm>
              <a:off x="4518425" y="1107850"/>
              <a:ext cx="245900" cy="14800"/>
            </a:xfrm>
            <a:custGeom>
              <a:rect b="b" l="l" r="r" t="t"/>
              <a:pathLst>
                <a:path extrusionOk="0" h="592" w="9836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3"/>
            <p:cNvSpPr/>
            <p:nvPr/>
          </p:nvSpPr>
          <p:spPr>
            <a:xfrm>
              <a:off x="3946325" y="1107850"/>
              <a:ext cx="537025" cy="14800"/>
            </a:xfrm>
            <a:custGeom>
              <a:rect b="b" l="l" r="r" t="t"/>
              <a:pathLst>
                <a:path extrusionOk="0" h="592" w="21481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3"/>
            <p:cNvSpPr/>
            <p:nvPr/>
          </p:nvSpPr>
          <p:spPr>
            <a:xfrm>
              <a:off x="3805825" y="1107850"/>
              <a:ext cx="83200" cy="14800"/>
            </a:xfrm>
            <a:custGeom>
              <a:rect b="b" l="l" r="r" t="t"/>
              <a:pathLst>
                <a:path extrusionOk="0" h="592" w="3328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3"/>
            <p:cNvSpPr/>
            <p:nvPr/>
          </p:nvSpPr>
          <p:spPr>
            <a:xfrm>
              <a:off x="3653325" y="1107850"/>
              <a:ext cx="125725" cy="14800"/>
            </a:xfrm>
            <a:custGeom>
              <a:rect b="b" l="l" r="r" t="t"/>
              <a:pathLst>
                <a:path extrusionOk="0" h="592" w="5029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3"/>
            <p:cNvSpPr/>
            <p:nvPr/>
          </p:nvSpPr>
          <p:spPr>
            <a:xfrm>
              <a:off x="3131125" y="1107850"/>
              <a:ext cx="490800" cy="14800"/>
            </a:xfrm>
            <a:custGeom>
              <a:rect b="b" l="l" r="r" t="t"/>
              <a:pathLst>
                <a:path extrusionOk="0" h="592" w="19632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3"/>
            <p:cNvSpPr/>
            <p:nvPr/>
          </p:nvSpPr>
          <p:spPr>
            <a:xfrm>
              <a:off x="2762325" y="1107850"/>
              <a:ext cx="320750" cy="14800"/>
            </a:xfrm>
            <a:custGeom>
              <a:rect b="b" l="l" r="r" t="t"/>
              <a:pathLst>
                <a:path extrusionOk="0" h="592" w="1283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3"/>
            <p:cNvSpPr/>
            <p:nvPr/>
          </p:nvSpPr>
          <p:spPr>
            <a:xfrm>
              <a:off x="4696825" y="1239100"/>
              <a:ext cx="67500" cy="15725"/>
            </a:xfrm>
            <a:custGeom>
              <a:rect b="b" l="l" r="r" t="t"/>
              <a:pathLst>
                <a:path extrusionOk="0" h="629" w="270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3585850" y="1239100"/>
              <a:ext cx="1058300" cy="15725"/>
            </a:xfrm>
            <a:custGeom>
              <a:rect b="b" l="l" r="r" t="t"/>
              <a:pathLst>
                <a:path extrusionOk="0" h="629" w="423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3327050" y="1239100"/>
              <a:ext cx="201525" cy="15725"/>
            </a:xfrm>
            <a:custGeom>
              <a:rect b="b" l="l" r="r" t="t"/>
              <a:pathLst>
                <a:path extrusionOk="0" h="629" w="8061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2762325" y="1239100"/>
              <a:ext cx="448300" cy="15725"/>
            </a:xfrm>
            <a:custGeom>
              <a:rect b="b" l="l" r="r" t="t"/>
              <a:pathLst>
                <a:path extrusionOk="0" h="629" w="17932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4650600" y="1371275"/>
              <a:ext cx="113725" cy="15725"/>
            </a:xfrm>
            <a:custGeom>
              <a:rect b="b" l="l" r="r" t="t"/>
              <a:pathLst>
                <a:path extrusionOk="0" h="629" w="454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4408450" y="1371275"/>
              <a:ext cx="134050" cy="15725"/>
            </a:xfrm>
            <a:custGeom>
              <a:rect b="b" l="l" r="r" t="t"/>
              <a:pathLst>
                <a:path extrusionOk="0" h="629" w="5362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4238375" y="1371275"/>
              <a:ext cx="125725" cy="15725"/>
            </a:xfrm>
            <a:custGeom>
              <a:rect b="b" l="l" r="r" t="t"/>
              <a:pathLst>
                <a:path extrusionOk="0" h="629" w="5029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4005475" y="1371275"/>
              <a:ext cx="184875" cy="15725"/>
            </a:xfrm>
            <a:custGeom>
              <a:rect b="b" l="l" r="r" t="t"/>
              <a:pathLst>
                <a:path extrusionOk="0" h="629" w="7395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3823400" y="1371275"/>
              <a:ext cx="146975" cy="15725"/>
            </a:xfrm>
            <a:custGeom>
              <a:rect b="b" l="l" r="r" t="t"/>
              <a:pathLst>
                <a:path extrusionOk="0" h="629" w="5879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3704150" y="1371275"/>
              <a:ext cx="96150" cy="15725"/>
            </a:xfrm>
            <a:custGeom>
              <a:rect b="b" l="l" r="r" t="t"/>
              <a:pathLst>
                <a:path extrusionOk="0" h="629" w="3846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3148675" y="1371275"/>
              <a:ext cx="524075" cy="15725"/>
            </a:xfrm>
            <a:custGeom>
              <a:rect b="b" l="l" r="r" t="t"/>
              <a:pathLst>
                <a:path extrusionOk="0" h="629" w="20963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2762325" y="1371275"/>
              <a:ext cx="359575" cy="15725"/>
            </a:xfrm>
            <a:custGeom>
              <a:rect b="b" l="l" r="r" t="t"/>
              <a:pathLst>
                <a:path extrusionOk="0" h="629" w="14383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3853900" y="1569975"/>
              <a:ext cx="158075" cy="15750"/>
            </a:xfrm>
            <a:custGeom>
              <a:rect b="b" l="l" r="r" t="t"/>
              <a:pathLst>
                <a:path extrusionOk="0" h="630" w="6323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3498050" y="1569975"/>
              <a:ext cx="340150" cy="15750"/>
            </a:xfrm>
            <a:custGeom>
              <a:rect b="b" l="l" r="r" t="t"/>
              <a:pathLst>
                <a:path extrusionOk="0" h="630" w="13606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3411175" y="1569975"/>
              <a:ext cx="57325" cy="15750"/>
            </a:xfrm>
            <a:custGeom>
              <a:rect b="b" l="l" r="r" t="t"/>
              <a:pathLst>
                <a:path extrusionOk="0" h="630" w="2293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3315975" y="1569975"/>
              <a:ext cx="84125" cy="15750"/>
            </a:xfrm>
            <a:custGeom>
              <a:rect b="b" l="l" r="r" t="t"/>
              <a:pathLst>
                <a:path extrusionOk="0" h="630" w="3365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2991550" y="1569975"/>
              <a:ext cx="310575" cy="15750"/>
            </a:xfrm>
            <a:custGeom>
              <a:rect b="b" l="l" r="r" t="t"/>
              <a:pathLst>
                <a:path extrusionOk="0" h="630" w="12423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3"/>
            <p:cNvSpPr/>
            <p:nvPr/>
          </p:nvSpPr>
          <p:spPr>
            <a:xfrm>
              <a:off x="2762325" y="1569975"/>
              <a:ext cx="205225" cy="15750"/>
            </a:xfrm>
            <a:custGeom>
              <a:rect b="b" l="l" r="r" t="t"/>
              <a:pathLst>
                <a:path extrusionOk="0" h="630" w="8209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3"/>
            <p:cNvSpPr/>
            <p:nvPr/>
          </p:nvSpPr>
          <p:spPr>
            <a:xfrm>
              <a:off x="3964800" y="1702150"/>
              <a:ext cx="47175" cy="14825"/>
            </a:xfrm>
            <a:custGeom>
              <a:rect b="b" l="l" r="r" t="t"/>
              <a:pathLst>
                <a:path extrusionOk="0" h="593" w="1887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3"/>
            <p:cNvSpPr/>
            <p:nvPr/>
          </p:nvSpPr>
          <p:spPr>
            <a:xfrm>
              <a:off x="3273450" y="1702150"/>
              <a:ext cx="664575" cy="14825"/>
            </a:xfrm>
            <a:custGeom>
              <a:rect b="b" l="l" r="r" t="t"/>
              <a:pathLst>
                <a:path extrusionOk="0" h="593" w="26583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3"/>
            <p:cNvSpPr/>
            <p:nvPr/>
          </p:nvSpPr>
          <p:spPr>
            <a:xfrm>
              <a:off x="3112625" y="1702150"/>
              <a:ext cx="132200" cy="14825"/>
            </a:xfrm>
            <a:custGeom>
              <a:rect b="b" l="l" r="r" t="t"/>
              <a:pathLst>
                <a:path extrusionOk="0" h="593" w="5288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3"/>
            <p:cNvSpPr/>
            <p:nvPr/>
          </p:nvSpPr>
          <p:spPr>
            <a:xfrm>
              <a:off x="2762325" y="1702150"/>
              <a:ext cx="284700" cy="14825"/>
            </a:xfrm>
            <a:custGeom>
              <a:rect b="b" l="l" r="r" t="t"/>
              <a:pathLst>
                <a:path extrusionOk="0" h="593" w="11388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3"/>
            <p:cNvSpPr/>
            <p:nvPr/>
          </p:nvSpPr>
          <p:spPr>
            <a:xfrm>
              <a:off x="3936150" y="1833400"/>
              <a:ext cx="75825" cy="15725"/>
            </a:xfrm>
            <a:custGeom>
              <a:rect b="b" l="l" r="r" t="t"/>
              <a:pathLst>
                <a:path extrusionOk="0" h="629" w="3033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3"/>
            <p:cNvSpPr/>
            <p:nvPr/>
          </p:nvSpPr>
          <p:spPr>
            <a:xfrm>
              <a:off x="3785500" y="1833400"/>
              <a:ext cx="88750" cy="15725"/>
            </a:xfrm>
            <a:custGeom>
              <a:rect b="b" l="l" r="r" t="t"/>
              <a:pathLst>
                <a:path extrusionOk="0" h="629" w="355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3"/>
            <p:cNvSpPr/>
            <p:nvPr/>
          </p:nvSpPr>
          <p:spPr>
            <a:xfrm>
              <a:off x="3680125" y="1833400"/>
              <a:ext cx="84125" cy="15725"/>
            </a:xfrm>
            <a:custGeom>
              <a:rect b="b" l="l" r="r" t="t"/>
              <a:pathLst>
                <a:path extrusionOk="0" h="629" w="3365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3"/>
            <p:cNvSpPr/>
            <p:nvPr/>
          </p:nvSpPr>
          <p:spPr>
            <a:xfrm>
              <a:off x="3535025" y="1833400"/>
              <a:ext cx="121100" cy="15725"/>
            </a:xfrm>
            <a:custGeom>
              <a:rect b="b" l="l" r="r" t="t"/>
              <a:pathLst>
                <a:path extrusionOk="0" h="629" w="4844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3"/>
            <p:cNvSpPr/>
            <p:nvPr/>
          </p:nvSpPr>
          <p:spPr>
            <a:xfrm>
              <a:off x="3421325" y="1833400"/>
              <a:ext cx="97075" cy="15725"/>
            </a:xfrm>
            <a:custGeom>
              <a:rect b="b" l="l" r="r" t="t"/>
              <a:pathLst>
                <a:path extrusionOk="0" h="629" w="388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3"/>
            <p:cNvSpPr/>
            <p:nvPr/>
          </p:nvSpPr>
          <p:spPr>
            <a:xfrm>
              <a:off x="3347400" y="1833400"/>
              <a:ext cx="65650" cy="15725"/>
            </a:xfrm>
            <a:custGeom>
              <a:rect b="b" l="l" r="r" t="t"/>
              <a:pathLst>
                <a:path extrusionOk="0" h="629" w="2626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3"/>
            <p:cNvSpPr/>
            <p:nvPr/>
          </p:nvSpPr>
          <p:spPr>
            <a:xfrm>
              <a:off x="3002650" y="1833400"/>
              <a:ext cx="331825" cy="15725"/>
            </a:xfrm>
            <a:custGeom>
              <a:rect b="b" l="l" r="r" t="t"/>
              <a:pathLst>
                <a:path extrusionOk="0" h="629" w="13273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3"/>
            <p:cNvSpPr/>
            <p:nvPr/>
          </p:nvSpPr>
          <p:spPr>
            <a:xfrm>
              <a:off x="2762325" y="1833400"/>
              <a:ext cx="229250" cy="15725"/>
            </a:xfrm>
            <a:custGeom>
              <a:rect b="b" l="l" r="r" t="t"/>
              <a:pathLst>
                <a:path extrusionOk="0" h="629" w="917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3726350" y="2067250"/>
              <a:ext cx="73025" cy="73025"/>
            </a:xfrm>
            <a:custGeom>
              <a:rect b="b" l="l" r="r" t="t"/>
              <a:pathLst>
                <a:path extrusionOk="0" h="2921" w="2921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3718950" y="2058925"/>
              <a:ext cx="88750" cy="88750"/>
            </a:xfrm>
            <a:custGeom>
              <a:rect b="b" l="l" r="r" t="t"/>
              <a:pathLst>
                <a:path extrusionOk="0" h="3550" w="355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3"/>
            <p:cNvSpPr/>
            <p:nvPr/>
          </p:nvSpPr>
          <p:spPr>
            <a:xfrm>
              <a:off x="2028475" y="3650500"/>
              <a:ext cx="3505750" cy="189500"/>
            </a:xfrm>
            <a:custGeom>
              <a:rect b="b" l="l" r="r" t="t"/>
              <a:pathLst>
                <a:path extrusionOk="0" h="7580" w="14023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3"/>
            <p:cNvSpPr/>
            <p:nvPr/>
          </p:nvSpPr>
          <p:spPr>
            <a:xfrm>
              <a:off x="2021075" y="3643125"/>
              <a:ext cx="3521475" cy="204275"/>
            </a:xfrm>
            <a:custGeom>
              <a:rect b="b" l="l" r="r" t="t"/>
              <a:pathLst>
                <a:path extrusionOk="0" h="8171" w="140859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3"/>
            <p:cNvSpPr/>
            <p:nvPr/>
          </p:nvSpPr>
          <p:spPr>
            <a:xfrm>
              <a:off x="1668925" y="2418450"/>
              <a:ext cx="4230400" cy="734825"/>
            </a:xfrm>
            <a:custGeom>
              <a:rect b="b" l="l" r="r" t="t"/>
              <a:pathLst>
                <a:path extrusionOk="0" h="29393" w="169216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3"/>
            <p:cNvSpPr/>
            <p:nvPr/>
          </p:nvSpPr>
          <p:spPr>
            <a:xfrm>
              <a:off x="1661525" y="2410150"/>
              <a:ext cx="4246100" cy="750525"/>
            </a:xfrm>
            <a:custGeom>
              <a:rect b="b" l="l" r="r" t="t"/>
              <a:pathLst>
                <a:path extrusionOk="0" h="30021" w="169844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3"/>
            <p:cNvSpPr/>
            <p:nvPr/>
          </p:nvSpPr>
          <p:spPr>
            <a:xfrm>
              <a:off x="2122750" y="2690200"/>
              <a:ext cx="409475" cy="244950"/>
            </a:xfrm>
            <a:custGeom>
              <a:rect b="b" l="l" r="r" t="t"/>
              <a:pathLst>
                <a:path extrusionOk="0" h="9798" w="16379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2396325" y="2621800"/>
              <a:ext cx="409475" cy="244950"/>
            </a:xfrm>
            <a:custGeom>
              <a:rect b="b" l="l" r="r" t="t"/>
              <a:pathLst>
                <a:path extrusionOk="0" h="9798" w="16379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3"/>
            <p:cNvSpPr/>
            <p:nvPr/>
          </p:nvSpPr>
          <p:spPr>
            <a:xfrm>
              <a:off x="5047125" y="2690200"/>
              <a:ext cx="409475" cy="244950"/>
            </a:xfrm>
            <a:custGeom>
              <a:rect b="b" l="l" r="r" t="t"/>
              <a:pathLst>
                <a:path extrusionOk="0" h="9798" w="16379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3"/>
            <p:cNvSpPr/>
            <p:nvPr/>
          </p:nvSpPr>
          <p:spPr>
            <a:xfrm>
              <a:off x="4772600" y="2621800"/>
              <a:ext cx="410400" cy="244950"/>
            </a:xfrm>
            <a:custGeom>
              <a:rect b="b" l="l" r="r" t="t"/>
              <a:pathLst>
                <a:path extrusionOk="0" h="9798" w="16416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1668925" y="2795550"/>
              <a:ext cx="863300" cy="854975"/>
            </a:xfrm>
            <a:custGeom>
              <a:rect b="b" l="l" r="r" t="t"/>
              <a:pathLst>
                <a:path extrusionOk="0" h="34199" w="34532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1661525" y="2788175"/>
              <a:ext cx="879000" cy="870675"/>
            </a:xfrm>
            <a:custGeom>
              <a:rect b="b" l="l" r="r" t="t"/>
              <a:pathLst>
                <a:path extrusionOk="0" h="34827" w="3516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564425" y="2517350"/>
              <a:ext cx="635925" cy="2438250"/>
            </a:xfrm>
            <a:custGeom>
              <a:rect b="b" l="l" r="r" t="t"/>
              <a:pathLst>
                <a:path extrusionOk="0" h="97530" w="25437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557050" y="2509725"/>
              <a:ext cx="651625" cy="2453275"/>
            </a:xfrm>
            <a:custGeom>
              <a:rect b="b" l="l" r="r" t="t"/>
              <a:pathLst>
                <a:path extrusionOk="0" h="98131" w="26065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6378975" y="2517350"/>
              <a:ext cx="635925" cy="2438250"/>
            </a:xfrm>
            <a:custGeom>
              <a:rect b="b" l="l" r="r" t="t"/>
              <a:pathLst>
                <a:path extrusionOk="0" h="97530" w="25437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6371600" y="2509725"/>
              <a:ext cx="650700" cy="2453275"/>
            </a:xfrm>
            <a:custGeom>
              <a:rect b="b" l="l" r="r" t="t"/>
              <a:pathLst>
                <a:path extrusionOk="0" h="98131" w="26028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564425" y="2517350"/>
              <a:ext cx="1469625" cy="1546325"/>
            </a:xfrm>
            <a:custGeom>
              <a:rect b="b" l="l" r="r" t="t"/>
              <a:pathLst>
                <a:path extrusionOk="0" h="61853" w="58785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556125" y="2509600"/>
              <a:ext cx="1487150" cy="1562075"/>
            </a:xfrm>
            <a:custGeom>
              <a:rect b="b" l="l" r="r" t="t"/>
              <a:pathLst>
                <a:path extrusionOk="0" h="62483" w="59486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5038800" y="2795550"/>
              <a:ext cx="861425" cy="854975"/>
            </a:xfrm>
            <a:custGeom>
              <a:rect b="b" l="l" r="r" t="t"/>
              <a:pathLst>
                <a:path extrusionOk="0" h="34199" w="34457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5030475" y="2788175"/>
              <a:ext cx="878075" cy="870675"/>
            </a:xfrm>
            <a:custGeom>
              <a:rect b="b" l="l" r="r" t="t"/>
              <a:pathLst>
                <a:path extrusionOk="0" h="34827" w="35123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5583200" y="3053425"/>
              <a:ext cx="129400" cy="107250"/>
            </a:xfrm>
            <a:custGeom>
              <a:rect b="b" l="l" r="r" t="t"/>
              <a:pathLst>
                <a:path extrusionOk="0" h="4290" w="5176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5375225" y="3075625"/>
              <a:ext cx="122950" cy="102600"/>
            </a:xfrm>
            <a:custGeom>
              <a:rect b="b" l="l" r="r" t="t"/>
              <a:pathLst>
                <a:path extrusionOk="0" h="4104" w="4918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5415900" y="2996125"/>
              <a:ext cx="111850" cy="73050"/>
            </a:xfrm>
            <a:custGeom>
              <a:rect b="b" l="l" r="r" t="t"/>
              <a:pathLst>
                <a:path extrusionOk="0" h="2922" w="4474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5520350" y="2983200"/>
              <a:ext cx="112775" cy="74875"/>
            </a:xfrm>
            <a:custGeom>
              <a:rect b="b" l="l" r="r" t="t"/>
              <a:pathLst>
                <a:path extrusionOk="0" h="2995" w="4511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5276325" y="3085775"/>
              <a:ext cx="118350" cy="101700"/>
            </a:xfrm>
            <a:custGeom>
              <a:rect b="b" l="l" r="r" t="t"/>
              <a:pathLst>
                <a:path extrusionOk="0" h="4068" w="4734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5535125" y="3168050"/>
              <a:ext cx="132200" cy="119250"/>
            </a:xfrm>
            <a:custGeom>
              <a:rect b="b" l="l" r="r" t="t"/>
              <a:pathLst>
                <a:path extrusionOk="0" h="4770" w="5288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5295750" y="3308525"/>
              <a:ext cx="115550" cy="81375"/>
            </a:xfrm>
            <a:custGeom>
              <a:rect b="b" l="l" r="r" t="t"/>
              <a:pathLst>
                <a:path extrusionOk="0" h="3255" w="4622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5478750" y="3064525"/>
              <a:ext cx="123875" cy="104475"/>
            </a:xfrm>
            <a:custGeom>
              <a:rect b="b" l="l" r="r" t="t"/>
              <a:pathLst>
                <a:path extrusionOk="0" h="4179" w="4955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3"/>
            <p:cNvSpPr/>
            <p:nvPr/>
          </p:nvSpPr>
          <p:spPr>
            <a:xfrm>
              <a:off x="5624775" y="2969325"/>
              <a:ext cx="121100" cy="78575"/>
            </a:xfrm>
            <a:custGeom>
              <a:rect b="b" l="l" r="r" t="t"/>
              <a:pathLst>
                <a:path extrusionOk="0" h="3143" w="4844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5193150" y="3315000"/>
              <a:ext cx="115550" cy="74900"/>
            </a:xfrm>
            <a:custGeom>
              <a:rect b="b" l="l" r="r" t="t"/>
              <a:pathLst>
                <a:path extrusionOk="0" h="2996" w="4622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5320700" y="3009075"/>
              <a:ext cx="102625" cy="69325"/>
            </a:xfrm>
            <a:custGeom>
              <a:rect b="b" l="l" r="r" t="t"/>
              <a:pathLst>
                <a:path extrusionOk="0" h="2773" w="4105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5497225" y="3297450"/>
              <a:ext cx="119275" cy="92450"/>
            </a:xfrm>
            <a:custGeom>
              <a:rect b="b" l="l" r="r" t="t"/>
              <a:pathLst>
                <a:path extrusionOk="0" h="3698" w="4771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5432525" y="3177275"/>
              <a:ext cx="128500" cy="115575"/>
            </a:xfrm>
            <a:custGeom>
              <a:rect b="b" l="l" r="r" t="t"/>
              <a:pathLst>
                <a:path extrusionOk="0" h="4623" w="514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5329950" y="3185600"/>
              <a:ext cx="126650" cy="112800"/>
            </a:xfrm>
            <a:custGeom>
              <a:rect b="b" l="l" r="r" t="t"/>
              <a:pathLst>
                <a:path extrusionOk="0" h="4512" w="5066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3"/>
            <p:cNvSpPr/>
            <p:nvPr/>
          </p:nvSpPr>
          <p:spPr>
            <a:xfrm>
              <a:off x="5228275" y="3194850"/>
              <a:ext cx="124800" cy="110000"/>
            </a:xfrm>
            <a:custGeom>
              <a:rect b="b" l="l" r="r" t="t"/>
              <a:pathLst>
                <a:path extrusionOk="0" h="4400" w="4992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3"/>
            <p:cNvSpPr/>
            <p:nvPr/>
          </p:nvSpPr>
          <p:spPr>
            <a:xfrm>
              <a:off x="5396500" y="3302975"/>
              <a:ext cx="117400" cy="86925"/>
            </a:xfrm>
            <a:custGeom>
              <a:rect b="b" l="l" r="r" t="t"/>
              <a:pathLst>
                <a:path extrusionOk="0" h="3477" w="4696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5535125" y="2517350"/>
              <a:ext cx="1469600" cy="1546325"/>
            </a:xfrm>
            <a:custGeom>
              <a:rect b="b" l="l" r="r" t="t"/>
              <a:pathLst>
                <a:path extrusionOk="0" h="61853" w="58784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3"/>
            <p:cNvSpPr/>
            <p:nvPr/>
          </p:nvSpPr>
          <p:spPr>
            <a:xfrm>
              <a:off x="5525875" y="2509600"/>
              <a:ext cx="1487175" cy="1562075"/>
            </a:xfrm>
            <a:custGeom>
              <a:rect b="b" l="l" r="r" t="t"/>
              <a:pathLst>
                <a:path extrusionOk="0" h="62483" w="59487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3"/>
            <p:cNvSpPr/>
            <p:nvPr/>
          </p:nvSpPr>
          <p:spPr>
            <a:xfrm>
              <a:off x="2453625" y="2391650"/>
              <a:ext cx="2670225" cy="1257025"/>
            </a:xfrm>
            <a:custGeom>
              <a:rect b="b" l="l" r="r" t="t"/>
              <a:pathLst>
                <a:path extrusionOk="0" h="50281" w="106809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3"/>
            <p:cNvSpPr/>
            <p:nvPr/>
          </p:nvSpPr>
          <p:spPr>
            <a:xfrm>
              <a:off x="2446225" y="2384250"/>
              <a:ext cx="2685950" cy="1272750"/>
            </a:xfrm>
            <a:custGeom>
              <a:rect b="b" l="l" r="r" t="t"/>
              <a:pathLst>
                <a:path extrusionOk="0" h="50910" w="107438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3"/>
            <p:cNvSpPr/>
            <p:nvPr/>
          </p:nvSpPr>
          <p:spPr>
            <a:xfrm>
              <a:off x="2453625" y="2391650"/>
              <a:ext cx="1203425" cy="1257025"/>
            </a:xfrm>
            <a:custGeom>
              <a:rect b="b" l="l" r="r" t="t"/>
              <a:pathLst>
                <a:path extrusionOk="0" h="50281" w="48137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3"/>
            <p:cNvSpPr/>
            <p:nvPr/>
          </p:nvSpPr>
          <p:spPr>
            <a:xfrm>
              <a:off x="2446225" y="2384250"/>
              <a:ext cx="1203425" cy="1272750"/>
            </a:xfrm>
            <a:custGeom>
              <a:rect b="b" l="l" r="r" t="t"/>
              <a:pathLst>
                <a:path extrusionOk="0" h="50910" w="48137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618250" y="2603325"/>
              <a:ext cx="289325" cy="265275"/>
            </a:xfrm>
            <a:custGeom>
              <a:rect b="b" l="l" r="r" t="t"/>
              <a:pathLst>
                <a:path extrusionOk="0" h="10611" w="11573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3"/>
            <p:cNvSpPr/>
            <p:nvPr/>
          </p:nvSpPr>
          <p:spPr>
            <a:xfrm>
              <a:off x="4609950" y="2595000"/>
              <a:ext cx="305025" cy="281000"/>
            </a:xfrm>
            <a:custGeom>
              <a:rect b="b" l="l" r="r" t="t"/>
              <a:pathLst>
                <a:path extrusionOk="0" h="11240" w="12201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3"/>
            <p:cNvSpPr/>
            <p:nvPr/>
          </p:nvSpPr>
          <p:spPr>
            <a:xfrm>
              <a:off x="4638600" y="2621800"/>
              <a:ext cx="248650" cy="227400"/>
            </a:xfrm>
            <a:custGeom>
              <a:rect b="b" l="l" r="r" t="t"/>
              <a:pathLst>
                <a:path extrusionOk="0" h="9096" w="9946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4631200" y="2614400"/>
              <a:ext cx="263425" cy="243100"/>
            </a:xfrm>
            <a:custGeom>
              <a:rect b="b" l="l" r="r" t="t"/>
              <a:pathLst>
                <a:path extrusionOk="0" h="9724" w="10537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913800" y="2888150"/>
              <a:ext cx="246800" cy="260350"/>
            </a:xfrm>
            <a:custGeom>
              <a:rect b="b" l="l" r="r" t="t"/>
              <a:pathLst>
                <a:path extrusionOk="0" h="10414" w="9872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920275" y="2880600"/>
              <a:ext cx="232950" cy="275450"/>
            </a:xfrm>
            <a:custGeom>
              <a:rect b="b" l="l" r="r" t="t"/>
              <a:pathLst>
                <a:path extrusionOk="0" h="11018" w="9318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3"/>
            <p:cNvSpPr/>
            <p:nvPr/>
          </p:nvSpPr>
          <p:spPr>
            <a:xfrm>
              <a:off x="931375" y="2906950"/>
              <a:ext cx="211675" cy="222725"/>
            </a:xfrm>
            <a:custGeom>
              <a:rect b="b" l="l" r="r" t="t"/>
              <a:pathLst>
                <a:path extrusionOk="0" h="8909" w="8467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3"/>
            <p:cNvSpPr/>
            <p:nvPr/>
          </p:nvSpPr>
          <p:spPr>
            <a:xfrm>
              <a:off x="935975" y="2899075"/>
              <a:ext cx="201525" cy="238500"/>
            </a:xfrm>
            <a:custGeom>
              <a:rect b="b" l="l" r="r" t="t"/>
              <a:pathLst>
                <a:path extrusionOk="0" h="9540" w="8061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1254850" y="2924675"/>
              <a:ext cx="196900" cy="207625"/>
            </a:xfrm>
            <a:custGeom>
              <a:rect b="b" l="l" r="r" t="t"/>
              <a:pathLst>
                <a:path extrusionOk="0" h="8305" w="7876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1259475" y="2916650"/>
              <a:ext cx="188575" cy="223700"/>
            </a:xfrm>
            <a:custGeom>
              <a:rect b="b" l="l" r="r" t="t"/>
              <a:pathLst>
                <a:path extrusionOk="0" h="8948" w="7543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1268725" y="2939350"/>
              <a:ext cx="169150" cy="178300"/>
            </a:xfrm>
            <a:custGeom>
              <a:rect b="b" l="l" r="r" t="t"/>
              <a:pathLst>
                <a:path extrusionOk="0" h="7132" w="6766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1271500" y="2931425"/>
              <a:ext cx="163625" cy="194125"/>
            </a:xfrm>
            <a:custGeom>
              <a:rect b="b" l="l" r="r" t="t"/>
              <a:pathLst>
                <a:path extrusionOk="0" h="7765" w="6545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1540450" y="2960750"/>
              <a:ext cx="151600" cy="159500"/>
            </a:xfrm>
            <a:custGeom>
              <a:rect b="b" l="l" r="r" t="t"/>
              <a:pathLst>
                <a:path extrusionOk="0" h="6380" w="6064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1542300" y="2952675"/>
              <a:ext cx="147900" cy="174725"/>
            </a:xfrm>
            <a:custGeom>
              <a:rect b="b" l="l" r="r" t="t"/>
              <a:pathLst>
                <a:path extrusionOk="0" h="6989" w="5916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1551550" y="2972325"/>
              <a:ext cx="129425" cy="136350"/>
            </a:xfrm>
            <a:custGeom>
              <a:rect b="b" l="l" r="r" t="t"/>
              <a:pathLst>
                <a:path extrusionOk="0" h="5454" w="5177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1551550" y="2963775"/>
              <a:ext cx="129425" cy="152525"/>
            </a:xfrm>
            <a:custGeom>
              <a:rect b="b" l="l" r="r" t="t"/>
              <a:pathLst>
                <a:path extrusionOk="0" h="6101" w="5177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4390900" y="2603325"/>
              <a:ext cx="29600" cy="247725"/>
            </a:xfrm>
            <a:custGeom>
              <a:rect b="b" l="l" r="r" t="t"/>
              <a:pathLst>
                <a:path extrusionOk="0" h="9909" w="1184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4291075" y="2603325"/>
              <a:ext cx="28675" cy="247725"/>
            </a:xfrm>
            <a:custGeom>
              <a:rect b="b" l="l" r="r" t="t"/>
              <a:pathLst>
                <a:path extrusionOk="0" h="9909" w="1147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4190325" y="2603325"/>
              <a:ext cx="29600" cy="247725"/>
            </a:xfrm>
            <a:custGeom>
              <a:rect b="b" l="l" r="r" t="t"/>
              <a:pathLst>
                <a:path extrusionOk="0" h="9909" w="1184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4090500" y="2603325"/>
              <a:ext cx="28675" cy="247725"/>
            </a:xfrm>
            <a:custGeom>
              <a:rect b="b" l="l" r="r" t="t"/>
              <a:pathLst>
                <a:path extrusionOk="0" h="9909" w="1147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561875" y="2950850"/>
              <a:ext cx="378050" cy="36050"/>
            </a:xfrm>
            <a:custGeom>
              <a:rect b="b" l="l" r="r" t="t"/>
              <a:pathLst>
                <a:path extrusionOk="0" h="1442" w="15122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561875" y="3063600"/>
              <a:ext cx="378050" cy="35150"/>
            </a:xfrm>
            <a:custGeom>
              <a:rect b="b" l="l" r="r" t="t"/>
              <a:pathLst>
                <a:path extrusionOk="0" h="1406" w="15122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2656050" y="3012775"/>
              <a:ext cx="159925" cy="146050"/>
            </a:xfrm>
            <a:custGeom>
              <a:rect b="b" l="l" r="r" t="t"/>
              <a:pathLst>
                <a:path extrusionOk="0" h="5842" w="6397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2648650" y="3005375"/>
              <a:ext cx="174700" cy="161775"/>
            </a:xfrm>
            <a:custGeom>
              <a:rect b="b" l="l" r="r" t="t"/>
              <a:pathLst>
                <a:path extrusionOk="0" h="6471" w="6988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2644950" y="3225350"/>
              <a:ext cx="159000" cy="146050"/>
            </a:xfrm>
            <a:custGeom>
              <a:rect b="b" l="l" r="r" t="t"/>
              <a:pathLst>
                <a:path extrusionOk="0" h="5842" w="636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2636625" y="3217950"/>
              <a:ext cx="174725" cy="160850"/>
            </a:xfrm>
            <a:custGeom>
              <a:rect b="b" l="l" r="r" t="t"/>
              <a:pathLst>
                <a:path extrusionOk="0" h="6434" w="6989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2618150" y="3425000"/>
              <a:ext cx="159925" cy="146050"/>
            </a:xfrm>
            <a:custGeom>
              <a:rect b="b" l="l" r="r" t="t"/>
              <a:pathLst>
                <a:path extrusionOk="0" h="5842" w="6397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2610750" y="3417600"/>
              <a:ext cx="174725" cy="160850"/>
            </a:xfrm>
            <a:custGeom>
              <a:rect b="b" l="l" r="r" t="t"/>
              <a:pathLst>
                <a:path extrusionOk="0" h="6434" w="6989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5515725" y="3650500"/>
              <a:ext cx="855875" cy="1305100"/>
            </a:xfrm>
            <a:custGeom>
              <a:rect b="b" l="l" r="r" t="t"/>
              <a:pathLst>
                <a:path extrusionOk="0" h="52204" w="34235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5508325" y="3642975"/>
              <a:ext cx="871600" cy="1320100"/>
            </a:xfrm>
            <a:custGeom>
              <a:rect b="b" l="l" r="r" t="t"/>
              <a:pathLst>
                <a:path extrusionOk="0" h="52804" w="34864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1200325" y="3650500"/>
              <a:ext cx="854975" cy="1305100"/>
            </a:xfrm>
            <a:custGeom>
              <a:rect b="b" l="l" r="r" t="t"/>
              <a:pathLst>
                <a:path extrusionOk="0" h="52204" w="34199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3"/>
            <p:cNvSpPr/>
            <p:nvPr/>
          </p:nvSpPr>
          <p:spPr>
            <a:xfrm>
              <a:off x="1192925" y="3642975"/>
              <a:ext cx="869775" cy="1320100"/>
            </a:xfrm>
            <a:custGeom>
              <a:rect b="b" l="l" r="r" t="t"/>
              <a:pathLst>
                <a:path extrusionOk="0" h="52804" w="34791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3"/>
            <p:cNvSpPr/>
            <p:nvPr/>
          </p:nvSpPr>
          <p:spPr>
            <a:xfrm>
              <a:off x="2685625" y="2486850"/>
              <a:ext cx="543475" cy="497275"/>
            </a:xfrm>
            <a:custGeom>
              <a:rect b="b" l="l" r="r" t="t"/>
              <a:pathLst>
                <a:path extrusionOk="0" h="19891" w="21739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3"/>
            <p:cNvSpPr/>
            <p:nvPr/>
          </p:nvSpPr>
          <p:spPr>
            <a:xfrm>
              <a:off x="2678225" y="2479450"/>
              <a:ext cx="558275" cy="513000"/>
            </a:xfrm>
            <a:custGeom>
              <a:rect b="b" l="l" r="r" t="t"/>
              <a:pathLst>
                <a:path extrusionOk="0" h="20520" w="22331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3"/>
            <p:cNvSpPr/>
            <p:nvPr/>
          </p:nvSpPr>
          <p:spPr>
            <a:xfrm>
              <a:off x="2722600" y="2520125"/>
              <a:ext cx="469550" cy="430750"/>
            </a:xfrm>
            <a:custGeom>
              <a:rect b="b" l="l" r="r" t="t"/>
              <a:pathLst>
                <a:path extrusionOk="0" h="17230" w="18782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3"/>
            <p:cNvSpPr/>
            <p:nvPr/>
          </p:nvSpPr>
          <p:spPr>
            <a:xfrm>
              <a:off x="2714275" y="2512725"/>
              <a:ext cx="485250" cy="445525"/>
            </a:xfrm>
            <a:custGeom>
              <a:rect b="b" l="l" r="r" t="t"/>
              <a:pathLst>
                <a:path extrusionOk="0" h="17821" w="1941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3"/>
            <p:cNvSpPr/>
            <p:nvPr/>
          </p:nvSpPr>
          <p:spPr>
            <a:xfrm>
              <a:off x="2772500" y="2565425"/>
              <a:ext cx="369725" cy="340150"/>
            </a:xfrm>
            <a:custGeom>
              <a:rect b="b" l="l" r="r" t="t"/>
              <a:pathLst>
                <a:path extrusionOk="0" h="13606" w="14789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3"/>
            <p:cNvSpPr/>
            <p:nvPr/>
          </p:nvSpPr>
          <p:spPr>
            <a:xfrm>
              <a:off x="2850150" y="2636600"/>
              <a:ext cx="214450" cy="197800"/>
            </a:xfrm>
            <a:custGeom>
              <a:rect b="b" l="l" r="r" t="t"/>
              <a:pathLst>
                <a:path extrusionOk="0" h="7912" w="8578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3"/>
            <p:cNvSpPr/>
            <p:nvPr/>
          </p:nvSpPr>
          <p:spPr>
            <a:xfrm>
              <a:off x="2957350" y="2520125"/>
              <a:ext cx="25" cy="430750"/>
            </a:xfrm>
            <a:custGeom>
              <a:rect b="b" l="l" r="r" t="t"/>
              <a:pathLst>
                <a:path extrusionOk="0" h="17230" w="1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3"/>
            <p:cNvSpPr/>
            <p:nvPr/>
          </p:nvSpPr>
          <p:spPr>
            <a:xfrm>
              <a:off x="2949950" y="2512725"/>
              <a:ext cx="14825" cy="445525"/>
            </a:xfrm>
            <a:custGeom>
              <a:rect b="b" l="l" r="r" t="t"/>
              <a:pathLst>
                <a:path extrusionOk="0" h="17821" w="593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3"/>
            <p:cNvSpPr/>
            <p:nvPr/>
          </p:nvSpPr>
          <p:spPr>
            <a:xfrm>
              <a:off x="2722600" y="2735475"/>
              <a:ext cx="469550" cy="25"/>
            </a:xfrm>
            <a:custGeom>
              <a:rect b="b" l="l" r="r" t="t"/>
              <a:pathLst>
                <a:path extrusionOk="0" h="1" w="18782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3"/>
            <p:cNvSpPr/>
            <p:nvPr/>
          </p:nvSpPr>
          <p:spPr>
            <a:xfrm>
              <a:off x="2714275" y="2728100"/>
              <a:ext cx="485250" cy="14800"/>
            </a:xfrm>
            <a:custGeom>
              <a:rect b="b" l="l" r="r" t="t"/>
              <a:pathLst>
                <a:path extrusionOk="0" h="592" w="1941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3"/>
            <p:cNvSpPr/>
            <p:nvPr/>
          </p:nvSpPr>
          <p:spPr>
            <a:xfrm>
              <a:off x="1932350" y="3051575"/>
              <a:ext cx="224625" cy="411425"/>
            </a:xfrm>
            <a:custGeom>
              <a:rect b="b" l="l" r="r" t="t"/>
              <a:pathLst>
                <a:path extrusionOk="0" h="16457" w="8985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3"/>
            <p:cNvSpPr/>
            <p:nvPr/>
          </p:nvSpPr>
          <p:spPr>
            <a:xfrm>
              <a:off x="1929575" y="3044200"/>
              <a:ext cx="230175" cy="426100"/>
            </a:xfrm>
            <a:custGeom>
              <a:rect b="b" l="l" r="r" t="t"/>
              <a:pathLst>
                <a:path extrusionOk="0" h="17044" w="9207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3"/>
            <p:cNvSpPr/>
            <p:nvPr/>
          </p:nvSpPr>
          <p:spPr>
            <a:xfrm>
              <a:off x="1860250" y="3071925"/>
              <a:ext cx="241250" cy="60100"/>
            </a:xfrm>
            <a:custGeom>
              <a:rect b="b" l="l" r="r" t="t"/>
              <a:pathLst>
                <a:path extrusionOk="0" h="2404" w="965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3"/>
            <p:cNvSpPr/>
            <p:nvPr/>
          </p:nvSpPr>
          <p:spPr>
            <a:xfrm>
              <a:off x="1852850" y="3064525"/>
              <a:ext cx="256050" cy="74900"/>
            </a:xfrm>
            <a:custGeom>
              <a:rect b="b" l="l" r="r" t="t"/>
              <a:pathLst>
                <a:path extrusionOk="0" h="2996" w="10242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3"/>
            <p:cNvSpPr/>
            <p:nvPr/>
          </p:nvSpPr>
          <p:spPr>
            <a:xfrm>
              <a:off x="2226250" y="3045125"/>
              <a:ext cx="224625" cy="411425"/>
            </a:xfrm>
            <a:custGeom>
              <a:rect b="b" l="l" r="r" t="t"/>
              <a:pathLst>
                <a:path extrusionOk="0" h="16457" w="8985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3"/>
            <p:cNvSpPr/>
            <p:nvPr/>
          </p:nvSpPr>
          <p:spPr>
            <a:xfrm>
              <a:off x="2224400" y="3037725"/>
              <a:ext cx="230175" cy="426100"/>
            </a:xfrm>
            <a:custGeom>
              <a:rect b="b" l="l" r="r" t="t"/>
              <a:pathLst>
                <a:path extrusionOk="0" h="17044" w="9207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3"/>
            <p:cNvSpPr/>
            <p:nvPr/>
          </p:nvSpPr>
          <p:spPr>
            <a:xfrm>
              <a:off x="2154175" y="3065450"/>
              <a:ext cx="241250" cy="60100"/>
            </a:xfrm>
            <a:custGeom>
              <a:rect b="b" l="l" r="r" t="t"/>
              <a:pathLst>
                <a:path extrusionOk="0" h="2404" w="965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3"/>
            <p:cNvSpPr/>
            <p:nvPr/>
          </p:nvSpPr>
          <p:spPr>
            <a:xfrm>
              <a:off x="2146775" y="3058050"/>
              <a:ext cx="256050" cy="75825"/>
            </a:xfrm>
            <a:custGeom>
              <a:rect b="b" l="l" r="r" t="t"/>
              <a:pathLst>
                <a:path extrusionOk="0" h="3033" w="10242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3"/>
            <p:cNvSpPr/>
            <p:nvPr/>
          </p:nvSpPr>
          <p:spPr>
            <a:xfrm>
              <a:off x="6411325" y="2750350"/>
              <a:ext cx="307800" cy="342775"/>
            </a:xfrm>
            <a:custGeom>
              <a:rect b="b" l="l" r="r" t="t"/>
              <a:pathLst>
                <a:path extrusionOk="0" h="13711" w="12312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3"/>
            <p:cNvSpPr/>
            <p:nvPr/>
          </p:nvSpPr>
          <p:spPr>
            <a:xfrm>
              <a:off x="6421500" y="2742875"/>
              <a:ext cx="288400" cy="358650"/>
            </a:xfrm>
            <a:custGeom>
              <a:rect b="b" l="l" r="r" t="t"/>
              <a:pathLst>
                <a:path extrusionOk="0" h="14346" w="11536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3"/>
            <p:cNvSpPr/>
            <p:nvPr/>
          </p:nvSpPr>
          <p:spPr>
            <a:xfrm>
              <a:off x="6367900" y="2718725"/>
              <a:ext cx="380800" cy="356000"/>
            </a:xfrm>
            <a:custGeom>
              <a:rect b="b" l="l" r="r" t="t"/>
              <a:pathLst>
                <a:path extrusionOk="0" h="14240" w="15232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3"/>
            <p:cNvSpPr/>
            <p:nvPr/>
          </p:nvSpPr>
          <p:spPr>
            <a:xfrm>
              <a:off x="6007425" y="2810625"/>
              <a:ext cx="244025" cy="272225"/>
            </a:xfrm>
            <a:custGeom>
              <a:rect b="b" l="l" r="r" t="t"/>
              <a:pathLst>
                <a:path extrusionOk="0" h="10889" w="9761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3"/>
            <p:cNvSpPr/>
            <p:nvPr/>
          </p:nvSpPr>
          <p:spPr>
            <a:xfrm>
              <a:off x="6013900" y="2802950"/>
              <a:ext cx="231100" cy="287475"/>
            </a:xfrm>
            <a:custGeom>
              <a:rect b="b" l="l" r="r" t="t"/>
              <a:pathLst>
                <a:path extrusionOk="0" h="11499" w="9244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3"/>
            <p:cNvSpPr/>
            <p:nvPr/>
          </p:nvSpPr>
          <p:spPr>
            <a:xfrm>
              <a:off x="5994500" y="2772900"/>
              <a:ext cx="258800" cy="320975"/>
            </a:xfrm>
            <a:custGeom>
              <a:rect b="b" l="l" r="r" t="t"/>
              <a:pathLst>
                <a:path extrusionOk="0" h="12839" w="10352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3"/>
            <p:cNvSpPr/>
            <p:nvPr/>
          </p:nvSpPr>
          <p:spPr>
            <a:xfrm>
              <a:off x="5838275" y="3220725"/>
              <a:ext cx="467725" cy="561975"/>
            </a:xfrm>
            <a:custGeom>
              <a:rect b="b" l="l" r="r" t="t"/>
              <a:pathLst>
                <a:path extrusionOk="0" h="22479" w="18709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3"/>
            <p:cNvSpPr/>
            <p:nvPr/>
          </p:nvSpPr>
          <p:spPr>
            <a:xfrm>
              <a:off x="5829975" y="3213325"/>
              <a:ext cx="484325" cy="577500"/>
            </a:xfrm>
            <a:custGeom>
              <a:rect b="b" l="l" r="r" t="t"/>
              <a:pathLst>
                <a:path extrusionOk="0" h="23100" w="19373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3"/>
            <p:cNvSpPr/>
            <p:nvPr/>
          </p:nvSpPr>
          <p:spPr>
            <a:xfrm>
              <a:off x="6088775" y="3235525"/>
              <a:ext cx="500975" cy="665475"/>
            </a:xfrm>
            <a:custGeom>
              <a:rect b="b" l="l" r="r" t="t"/>
              <a:pathLst>
                <a:path extrusionOk="0" h="26619" w="20039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3"/>
            <p:cNvSpPr/>
            <p:nvPr/>
          </p:nvSpPr>
          <p:spPr>
            <a:xfrm>
              <a:off x="6081375" y="3228125"/>
              <a:ext cx="516675" cy="680050"/>
            </a:xfrm>
            <a:custGeom>
              <a:rect b="b" l="l" r="r" t="t"/>
              <a:pathLst>
                <a:path extrusionOk="0" h="27202" w="20667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3"/>
            <p:cNvSpPr/>
            <p:nvPr/>
          </p:nvSpPr>
          <p:spPr>
            <a:xfrm>
              <a:off x="5663600" y="3210550"/>
              <a:ext cx="354950" cy="461250"/>
            </a:xfrm>
            <a:custGeom>
              <a:rect b="b" l="l" r="r" t="t"/>
              <a:pathLst>
                <a:path extrusionOk="0" h="18450" w="14198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3"/>
            <p:cNvSpPr/>
            <p:nvPr/>
          </p:nvSpPr>
          <p:spPr>
            <a:xfrm>
              <a:off x="5655275" y="3202250"/>
              <a:ext cx="371575" cy="477650"/>
            </a:xfrm>
            <a:custGeom>
              <a:rect b="b" l="l" r="r" t="t"/>
              <a:pathLst>
                <a:path extrusionOk="0" h="19106" w="14863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3"/>
            <p:cNvSpPr/>
            <p:nvPr/>
          </p:nvSpPr>
          <p:spPr>
            <a:xfrm>
              <a:off x="1289975" y="3512800"/>
              <a:ext cx="232025" cy="192275"/>
            </a:xfrm>
            <a:custGeom>
              <a:rect b="b" l="l" r="r" t="t"/>
              <a:pathLst>
                <a:path extrusionOk="0" h="7691" w="9281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3"/>
            <p:cNvSpPr/>
            <p:nvPr/>
          </p:nvSpPr>
          <p:spPr>
            <a:xfrm>
              <a:off x="1281650" y="3505175"/>
              <a:ext cx="247750" cy="207525"/>
            </a:xfrm>
            <a:custGeom>
              <a:rect b="b" l="l" r="r" t="t"/>
              <a:pathLst>
                <a:path extrusionOk="0" h="8301" w="991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3"/>
            <p:cNvSpPr/>
            <p:nvPr/>
          </p:nvSpPr>
          <p:spPr>
            <a:xfrm>
              <a:off x="1197550" y="3311300"/>
              <a:ext cx="243100" cy="176575"/>
            </a:xfrm>
            <a:custGeom>
              <a:rect b="b" l="l" r="r" t="t"/>
              <a:pathLst>
                <a:path extrusionOk="0" h="7063" w="9724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3"/>
            <p:cNvSpPr/>
            <p:nvPr/>
          </p:nvSpPr>
          <p:spPr>
            <a:xfrm>
              <a:off x="1190150" y="3302975"/>
              <a:ext cx="258825" cy="192475"/>
            </a:xfrm>
            <a:custGeom>
              <a:rect b="b" l="l" r="r" t="t"/>
              <a:pathLst>
                <a:path extrusionOk="0" h="7699" w="10353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3"/>
            <p:cNvSpPr/>
            <p:nvPr/>
          </p:nvSpPr>
          <p:spPr>
            <a:xfrm>
              <a:off x="1413825" y="3288200"/>
              <a:ext cx="203375" cy="151600"/>
            </a:xfrm>
            <a:custGeom>
              <a:rect b="b" l="l" r="r" t="t"/>
              <a:pathLst>
                <a:path extrusionOk="0" h="6064" w="8135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3"/>
            <p:cNvSpPr/>
            <p:nvPr/>
          </p:nvSpPr>
          <p:spPr>
            <a:xfrm>
              <a:off x="1406425" y="3280575"/>
              <a:ext cx="219100" cy="166850"/>
            </a:xfrm>
            <a:custGeom>
              <a:rect b="b" l="l" r="r" t="t"/>
              <a:pathLst>
                <a:path extrusionOk="0" h="6674" w="8764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1601450" y="3269700"/>
              <a:ext cx="162700" cy="129425"/>
            </a:xfrm>
            <a:custGeom>
              <a:rect b="b" l="l" r="r" t="t"/>
              <a:pathLst>
                <a:path extrusionOk="0" h="5177" w="6508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1593150" y="3262075"/>
              <a:ext cx="179325" cy="145375"/>
            </a:xfrm>
            <a:custGeom>
              <a:rect b="b" l="l" r="r" t="t"/>
              <a:pathLst>
                <a:path extrusionOk="0" h="5815" w="7173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1497950" y="3470275"/>
              <a:ext cx="185800" cy="158075"/>
            </a:xfrm>
            <a:custGeom>
              <a:rect b="b" l="l" r="r" t="t"/>
              <a:pathLst>
                <a:path extrusionOk="0" h="6323" w="7432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1489625" y="3462650"/>
              <a:ext cx="202425" cy="173825"/>
            </a:xfrm>
            <a:custGeom>
              <a:rect b="b" l="l" r="r" t="t"/>
              <a:pathLst>
                <a:path extrusionOk="0" h="6953" w="8097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1004375" y="3337175"/>
              <a:ext cx="228325" cy="193200"/>
            </a:xfrm>
            <a:custGeom>
              <a:rect b="b" l="l" r="r" t="t"/>
              <a:pathLst>
                <a:path extrusionOk="0" h="7728" w="9133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996075" y="3329800"/>
              <a:ext cx="244025" cy="208150"/>
            </a:xfrm>
            <a:custGeom>
              <a:rect b="b" l="l" r="r" t="t"/>
              <a:pathLst>
                <a:path extrusionOk="0" h="8326" w="9761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3"/>
            <p:cNvSpPr/>
            <p:nvPr/>
          </p:nvSpPr>
          <p:spPr>
            <a:xfrm>
              <a:off x="1752100" y="3259550"/>
              <a:ext cx="92475" cy="106300"/>
            </a:xfrm>
            <a:custGeom>
              <a:rect b="b" l="l" r="r" t="t"/>
              <a:pathLst>
                <a:path extrusionOk="0" h="4252" w="3699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3"/>
            <p:cNvSpPr/>
            <p:nvPr/>
          </p:nvSpPr>
          <p:spPr>
            <a:xfrm>
              <a:off x="1743800" y="3251925"/>
              <a:ext cx="109075" cy="121575"/>
            </a:xfrm>
            <a:custGeom>
              <a:rect b="b" l="l" r="r" t="t"/>
              <a:pathLst>
                <a:path extrusionOk="0" h="4863" w="4363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3"/>
            <p:cNvSpPr/>
            <p:nvPr/>
          </p:nvSpPr>
          <p:spPr>
            <a:xfrm>
              <a:off x="1087575" y="3563625"/>
              <a:ext cx="235700" cy="215375"/>
            </a:xfrm>
            <a:custGeom>
              <a:rect b="b" l="l" r="r" t="t"/>
              <a:pathLst>
                <a:path extrusionOk="0" h="8615" w="9428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1079250" y="3556000"/>
              <a:ext cx="252350" cy="231100"/>
            </a:xfrm>
            <a:custGeom>
              <a:rect b="b" l="l" r="r" t="t"/>
              <a:pathLst>
                <a:path extrusionOk="0" h="9244" w="10094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3"/>
            <p:cNvSpPr/>
            <p:nvPr/>
          </p:nvSpPr>
          <p:spPr>
            <a:xfrm>
              <a:off x="1670775" y="3434225"/>
              <a:ext cx="154375" cy="132200"/>
            </a:xfrm>
            <a:custGeom>
              <a:rect b="b" l="l" r="r" t="t"/>
              <a:pathLst>
                <a:path extrusionOk="0" h="5288" w="6175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3"/>
            <p:cNvSpPr/>
            <p:nvPr/>
          </p:nvSpPr>
          <p:spPr>
            <a:xfrm>
              <a:off x="1663375" y="3426600"/>
              <a:ext cx="170100" cy="147450"/>
            </a:xfrm>
            <a:custGeom>
              <a:rect b="b" l="l" r="r" t="t"/>
              <a:pathLst>
                <a:path extrusionOk="0" h="5898" w="6804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1817725" y="3414825"/>
              <a:ext cx="87850" cy="97075"/>
            </a:xfrm>
            <a:custGeom>
              <a:rect b="b" l="l" r="r" t="t"/>
              <a:pathLst>
                <a:path extrusionOk="0" h="3883" w="3514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1810350" y="3407175"/>
              <a:ext cx="103525" cy="112350"/>
            </a:xfrm>
            <a:custGeom>
              <a:rect b="b" l="l" r="r" t="t"/>
              <a:pathLst>
                <a:path extrusionOk="0" h="4494" w="4141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6467700" y="3108900"/>
              <a:ext cx="396550" cy="1791250"/>
            </a:xfrm>
            <a:custGeom>
              <a:rect b="b" l="l" r="r" t="t"/>
              <a:pathLst>
                <a:path extrusionOk="0" h="71650" w="15862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6694150" y="3425900"/>
              <a:ext cx="170100" cy="713575"/>
            </a:xfrm>
            <a:custGeom>
              <a:rect b="b" l="l" r="r" t="t"/>
              <a:pathLst>
                <a:path extrusionOk="0" h="28543" w="6804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5578575" y="4023925"/>
              <a:ext cx="478775" cy="632200"/>
            </a:xfrm>
            <a:custGeom>
              <a:rect b="b" l="l" r="r" t="t"/>
              <a:pathLst>
                <a:path extrusionOk="0" h="25288" w="19151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3"/>
            <p:cNvSpPr/>
            <p:nvPr/>
          </p:nvSpPr>
          <p:spPr>
            <a:xfrm>
              <a:off x="5824425" y="4187500"/>
              <a:ext cx="15725" cy="314275"/>
            </a:xfrm>
            <a:custGeom>
              <a:rect b="b" l="l" r="r" t="t"/>
              <a:pathLst>
                <a:path extrusionOk="0" h="12571" w="629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3"/>
            <p:cNvSpPr/>
            <p:nvPr/>
          </p:nvSpPr>
          <p:spPr>
            <a:xfrm>
              <a:off x="5823500" y="3806475"/>
              <a:ext cx="396525" cy="794825"/>
            </a:xfrm>
            <a:custGeom>
              <a:rect b="b" l="l" r="r" t="t"/>
              <a:pathLst>
                <a:path extrusionOk="0" h="31793" w="15861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3"/>
            <p:cNvSpPr/>
            <p:nvPr/>
          </p:nvSpPr>
          <p:spPr>
            <a:xfrm>
              <a:off x="694750" y="2954525"/>
              <a:ext cx="15750" cy="1954850"/>
            </a:xfrm>
            <a:custGeom>
              <a:rect b="b" l="l" r="r" t="t"/>
              <a:pathLst>
                <a:path extrusionOk="0" h="78194" w="63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3"/>
            <p:cNvSpPr/>
            <p:nvPr/>
          </p:nvSpPr>
          <p:spPr>
            <a:xfrm>
              <a:off x="758525" y="3878800"/>
              <a:ext cx="223700" cy="15750"/>
            </a:xfrm>
            <a:custGeom>
              <a:rect b="b" l="l" r="r" t="t"/>
              <a:pathLst>
                <a:path extrusionOk="0" h="630" w="8948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3"/>
            <p:cNvSpPr/>
            <p:nvPr/>
          </p:nvSpPr>
          <p:spPr>
            <a:xfrm>
              <a:off x="966475" y="3697650"/>
              <a:ext cx="170100" cy="1175700"/>
            </a:xfrm>
            <a:custGeom>
              <a:rect b="b" l="l" r="r" t="t"/>
              <a:pathLst>
                <a:path extrusionOk="0" h="47028" w="6804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3"/>
            <p:cNvSpPr/>
            <p:nvPr/>
          </p:nvSpPr>
          <p:spPr>
            <a:xfrm>
              <a:off x="794575" y="4078450"/>
              <a:ext cx="187650" cy="332750"/>
            </a:xfrm>
            <a:custGeom>
              <a:rect b="b" l="l" r="r" t="t"/>
              <a:pathLst>
                <a:path extrusionOk="0" h="13310" w="7506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3"/>
            <p:cNvSpPr/>
            <p:nvPr/>
          </p:nvSpPr>
          <p:spPr>
            <a:xfrm>
              <a:off x="1193850" y="4105250"/>
              <a:ext cx="14825" cy="813375"/>
            </a:xfrm>
            <a:custGeom>
              <a:rect b="b" l="l" r="r" t="t"/>
              <a:pathLst>
                <a:path extrusionOk="0" h="32535" w="593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3"/>
            <p:cNvSpPr/>
            <p:nvPr/>
          </p:nvSpPr>
          <p:spPr>
            <a:xfrm>
              <a:off x="6377125" y="4105250"/>
              <a:ext cx="15750" cy="857750"/>
            </a:xfrm>
            <a:custGeom>
              <a:rect b="b" l="l" r="r" t="t"/>
              <a:pathLst>
                <a:path extrusionOk="0" h="34310" w="63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3"/>
            <p:cNvSpPr/>
            <p:nvPr/>
          </p:nvSpPr>
          <p:spPr>
            <a:xfrm>
              <a:off x="1301075" y="3906075"/>
              <a:ext cx="715400" cy="278475"/>
            </a:xfrm>
            <a:custGeom>
              <a:rect b="b" l="l" r="r" t="t"/>
              <a:pathLst>
                <a:path extrusionOk="0" h="11139" w="28616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3"/>
            <p:cNvSpPr/>
            <p:nvPr/>
          </p:nvSpPr>
          <p:spPr>
            <a:xfrm>
              <a:off x="1355600" y="3997100"/>
              <a:ext cx="297650" cy="595025"/>
            </a:xfrm>
            <a:custGeom>
              <a:rect b="b" l="l" r="r" t="t"/>
              <a:pathLst>
                <a:path extrusionOk="0" h="23801" w="11906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3"/>
            <p:cNvSpPr/>
            <p:nvPr/>
          </p:nvSpPr>
          <p:spPr>
            <a:xfrm>
              <a:off x="1882425" y="4069200"/>
              <a:ext cx="14825" cy="206150"/>
            </a:xfrm>
            <a:custGeom>
              <a:rect b="b" l="l" r="r" t="t"/>
              <a:pathLst>
                <a:path extrusionOk="0" h="8246" w="593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3"/>
            <p:cNvSpPr/>
            <p:nvPr/>
          </p:nvSpPr>
          <p:spPr>
            <a:xfrm>
              <a:off x="3261425" y="5005475"/>
              <a:ext cx="265300" cy="191150"/>
            </a:xfrm>
            <a:custGeom>
              <a:rect b="b" l="l" r="r" t="t"/>
              <a:pathLst>
                <a:path extrusionOk="0" h="7646" w="10612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3"/>
            <p:cNvSpPr/>
            <p:nvPr/>
          </p:nvSpPr>
          <p:spPr>
            <a:xfrm>
              <a:off x="3268825" y="4997850"/>
              <a:ext cx="265300" cy="206375"/>
            </a:xfrm>
            <a:custGeom>
              <a:rect b="b" l="l" r="r" t="t"/>
              <a:pathLst>
                <a:path extrusionOk="0" h="8255" w="10612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3"/>
            <p:cNvSpPr/>
            <p:nvPr/>
          </p:nvSpPr>
          <p:spPr>
            <a:xfrm>
              <a:off x="3389900" y="4063650"/>
              <a:ext cx="271775" cy="1028750"/>
            </a:xfrm>
            <a:custGeom>
              <a:rect b="b" l="l" r="r" t="t"/>
              <a:pathLst>
                <a:path extrusionOk="0" h="41150" w="10871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3"/>
            <p:cNvSpPr/>
            <p:nvPr/>
          </p:nvSpPr>
          <p:spPr>
            <a:xfrm>
              <a:off x="3382525" y="4055650"/>
              <a:ext cx="287450" cy="1044125"/>
            </a:xfrm>
            <a:custGeom>
              <a:rect b="b" l="l" r="r" t="t"/>
              <a:pathLst>
                <a:path extrusionOk="0" h="41765" w="11498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3397300" y="3850150"/>
              <a:ext cx="427050" cy="427050"/>
            </a:xfrm>
            <a:custGeom>
              <a:rect b="b" l="l" r="r" t="t"/>
              <a:pathLst>
                <a:path extrusionOk="0" h="17082" w="17082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3389900" y="3841825"/>
              <a:ext cx="442750" cy="442750"/>
            </a:xfrm>
            <a:custGeom>
              <a:rect b="b" l="l" r="r" t="t"/>
              <a:pathLst>
                <a:path extrusionOk="0" h="17710" w="1771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4143175" y="5005475"/>
              <a:ext cx="265300" cy="191150"/>
            </a:xfrm>
            <a:custGeom>
              <a:rect b="b" l="l" r="r" t="t"/>
              <a:pathLst>
                <a:path extrusionOk="0" h="7646" w="10612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4135800" y="4997850"/>
              <a:ext cx="265275" cy="206375"/>
            </a:xfrm>
            <a:custGeom>
              <a:rect b="b" l="l" r="r" t="t"/>
              <a:pathLst>
                <a:path extrusionOk="0" h="8255" w="10611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4008250" y="4063650"/>
              <a:ext cx="271750" cy="1028750"/>
            </a:xfrm>
            <a:custGeom>
              <a:rect b="b" l="l" r="r" t="t"/>
              <a:pathLst>
                <a:path extrusionOk="0" h="41150" w="1087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3999925" y="4055650"/>
              <a:ext cx="287475" cy="1044125"/>
            </a:xfrm>
            <a:custGeom>
              <a:rect b="b" l="l" r="r" t="t"/>
              <a:pathLst>
                <a:path extrusionOk="0" h="41765" w="11499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3844650" y="3850150"/>
              <a:ext cx="427950" cy="427050"/>
            </a:xfrm>
            <a:custGeom>
              <a:rect b="b" l="l" r="r" t="t"/>
              <a:pathLst>
                <a:path extrusionOk="0" h="17082" w="17118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3837250" y="3841825"/>
              <a:ext cx="442750" cy="442750"/>
            </a:xfrm>
            <a:custGeom>
              <a:rect b="b" l="l" r="r" t="t"/>
              <a:pathLst>
                <a:path extrusionOk="0" h="17710" w="1771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3685675" y="2397200"/>
              <a:ext cx="332750" cy="450150"/>
            </a:xfrm>
            <a:custGeom>
              <a:rect b="b" l="l" r="r" t="t"/>
              <a:pathLst>
                <a:path extrusionOk="0" h="18006" w="1331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3710625" y="2388875"/>
              <a:ext cx="312425" cy="466800"/>
            </a:xfrm>
            <a:custGeom>
              <a:rect b="b" l="l" r="r" t="t"/>
              <a:pathLst>
                <a:path extrusionOk="0" h="18672" w="12497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3762400" y="2725350"/>
              <a:ext cx="136800" cy="153425"/>
            </a:xfrm>
            <a:custGeom>
              <a:rect b="b" l="l" r="r" t="t"/>
              <a:pathLst>
                <a:path extrusionOk="0" h="6137" w="5472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3755000" y="2717000"/>
              <a:ext cx="151600" cy="169525"/>
            </a:xfrm>
            <a:custGeom>
              <a:rect b="b" l="l" r="r" t="t"/>
              <a:pathLst>
                <a:path extrusionOk="0" h="6781" w="6064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3642950" y="2338775"/>
              <a:ext cx="450350" cy="524625"/>
            </a:xfrm>
            <a:custGeom>
              <a:rect b="b" l="l" r="r" t="t"/>
              <a:pathLst>
                <a:path extrusionOk="0" h="20985" w="18014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3658875" y="2330650"/>
              <a:ext cx="406700" cy="540725"/>
            </a:xfrm>
            <a:custGeom>
              <a:rect b="b" l="l" r="r" t="t"/>
              <a:pathLst>
                <a:path extrusionOk="0" h="21629" w="16268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3633000" y="2838275"/>
              <a:ext cx="438125" cy="93175"/>
            </a:xfrm>
            <a:custGeom>
              <a:rect b="b" l="l" r="r" t="t"/>
              <a:pathLst>
                <a:path extrusionOk="0" h="3727" w="17525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3624675" y="2830675"/>
              <a:ext cx="454750" cy="108425"/>
            </a:xfrm>
            <a:custGeom>
              <a:rect b="b" l="l" r="r" t="t"/>
              <a:pathLst>
                <a:path extrusionOk="0" h="4337" w="1819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3174550" y="2857500"/>
              <a:ext cx="244950" cy="223675"/>
            </a:xfrm>
            <a:custGeom>
              <a:rect b="b" l="l" r="r" t="t"/>
              <a:pathLst>
                <a:path extrusionOk="0" h="8947" w="9798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3165325" y="2849175"/>
              <a:ext cx="261575" cy="239575"/>
            </a:xfrm>
            <a:custGeom>
              <a:rect b="b" l="l" r="r" t="t"/>
              <a:pathLst>
                <a:path extrusionOk="0" h="9583" w="10463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3119100" y="3076550"/>
              <a:ext cx="183025" cy="423600"/>
            </a:xfrm>
            <a:custGeom>
              <a:rect b="b" l="l" r="r" t="t"/>
              <a:pathLst>
                <a:path extrusionOk="0" h="16944" w="7321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3110775" y="3068775"/>
              <a:ext cx="198750" cy="439425"/>
            </a:xfrm>
            <a:custGeom>
              <a:rect b="b" l="l" r="r" t="t"/>
              <a:pathLst>
                <a:path extrusionOk="0" h="17577" w="795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3104300" y="2951775"/>
              <a:ext cx="378050" cy="561575"/>
            </a:xfrm>
            <a:custGeom>
              <a:rect b="b" l="l" r="r" t="t"/>
              <a:pathLst>
                <a:path extrusionOk="0" h="22463" w="15122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3113550" y="2944025"/>
              <a:ext cx="376200" cy="577100"/>
            </a:xfrm>
            <a:custGeom>
              <a:rect b="b" l="l" r="r" t="t"/>
              <a:pathLst>
                <a:path extrusionOk="0" h="23084" w="15048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4058150" y="2922175"/>
              <a:ext cx="1011175" cy="521400"/>
            </a:xfrm>
            <a:custGeom>
              <a:rect b="b" l="l" r="r" t="t"/>
              <a:pathLst>
                <a:path extrusionOk="0" h="20856" w="40447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4049825" y="2914800"/>
              <a:ext cx="1026900" cy="537025"/>
            </a:xfrm>
            <a:custGeom>
              <a:rect b="b" l="l" r="r" t="t"/>
              <a:pathLst>
                <a:path extrusionOk="0" h="21481" w="41076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5032325" y="2936500"/>
              <a:ext cx="282850" cy="248425"/>
            </a:xfrm>
            <a:custGeom>
              <a:rect b="b" l="l" r="r" t="t"/>
              <a:pathLst>
                <a:path extrusionOk="0" h="9937" w="11314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5024000" y="2928650"/>
              <a:ext cx="291175" cy="263450"/>
            </a:xfrm>
            <a:custGeom>
              <a:rect b="b" l="l" r="r" t="t"/>
              <a:pathLst>
                <a:path extrusionOk="0" h="10538" w="11647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5170975" y="3049725"/>
              <a:ext cx="49925" cy="34225"/>
            </a:xfrm>
            <a:custGeom>
              <a:rect b="b" l="l" r="r" t="t"/>
              <a:pathLst>
                <a:path extrusionOk="0" h="1369" w="1997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5177425" y="3078150"/>
              <a:ext cx="36075" cy="32750"/>
            </a:xfrm>
            <a:custGeom>
              <a:rect b="b" l="l" r="r" t="t"/>
              <a:pathLst>
                <a:path extrusionOk="0" h="1310" w="1443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175600" y="3110600"/>
              <a:ext cx="33275" cy="33575"/>
            </a:xfrm>
            <a:custGeom>
              <a:rect b="b" l="l" r="r" t="t"/>
              <a:pathLst>
                <a:path extrusionOk="0" h="1343" w="1331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094250" y="3007225"/>
              <a:ext cx="42550" cy="15725"/>
            </a:xfrm>
            <a:custGeom>
              <a:rect b="b" l="l" r="r" t="t"/>
              <a:pathLst>
                <a:path extrusionOk="0" h="629" w="1702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3419475" y="2893525"/>
              <a:ext cx="818000" cy="942775"/>
            </a:xfrm>
            <a:custGeom>
              <a:rect b="b" l="l" r="r" t="t"/>
              <a:pathLst>
                <a:path extrusionOk="0" h="37711" w="3272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3411175" y="2886150"/>
              <a:ext cx="833700" cy="957550"/>
            </a:xfrm>
            <a:custGeom>
              <a:rect b="b" l="l" r="r" t="t"/>
              <a:pathLst>
                <a:path extrusionOk="0" h="38302" w="33348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3472175" y="3836275"/>
              <a:ext cx="732025" cy="440925"/>
            </a:xfrm>
            <a:custGeom>
              <a:rect b="b" l="l" r="r" t="t"/>
              <a:pathLst>
                <a:path extrusionOk="0" h="17637" w="29281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3468475" y="3828900"/>
              <a:ext cx="737575" cy="455675"/>
            </a:xfrm>
            <a:custGeom>
              <a:rect b="b" l="l" r="r" t="t"/>
              <a:pathLst>
                <a:path extrusionOk="0" h="18227" w="29503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3795650" y="4161625"/>
              <a:ext cx="109100" cy="415025"/>
            </a:xfrm>
            <a:custGeom>
              <a:rect b="b" l="l" r="r" t="t"/>
              <a:pathLst>
                <a:path extrusionOk="0" h="16601" w="4364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3"/>
            <p:cNvSpPr/>
            <p:nvPr/>
          </p:nvSpPr>
          <p:spPr>
            <a:xfrm>
              <a:off x="3788275" y="4154225"/>
              <a:ext cx="123875" cy="430750"/>
            </a:xfrm>
            <a:custGeom>
              <a:rect b="b" l="l" r="r" t="t"/>
              <a:pathLst>
                <a:path extrusionOk="0" h="17230" w="4955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3"/>
            <p:cNvSpPr/>
            <p:nvPr/>
          </p:nvSpPr>
          <p:spPr>
            <a:xfrm>
              <a:off x="3767925" y="4511925"/>
              <a:ext cx="164550" cy="525000"/>
            </a:xfrm>
            <a:custGeom>
              <a:rect b="b" l="l" r="r" t="t"/>
              <a:pathLst>
                <a:path extrusionOk="0" h="21000" w="6582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3"/>
            <p:cNvSpPr/>
            <p:nvPr/>
          </p:nvSpPr>
          <p:spPr>
            <a:xfrm>
              <a:off x="3760550" y="4503600"/>
              <a:ext cx="179325" cy="540725"/>
            </a:xfrm>
            <a:custGeom>
              <a:rect b="b" l="l" r="r" t="t"/>
              <a:pathLst>
                <a:path extrusionOk="0" h="21629" w="7173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3"/>
            <p:cNvSpPr/>
            <p:nvPr/>
          </p:nvSpPr>
          <p:spPr>
            <a:xfrm>
              <a:off x="3244800" y="4999025"/>
              <a:ext cx="1202500" cy="159000"/>
            </a:xfrm>
            <a:custGeom>
              <a:rect b="b" l="l" r="r" t="t"/>
              <a:pathLst>
                <a:path extrusionOk="0" h="6360" w="4810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3"/>
            <p:cNvSpPr/>
            <p:nvPr/>
          </p:nvSpPr>
          <p:spPr>
            <a:xfrm>
              <a:off x="3237400" y="4991250"/>
              <a:ext cx="1217275" cy="174150"/>
            </a:xfrm>
            <a:custGeom>
              <a:rect b="b" l="l" r="r" t="t"/>
              <a:pathLst>
                <a:path extrusionOk="0" h="6966" w="48691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3"/>
            <p:cNvSpPr/>
            <p:nvPr/>
          </p:nvSpPr>
          <p:spPr>
            <a:xfrm>
              <a:off x="3253125" y="5145975"/>
              <a:ext cx="73025" cy="72125"/>
            </a:xfrm>
            <a:custGeom>
              <a:rect b="b" l="l" r="r" t="t"/>
              <a:pathLst>
                <a:path extrusionOk="0" h="2885" w="2921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3"/>
            <p:cNvSpPr/>
            <p:nvPr/>
          </p:nvSpPr>
          <p:spPr>
            <a:xfrm>
              <a:off x="3245725" y="5137650"/>
              <a:ext cx="87825" cy="88750"/>
            </a:xfrm>
            <a:custGeom>
              <a:rect b="b" l="l" r="r" t="t"/>
              <a:pathLst>
                <a:path extrusionOk="0" h="3550" w="3513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3"/>
            <p:cNvSpPr/>
            <p:nvPr/>
          </p:nvSpPr>
          <p:spPr>
            <a:xfrm>
              <a:off x="3809525" y="5145975"/>
              <a:ext cx="73050" cy="72125"/>
            </a:xfrm>
            <a:custGeom>
              <a:rect b="b" l="l" r="r" t="t"/>
              <a:pathLst>
                <a:path extrusionOk="0" h="2885" w="2922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3"/>
            <p:cNvSpPr/>
            <p:nvPr/>
          </p:nvSpPr>
          <p:spPr>
            <a:xfrm>
              <a:off x="3802125" y="5137650"/>
              <a:ext cx="87825" cy="88750"/>
            </a:xfrm>
            <a:custGeom>
              <a:rect b="b" l="l" r="r" t="t"/>
              <a:pathLst>
                <a:path extrusionOk="0" h="3550" w="3513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3"/>
            <p:cNvSpPr/>
            <p:nvPr/>
          </p:nvSpPr>
          <p:spPr>
            <a:xfrm>
              <a:off x="4369625" y="5145975"/>
              <a:ext cx="72125" cy="72125"/>
            </a:xfrm>
            <a:custGeom>
              <a:rect b="b" l="l" r="r" t="t"/>
              <a:pathLst>
                <a:path extrusionOk="0" h="2885" w="2885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3"/>
            <p:cNvSpPr/>
            <p:nvPr/>
          </p:nvSpPr>
          <p:spPr>
            <a:xfrm>
              <a:off x="4362225" y="5137650"/>
              <a:ext cx="87850" cy="88750"/>
            </a:xfrm>
            <a:custGeom>
              <a:rect b="b" l="l" r="r" t="t"/>
              <a:pathLst>
                <a:path extrusionOk="0" h="3550" w="3514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3"/>
            <p:cNvSpPr/>
            <p:nvPr/>
          </p:nvSpPr>
          <p:spPr>
            <a:xfrm>
              <a:off x="3325200" y="3763275"/>
              <a:ext cx="108175" cy="466775"/>
            </a:xfrm>
            <a:custGeom>
              <a:rect b="b" l="l" r="r" t="t"/>
              <a:pathLst>
                <a:path extrusionOk="0" h="18671" w="4327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3"/>
            <p:cNvSpPr/>
            <p:nvPr/>
          </p:nvSpPr>
          <p:spPr>
            <a:xfrm>
              <a:off x="3317825" y="3755875"/>
              <a:ext cx="122950" cy="482500"/>
            </a:xfrm>
            <a:custGeom>
              <a:rect b="b" l="l" r="r" t="t"/>
              <a:pathLst>
                <a:path extrusionOk="0" h="19300" w="4918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3"/>
            <p:cNvSpPr/>
            <p:nvPr/>
          </p:nvSpPr>
          <p:spPr>
            <a:xfrm>
              <a:off x="3264200" y="3666225"/>
              <a:ext cx="169175" cy="86900"/>
            </a:xfrm>
            <a:custGeom>
              <a:rect b="b" l="l" r="r" t="t"/>
              <a:pathLst>
                <a:path extrusionOk="0" h="3476" w="6767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3"/>
            <p:cNvSpPr/>
            <p:nvPr/>
          </p:nvSpPr>
          <p:spPr>
            <a:xfrm>
              <a:off x="3255900" y="3658825"/>
              <a:ext cx="184875" cy="102625"/>
            </a:xfrm>
            <a:custGeom>
              <a:rect b="b" l="l" r="r" t="t"/>
              <a:pathLst>
                <a:path extrusionOk="0" h="4105" w="7395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3"/>
            <p:cNvSpPr/>
            <p:nvPr/>
          </p:nvSpPr>
          <p:spPr>
            <a:xfrm>
              <a:off x="4271650" y="3763275"/>
              <a:ext cx="107250" cy="466775"/>
            </a:xfrm>
            <a:custGeom>
              <a:rect b="b" l="l" r="r" t="t"/>
              <a:pathLst>
                <a:path extrusionOk="0" h="18671" w="429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3"/>
            <p:cNvSpPr/>
            <p:nvPr/>
          </p:nvSpPr>
          <p:spPr>
            <a:xfrm>
              <a:off x="4264275" y="3755875"/>
              <a:ext cx="122950" cy="482500"/>
            </a:xfrm>
            <a:custGeom>
              <a:rect b="b" l="l" r="r" t="t"/>
              <a:pathLst>
                <a:path extrusionOk="0" h="19300" w="4918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3"/>
            <p:cNvSpPr/>
            <p:nvPr/>
          </p:nvSpPr>
          <p:spPr>
            <a:xfrm>
              <a:off x="4271650" y="3666225"/>
              <a:ext cx="169175" cy="86900"/>
            </a:xfrm>
            <a:custGeom>
              <a:rect b="b" l="l" r="r" t="t"/>
              <a:pathLst>
                <a:path extrusionOk="0" h="3476" w="6767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3"/>
            <p:cNvSpPr/>
            <p:nvPr/>
          </p:nvSpPr>
          <p:spPr>
            <a:xfrm>
              <a:off x="4264275" y="3658825"/>
              <a:ext cx="183950" cy="102625"/>
            </a:xfrm>
            <a:custGeom>
              <a:rect b="b" l="l" r="r" t="t"/>
              <a:pathLst>
                <a:path extrusionOk="0" h="4105" w="7358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3"/>
            <p:cNvSpPr/>
            <p:nvPr/>
          </p:nvSpPr>
          <p:spPr>
            <a:xfrm>
              <a:off x="3376050" y="3036800"/>
              <a:ext cx="949250" cy="1256100"/>
            </a:xfrm>
            <a:custGeom>
              <a:rect b="b" l="l" r="r" t="t"/>
              <a:pathLst>
                <a:path extrusionOk="0" h="50244" w="3797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3"/>
            <p:cNvSpPr/>
            <p:nvPr/>
          </p:nvSpPr>
          <p:spPr>
            <a:xfrm>
              <a:off x="3367725" y="3029400"/>
              <a:ext cx="964950" cy="1271825"/>
            </a:xfrm>
            <a:custGeom>
              <a:rect b="b" l="l" r="r" t="t"/>
              <a:pathLst>
                <a:path extrusionOk="0" h="50873" w="38598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3"/>
            <p:cNvSpPr/>
            <p:nvPr/>
          </p:nvSpPr>
          <p:spPr>
            <a:xfrm>
              <a:off x="3376050" y="3089475"/>
              <a:ext cx="949250" cy="1256100"/>
            </a:xfrm>
            <a:custGeom>
              <a:rect b="b" l="l" r="r" t="t"/>
              <a:pathLst>
                <a:path extrusionOk="0" h="50244" w="3797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3"/>
            <p:cNvSpPr/>
            <p:nvPr/>
          </p:nvSpPr>
          <p:spPr>
            <a:xfrm>
              <a:off x="3367725" y="3082075"/>
              <a:ext cx="964950" cy="1270900"/>
            </a:xfrm>
            <a:custGeom>
              <a:rect b="b" l="l" r="r" t="t"/>
              <a:pathLst>
                <a:path extrusionOk="0" h="50836" w="38598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8" name="Google Shape;2268;p43"/>
          <p:cNvGrpSpPr/>
          <p:nvPr/>
        </p:nvGrpSpPr>
        <p:grpSpPr>
          <a:xfrm>
            <a:off x="234270" y="21275"/>
            <a:ext cx="1171315" cy="973100"/>
            <a:chOff x="917231" y="750460"/>
            <a:chExt cx="635100" cy="635100"/>
          </a:xfrm>
        </p:grpSpPr>
        <p:sp>
          <p:nvSpPr>
            <p:cNvPr id="2269" name="Google Shape;2269;p43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2270" name="Google Shape;2270;p43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</a:rPr>
                <a:t>07</a:t>
              </a:r>
              <a:endParaRPr sz="3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44"/>
          <p:cNvSpPr txBox="1"/>
          <p:nvPr>
            <p:ph idx="4294967295"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Feasibility analysis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6" name="Google Shape;2276;p44"/>
          <p:cNvSpPr txBox="1"/>
          <p:nvPr>
            <p:ph idx="1" type="subTitle"/>
          </p:nvPr>
        </p:nvSpPr>
        <p:spPr>
          <a:xfrm>
            <a:off x="920675" y="1840550"/>
            <a:ext cx="638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is machine independent, efficient  and reliable.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7" name="Google Shape;2277;p44"/>
          <p:cNvSpPr txBox="1"/>
          <p:nvPr>
            <p:ph idx="2" type="subTitle"/>
          </p:nvPr>
        </p:nvSpPr>
        <p:spPr>
          <a:xfrm>
            <a:off x="920675" y="1311825"/>
            <a:ext cx="577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is economically and technically feasible.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78" name="Google Shape;2278;p44"/>
          <p:cNvGrpSpPr/>
          <p:nvPr/>
        </p:nvGrpSpPr>
        <p:grpSpPr>
          <a:xfrm>
            <a:off x="6509051" y="1738135"/>
            <a:ext cx="99250" cy="29514"/>
            <a:chOff x="5662375" y="212375"/>
            <a:chExt cx="175013" cy="27000"/>
          </a:xfrm>
        </p:grpSpPr>
        <p:sp>
          <p:nvSpPr>
            <p:cNvPr id="2279" name="Google Shape;2279;p4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2" name="Google Shape;2282;p44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283" name="Google Shape;2283;p4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86" name="Google Shape;2286;p44"/>
          <p:cNvGrpSpPr/>
          <p:nvPr/>
        </p:nvGrpSpPr>
        <p:grpSpPr>
          <a:xfrm>
            <a:off x="9544394" y="2007124"/>
            <a:ext cx="175013" cy="27000"/>
            <a:chOff x="5662375" y="212375"/>
            <a:chExt cx="175013" cy="27000"/>
          </a:xfrm>
        </p:grpSpPr>
        <p:sp>
          <p:nvSpPr>
            <p:cNvPr id="2287" name="Google Shape;2287;p4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0" name="Google Shape;2290;p44"/>
          <p:cNvGrpSpPr/>
          <p:nvPr/>
        </p:nvGrpSpPr>
        <p:grpSpPr>
          <a:xfrm>
            <a:off x="8472613" y="2924837"/>
            <a:ext cx="116522" cy="196478"/>
            <a:chOff x="-3137650" y="2787000"/>
            <a:chExt cx="291450" cy="257575"/>
          </a:xfrm>
        </p:grpSpPr>
        <p:sp>
          <p:nvSpPr>
            <p:cNvPr id="2291" name="Google Shape;2291;p44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9" name="Google Shape;2299;p44"/>
          <p:cNvGrpSpPr/>
          <p:nvPr/>
        </p:nvGrpSpPr>
        <p:grpSpPr>
          <a:xfrm>
            <a:off x="7519035" y="2911620"/>
            <a:ext cx="116832" cy="222909"/>
            <a:chOff x="-6354300" y="2757075"/>
            <a:chExt cx="292225" cy="292225"/>
          </a:xfrm>
        </p:grpSpPr>
        <p:sp>
          <p:nvSpPr>
            <p:cNvPr id="2300" name="Google Shape;2300;p44"/>
            <p:cNvSpPr/>
            <p:nvPr/>
          </p:nvSpPr>
          <p:spPr>
            <a:xfrm>
              <a:off x="-6354300" y="2757075"/>
              <a:ext cx="292225" cy="292225"/>
            </a:xfrm>
            <a:custGeom>
              <a:rect b="b" l="l" r="r" t="t"/>
              <a:pathLst>
                <a:path extrusionOk="0" h="11689" w="11689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-6268450" y="279015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-6268450" y="282560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-6268450" y="2860250"/>
              <a:ext cx="119750" cy="17350"/>
            </a:xfrm>
            <a:custGeom>
              <a:rect b="b" l="l" r="r" t="t"/>
              <a:pathLst>
                <a:path extrusionOk="0" h="694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4" name="Google Shape;2304;p44"/>
          <p:cNvGrpSpPr/>
          <p:nvPr/>
        </p:nvGrpSpPr>
        <p:grpSpPr>
          <a:xfrm>
            <a:off x="8142016" y="2697413"/>
            <a:ext cx="116522" cy="222909"/>
            <a:chOff x="-1700225" y="2768875"/>
            <a:chExt cx="291450" cy="292225"/>
          </a:xfrm>
        </p:grpSpPr>
        <p:sp>
          <p:nvSpPr>
            <p:cNvPr id="2305" name="Google Shape;2305;p44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4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4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4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1" name="Google Shape;2311;p44"/>
          <p:cNvSpPr txBox="1"/>
          <p:nvPr/>
        </p:nvSpPr>
        <p:spPr>
          <a:xfrm>
            <a:off x="480650" y="2445125"/>
            <a:ext cx="59574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is highly secured , flexible and can be modified whenever software requires any update.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2" name="Google Shape;2312;p44"/>
          <p:cNvSpPr txBox="1"/>
          <p:nvPr/>
        </p:nvSpPr>
        <p:spPr>
          <a:xfrm>
            <a:off x="920675" y="3512600"/>
            <a:ext cx="57792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meet the all specifications as required by the user and it is reusable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13" name="Google Shape;2313;p44"/>
          <p:cNvGrpSpPr/>
          <p:nvPr/>
        </p:nvGrpSpPr>
        <p:grpSpPr>
          <a:xfrm>
            <a:off x="6608296" y="1087375"/>
            <a:ext cx="2654668" cy="3871429"/>
            <a:chOff x="277900" y="420125"/>
            <a:chExt cx="6852525" cy="4682425"/>
          </a:xfrm>
        </p:grpSpPr>
        <p:sp>
          <p:nvSpPr>
            <p:cNvPr id="2314" name="Google Shape;2314;p44"/>
            <p:cNvSpPr/>
            <p:nvPr/>
          </p:nvSpPr>
          <p:spPr>
            <a:xfrm>
              <a:off x="277900" y="420125"/>
              <a:ext cx="6852525" cy="4609425"/>
            </a:xfrm>
            <a:custGeom>
              <a:rect b="b" l="l" r="r" t="t"/>
              <a:pathLst>
                <a:path extrusionOk="0" h="184377" w="274101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4"/>
            <p:cNvSpPr/>
            <p:nvPr/>
          </p:nvSpPr>
          <p:spPr>
            <a:xfrm>
              <a:off x="482160" y="420200"/>
              <a:ext cx="6424600" cy="4609350"/>
            </a:xfrm>
            <a:custGeom>
              <a:rect b="b" l="l" r="r" t="t"/>
              <a:pathLst>
                <a:path extrusionOk="0" h="184374" w="256984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4"/>
            <p:cNvSpPr/>
            <p:nvPr/>
          </p:nvSpPr>
          <p:spPr>
            <a:xfrm>
              <a:off x="702125" y="5036900"/>
              <a:ext cx="6191675" cy="65650"/>
            </a:xfrm>
            <a:custGeom>
              <a:rect b="b" l="l" r="r" t="t"/>
              <a:pathLst>
                <a:path extrusionOk="0" h="2626" w="247667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4"/>
            <p:cNvSpPr/>
            <p:nvPr/>
          </p:nvSpPr>
          <p:spPr>
            <a:xfrm>
              <a:off x="665175" y="3566050"/>
              <a:ext cx="125725" cy="97450"/>
            </a:xfrm>
            <a:custGeom>
              <a:rect b="b" l="l" r="r" t="t"/>
              <a:pathLst>
                <a:path extrusionOk="0" h="3898" w="5029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4"/>
            <p:cNvSpPr/>
            <p:nvPr/>
          </p:nvSpPr>
          <p:spPr>
            <a:xfrm>
              <a:off x="667950" y="3411900"/>
              <a:ext cx="777325" cy="1632425"/>
            </a:xfrm>
            <a:custGeom>
              <a:rect b="b" l="l" r="r" t="t"/>
              <a:pathLst>
                <a:path extrusionOk="0" h="65297" w="31093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4"/>
            <p:cNvSpPr/>
            <p:nvPr/>
          </p:nvSpPr>
          <p:spPr>
            <a:xfrm>
              <a:off x="1174425" y="3532200"/>
              <a:ext cx="91525" cy="134975"/>
            </a:xfrm>
            <a:custGeom>
              <a:rect b="b" l="l" r="r" t="t"/>
              <a:pathLst>
                <a:path extrusionOk="0" h="5399" w="3661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4"/>
            <p:cNvSpPr/>
            <p:nvPr/>
          </p:nvSpPr>
          <p:spPr>
            <a:xfrm>
              <a:off x="41820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4"/>
            <p:cNvSpPr/>
            <p:nvPr/>
          </p:nvSpPr>
          <p:spPr>
            <a:xfrm>
              <a:off x="41736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4"/>
            <p:cNvSpPr/>
            <p:nvPr/>
          </p:nvSpPr>
          <p:spPr>
            <a:xfrm>
              <a:off x="33557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4"/>
            <p:cNvSpPr/>
            <p:nvPr/>
          </p:nvSpPr>
          <p:spPr>
            <a:xfrm>
              <a:off x="3348300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4"/>
            <p:cNvSpPr/>
            <p:nvPr/>
          </p:nvSpPr>
          <p:spPr>
            <a:xfrm>
              <a:off x="3415775" y="3231825"/>
              <a:ext cx="889175" cy="1075875"/>
            </a:xfrm>
            <a:custGeom>
              <a:rect b="b" l="l" r="r" t="t"/>
              <a:pathLst>
                <a:path extrusionOk="0" h="43035" w="35567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4"/>
            <p:cNvSpPr/>
            <p:nvPr/>
          </p:nvSpPr>
          <p:spPr>
            <a:xfrm>
              <a:off x="3410225" y="3223500"/>
              <a:ext cx="898425" cy="1091575"/>
            </a:xfrm>
            <a:custGeom>
              <a:rect b="b" l="l" r="r" t="t"/>
              <a:pathLst>
                <a:path extrusionOk="0" h="43663" w="35937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4"/>
            <p:cNvSpPr/>
            <p:nvPr/>
          </p:nvSpPr>
          <p:spPr>
            <a:xfrm>
              <a:off x="3388050" y="4095075"/>
              <a:ext cx="902100" cy="212625"/>
            </a:xfrm>
            <a:custGeom>
              <a:rect b="b" l="l" r="r" t="t"/>
              <a:pathLst>
                <a:path extrusionOk="0" h="8505" w="36084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4"/>
            <p:cNvSpPr/>
            <p:nvPr/>
          </p:nvSpPr>
          <p:spPr>
            <a:xfrm>
              <a:off x="3380650" y="4086775"/>
              <a:ext cx="916900" cy="228300"/>
            </a:xfrm>
            <a:custGeom>
              <a:rect b="b" l="l" r="r" t="t"/>
              <a:pathLst>
                <a:path extrusionOk="0" h="9132" w="36676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3342750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4"/>
            <p:cNvSpPr/>
            <p:nvPr/>
          </p:nvSpPr>
          <p:spPr>
            <a:xfrm>
              <a:off x="3335375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4"/>
            <p:cNvSpPr/>
            <p:nvPr/>
          </p:nvSpPr>
          <p:spPr>
            <a:xfrm>
              <a:off x="4225425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4"/>
            <p:cNvSpPr/>
            <p:nvPr/>
          </p:nvSpPr>
          <p:spPr>
            <a:xfrm>
              <a:off x="4218050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4"/>
            <p:cNvSpPr/>
            <p:nvPr/>
          </p:nvSpPr>
          <p:spPr>
            <a:xfrm>
              <a:off x="3548875" y="3556225"/>
              <a:ext cx="574000" cy="329075"/>
            </a:xfrm>
            <a:custGeom>
              <a:rect b="b" l="l" r="r" t="t"/>
              <a:pathLst>
                <a:path extrusionOk="0" h="13163" w="2296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4"/>
            <p:cNvSpPr/>
            <p:nvPr/>
          </p:nvSpPr>
          <p:spPr>
            <a:xfrm>
              <a:off x="3541475" y="3548850"/>
              <a:ext cx="588775" cy="343850"/>
            </a:xfrm>
            <a:custGeom>
              <a:rect b="b" l="l" r="r" t="t"/>
              <a:pathLst>
                <a:path extrusionOk="0" h="13754" w="23551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4"/>
            <p:cNvSpPr/>
            <p:nvPr/>
          </p:nvSpPr>
          <p:spPr>
            <a:xfrm>
              <a:off x="3337225" y="3015525"/>
              <a:ext cx="1061075" cy="603575"/>
            </a:xfrm>
            <a:custGeom>
              <a:rect b="b" l="l" r="r" t="t"/>
              <a:pathLst>
                <a:path extrusionOk="0" h="24143" w="42443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4"/>
            <p:cNvSpPr/>
            <p:nvPr/>
          </p:nvSpPr>
          <p:spPr>
            <a:xfrm>
              <a:off x="3328900" y="3008150"/>
              <a:ext cx="1076800" cy="619275"/>
            </a:xfrm>
            <a:custGeom>
              <a:rect b="b" l="l" r="r" t="t"/>
              <a:pathLst>
                <a:path extrusionOk="0" h="24771" w="43072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4"/>
            <p:cNvSpPr/>
            <p:nvPr/>
          </p:nvSpPr>
          <p:spPr>
            <a:xfrm>
              <a:off x="3938900" y="2856775"/>
              <a:ext cx="52725" cy="82300"/>
            </a:xfrm>
            <a:custGeom>
              <a:rect b="b" l="l" r="r" t="t"/>
              <a:pathLst>
                <a:path extrusionOk="0" h="3292" w="2109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4"/>
            <p:cNvSpPr/>
            <p:nvPr/>
          </p:nvSpPr>
          <p:spPr>
            <a:xfrm>
              <a:off x="393060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4"/>
            <p:cNvSpPr/>
            <p:nvPr/>
          </p:nvSpPr>
          <p:spPr>
            <a:xfrm>
              <a:off x="3667175" y="2856775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4"/>
            <p:cNvSpPr/>
            <p:nvPr/>
          </p:nvSpPr>
          <p:spPr>
            <a:xfrm>
              <a:off x="366255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4"/>
            <p:cNvSpPr/>
            <p:nvPr/>
          </p:nvSpPr>
          <p:spPr>
            <a:xfrm>
              <a:off x="3694900" y="2954900"/>
              <a:ext cx="289325" cy="233500"/>
            </a:xfrm>
            <a:custGeom>
              <a:rect b="b" l="l" r="r" t="t"/>
              <a:pathLst>
                <a:path extrusionOk="0" h="9340" w="11573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4"/>
            <p:cNvSpPr/>
            <p:nvPr/>
          </p:nvSpPr>
          <p:spPr>
            <a:xfrm>
              <a:off x="3687500" y="2947150"/>
              <a:ext cx="305050" cy="249100"/>
            </a:xfrm>
            <a:custGeom>
              <a:rect b="b" l="l" r="r" t="t"/>
              <a:pathLst>
                <a:path extrusionOk="0" h="9964" w="12202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4"/>
            <p:cNvSpPr/>
            <p:nvPr/>
          </p:nvSpPr>
          <p:spPr>
            <a:xfrm>
              <a:off x="3761450" y="3038650"/>
              <a:ext cx="139600" cy="207225"/>
            </a:xfrm>
            <a:custGeom>
              <a:rect b="b" l="l" r="r" t="t"/>
              <a:pathLst>
                <a:path extrusionOk="0" h="8289" w="5584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4"/>
            <p:cNvSpPr/>
            <p:nvPr/>
          </p:nvSpPr>
          <p:spPr>
            <a:xfrm>
              <a:off x="3753125" y="3030800"/>
              <a:ext cx="155300" cy="223225"/>
            </a:xfrm>
            <a:custGeom>
              <a:rect b="b" l="l" r="r" t="t"/>
              <a:pathLst>
                <a:path extrusionOk="0" h="8929" w="6212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4"/>
            <p:cNvSpPr/>
            <p:nvPr/>
          </p:nvSpPr>
          <p:spPr>
            <a:xfrm>
              <a:off x="3715250" y="2777775"/>
              <a:ext cx="241250" cy="327075"/>
            </a:xfrm>
            <a:custGeom>
              <a:rect b="b" l="l" r="r" t="t"/>
              <a:pathLst>
                <a:path extrusionOk="0" h="13083" w="965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4"/>
            <p:cNvSpPr/>
            <p:nvPr/>
          </p:nvSpPr>
          <p:spPr>
            <a:xfrm>
              <a:off x="3707850" y="2769675"/>
              <a:ext cx="256050" cy="342925"/>
            </a:xfrm>
            <a:custGeom>
              <a:rect b="b" l="l" r="r" t="t"/>
              <a:pathLst>
                <a:path extrusionOk="0" h="13717" w="10242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4"/>
            <p:cNvSpPr/>
            <p:nvPr/>
          </p:nvSpPr>
          <p:spPr>
            <a:xfrm>
              <a:off x="3659775" y="2613900"/>
              <a:ext cx="321675" cy="302000"/>
            </a:xfrm>
            <a:custGeom>
              <a:rect b="b" l="l" r="r" t="t"/>
              <a:pathLst>
                <a:path extrusionOk="0" h="12080" w="12867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4"/>
            <p:cNvSpPr/>
            <p:nvPr/>
          </p:nvSpPr>
          <p:spPr>
            <a:xfrm>
              <a:off x="3662550" y="2606075"/>
              <a:ext cx="327225" cy="317975"/>
            </a:xfrm>
            <a:custGeom>
              <a:rect b="b" l="l" r="r" t="t"/>
              <a:pathLst>
                <a:path extrusionOk="0" h="12719" w="13089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4"/>
            <p:cNvSpPr/>
            <p:nvPr/>
          </p:nvSpPr>
          <p:spPr>
            <a:xfrm>
              <a:off x="3314100" y="3493950"/>
              <a:ext cx="431675" cy="128850"/>
            </a:xfrm>
            <a:custGeom>
              <a:rect b="b" l="l" r="r" t="t"/>
              <a:pathLst>
                <a:path extrusionOk="0" h="5154" w="17267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4"/>
            <p:cNvSpPr/>
            <p:nvPr/>
          </p:nvSpPr>
          <p:spPr>
            <a:xfrm>
              <a:off x="3317800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4"/>
            <p:cNvSpPr/>
            <p:nvPr/>
          </p:nvSpPr>
          <p:spPr>
            <a:xfrm>
              <a:off x="3642225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4"/>
            <p:cNvSpPr/>
            <p:nvPr/>
          </p:nvSpPr>
          <p:spPr>
            <a:xfrm>
              <a:off x="3634825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4"/>
            <p:cNvSpPr/>
            <p:nvPr/>
          </p:nvSpPr>
          <p:spPr>
            <a:xfrm>
              <a:off x="4000825" y="3493950"/>
              <a:ext cx="430750" cy="128850"/>
            </a:xfrm>
            <a:custGeom>
              <a:rect b="b" l="l" r="r" t="t"/>
              <a:pathLst>
                <a:path extrusionOk="0" h="5154" w="1723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4"/>
            <p:cNvSpPr/>
            <p:nvPr/>
          </p:nvSpPr>
          <p:spPr>
            <a:xfrm>
              <a:off x="3992525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4"/>
            <p:cNvSpPr/>
            <p:nvPr/>
          </p:nvSpPr>
          <p:spPr>
            <a:xfrm>
              <a:off x="3898250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4"/>
            <p:cNvSpPr/>
            <p:nvPr/>
          </p:nvSpPr>
          <p:spPr>
            <a:xfrm>
              <a:off x="3892700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4"/>
            <p:cNvSpPr/>
            <p:nvPr/>
          </p:nvSpPr>
          <p:spPr>
            <a:xfrm>
              <a:off x="3581225" y="3885275"/>
              <a:ext cx="489875" cy="212600"/>
            </a:xfrm>
            <a:custGeom>
              <a:rect b="b" l="l" r="r" t="t"/>
              <a:pathLst>
                <a:path extrusionOk="0" h="8504" w="19595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4"/>
            <p:cNvSpPr/>
            <p:nvPr/>
          </p:nvSpPr>
          <p:spPr>
            <a:xfrm>
              <a:off x="3573825" y="3876950"/>
              <a:ext cx="504675" cy="228325"/>
            </a:xfrm>
            <a:custGeom>
              <a:rect b="b" l="l" r="r" t="t"/>
              <a:pathLst>
                <a:path extrusionOk="0" h="9133" w="20187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44"/>
            <p:cNvSpPr/>
            <p:nvPr/>
          </p:nvSpPr>
          <p:spPr>
            <a:xfrm>
              <a:off x="3618200" y="3864350"/>
              <a:ext cx="183950" cy="157000"/>
            </a:xfrm>
            <a:custGeom>
              <a:rect b="b" l="l" r="r" t="t"/>
              <a:pathLst>
                <a:path extrusionOk="0" h="6280" w="7358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44"/>
            <p:cNvSpPr/>
            <p:nvPr/>
          </p:nvSpPr>
          <p:spPr>
            <a:xfrm>
              <a:off x="3875125" y="3876950"/>
              <a:ext cx="171025" cy="137975"/>
            </a:xfrm>
            <a:custGeom>
              <a:rect b="b" l="l" r="r" t="t"/>
              <a:pathLst>
                <a:path extrusionOk="0" h="5519" w="6841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4"/>
            <p:cNvSpPr/>
            <p:nvPr/>
          </p:nvSpPr>
          <p:spPr>
            <a:xfrm>
              <a:off x="3388050" y="3841775"/>
              <a:ext cx="297625" cy="1110125"/>
            </a:xfrm>
            <a:custGeom>
              <a:rect b="b" l="l" r="r" t="t"/>
              <a:pathLst>
                <a:path extrusionOk="0" h="44405" w="11905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4"/>
            <p:cNvSpPr/>
            <p:nvPr/>
          </p:nvSpPr>
          <p:spPr>
            <a:xfrm>
              <a:off x="3433325" y="3834450"/>
              <a:ext cx="256050" cy="1124850"/>
            </a:xfrm>
            <a:custGeom>
              <a:rect b="b" l="l" r="r" t="t"/>
              <a:pathLst>
                <a:path extrusionOk="0" h="44994" w="10242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4"/>
            <p:cNvSpPr/>
            <p:nvPr/>
          </p:nvSpPr>
          <p:spPr>
            <a:xfrm>
              <a:off x="3374175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4"/>
            <p:cNvSpPr/>
            <p:nvPr/>
          </p:nvSpPr>
          <p:spPr>
            <a:xfrm>
              <a:off x="336587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4"/>
            <p:cNvSpPr/>
            <p:nvPr/>
          </p:nvSpPr>
          <p:spPr>
            <a:xfrm>
              <a:off x="345090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4"/>
            <p:cNvSpPr/>
            <p:nvPr/>
          </p:nvSpPr>
          <p:spPr>
            <a:xfrm>
              <a:off x="344257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4"/>
            <p:cNvSpPr/>
            <p:nvPr/>
          </p:nvSpPr>
          <p:spPr>
            <a:xfrm>
              <a:off x="3998975" y="3841775"/>
              <a:ext cx="297650" cy="1110125"/>
            </a:xfrm>
            <a:custGeom>
              <a:rect b="b" l="l" r="r" t="t"/>
              <a:pathLst>
                <a:path extrusionOk="0" h="44405" w="11906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4"/>
            <p:cNvSpPr/>
            <p:nvPr/>
          </p:nvSpPr>
          <p:spPr>
            <a:xfrm>
              <a:off x="3995300" y="3834450"/>
              <a:ext cx="256025" cy="1124850"/>
            </a:xfrm>
            <a:custGeom>
              <a:rect b="b" l="l" r="r" t="t"/>
              <a:pathLst>
                <a:path extrusionOk="0" h="44994" w="10241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4"/>
            <p:cNvSpPr/>
            <p:nvPr/>
          </p:nvSpPr>
          <p:spPr>
            <a:xfrm>
              <a:off x="4111750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4"/>
            <p:cNvSpPr/>
            <p:nvPr/>
          </p:nvSpPr>
          <p:spPr>
            <a:xfrm>
              <a:off x="410342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4"/>
            <p:cNvSpPr/>
            <p:nvPr/>
          </p:nvSpPr>
          <p:spPr>
            <a:xfrm>
              <a:off x="414965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4"/>
            <p:cNvSpPr/>
            <p:nvPr/>
          </p:nvSpPr>
          <p:spPr>
            <a:xfrm>
              <a:off x="414132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4"/>
            <p:cNvSpPr/>
            <p:nvPr/>
          </p:nvSpPr>
          <p:spPr>
            <a:xfrm>
              <a:off x="46053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4"/>
            <p:cNvSpPr/>
            <p:nvPr/>
          </p:nvSpPr>
          <p:spPr>
            <a:xfrm>
              <a:off x="4599750" y="3240125"/>
              <a:ext cx="732050" cy="379900"/>
            </a:xfrm>
            <a:custGeom>
              <a:rect b="b" l="l" r="r" t="t"/>
              <a:pathLst>
                <a:path extrusionOk="0" h="15196" w="29282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4"/>
            <p:cNvSpPr/>
            <p:nvPr/>
          </p:nvSpPr>
          <p:spPr>
            <a:xfrm>
              <a:off x="4658900" y="3274325"/>
              <a:ext cx="614675" cy="311500"/>
            </a:xfrm>
            <a:custGeom>
              <a:rect b="b" l="l" r="r" t="t"/>
              <a:pathLst>
                <a:path extrusionOk="0" h="12460" w="24587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4"/>
            <p:cNvSpPr/>
            <p:nvPr/>
          </p:nvSpPr>
          <p:spPr>
            <a:xfrm>
              <a:off x="4652450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4"/>
            <p:cNvSpPr/>
            <p:nvPr/>
          </p:nvSpPr>
          <p:spPr>
            <a:xfrm>
              <a:off x="476150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4"/>
            <p:cNvSpPr/>
            <p:nvPr/>
          </p:nvSpPr>
          <p:spPr>
            <a:xfrm>
              <a:off x="4754100" y="3582125"/>
              <a:ext cx="832800" cy="42525"/>
            </a:xfrm>
            <a:custGeom>
              <a:rect b="b" l="l" r="r" t="t"/>
              <a:pathLst>
                <a:path extrusionOk="0" h="1701" w="33312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4"/>
            <p:cNvSpPr/>
            <p:nvPr/>
          </p:nvSpPr>
          <p:spPr>
            <a:xfrm>
              <a:off x="47615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4"/>
            <p:cNvSpPr/>
            <p:nvPr/>
          </p:nvSpPr>
          <p:spPr>
            <a:xfrm>
              <a:off x="4754100" y="3582125"/>
              <a:ext cx="411325" cy="42525"/>
            </a:xfrm>
            <a:custGeom>
              <a:rect b="b" l="l" r="r" t="t"/>
              <a:pathLst>
                <a:path extrusionOk="0" h="1701" w="16453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4"/>
            <p:cNvSpPr/>
            <p:nvPr/>
          </p:nvSpPr>
          <p:spPr>
            <a:xfrm>
              <a:off x="48188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4"/>
            <p:cNvSpPr/>
            <p:nvPr/>
          </p:nvSpPr>
          <p:spPr>
            <a:xfrm>
              <a:off x="48114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4"/>
            <p:cNvSpPr/>
            <p:nvPr/>
          </p:nvSpPr>
          <p:spPr>
            <a:xfrm>
              <a:off x="5000900" y="3058050"/>
              <a:ext cx="93375" cy="306875"/>
            </a:xfrm>
            <a:custGeom>
              <a:rect b="b" l="l" r="r" t="t"/>
              <a:pathLst>
                <a:path extrusionOk="0" h="12275" w="3735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4"/>
            <p:cNvSpPr/>
            <p:nvPr/>
          </p:nvSpPr>
          <p:spPr>
            <a:xfrm>
              <a:off x="4992575" y="3050475"/>
              <a:ext cx="110000" cy="321850"/>
            </a:xfrm>
            <a:custGeom>
              <a:rect b="b" l="l" r="r" t="t"/>
              <a:pathLst>
                <a:path extrusionOk="0" h="12874" w="440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4"/>
            <p:cNvSpPr/>
            <p:nvPr/>
          </p:nvSpPr>
          <p:spPr>
            <a:xfrm>
              <a:off x="3524850" y="3248450"/>
              <a:ext cx="631275" cy="374350"/>
            </a:xfrm>
            <a:custGeom>
              <a:rect b="b" l="l" r="r" t="t"/>
              <a:pathLst>
                <a:path extrusionOk="0" h="14974" w="25251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4"/>
            <p:cNvSpPr/>
            <p:nvPr/>
          </p:nvSpPr>
          <p:spPr>
            <a:xfrm>
              <a:off x="3517450" y="3240125"/>
              <a:ext cx="647000" cy="391000"/>
            </a:xfrm>
            <a:custGeom>
              <a:rect b="b" l="l" r="r" t="t"/>
              <a:pathLst>
                <a:path extrusionOk="0" h="15640" w="2588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4"/>
            <p:cNvSpPr/>
            <p:nvPr/>
          </p:nvSpPr>
          <p:spPr>
            <a:xfrm>
              <a:off x="4051675" y="2338050"/>
              <a:ext cx="475100" cy="475100"/>
            </a:xfrm>
            <a:custGeom>
              <a:rect b="b" l="l" r="r" t="t"/>
              <a:pathLst>
                <a:path extrusionOk="0" h="19004" w="19004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4"/>
            <p:cNvSpPr/>
            <p:nvPr/>
          </p:nvSpPr>
          <p:spPr>
            <a:xfrm>
              <a:off x="4043350" y="2329725"/>
              <a:ext cx="491725" cy="491750"/>
            </a:xfrm>
            <a:custGeom>
              <a:rect b="b" l="l" r="r" t="t"/>
              <a:pathLst>
                <a:path extrusionOk="0" h="19670" w="19669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4"/>
            <p:cNvSpPr/>
            <p:nvPr/>
          </p:nvSpPr>
          <p:spPr>
            <a:xfrm>
              <a:off x="4112675" y="2789100"/>
              <a:ext cx="193200" cy="368800"/>
            </a:xfrm>
            <a:custGeom>
              <a:rect b="b" l="l" r="r" t="t"/>
              <a:pathLst>
                <a:path extrusionOk="0" h="14752" w="7728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4"/>
            <p:cNvSpPr/>
            <p:nvPr/>
          </p:nvSpPr>
          <p:spPr>
            <a:xfrm>
              <a:off x="4103425" y="2780975"/>
              <a:ext cx="211675" cy="385050"/>
            </a:xfrm>
            <a:custGeom>
              <a:rect b="b" l="l" r="r" t="t"/>
              <a:pathLst>
                <a:path extrusionOk="0" h="15402" w="8467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4"/>
            <p:cNvSpPr/>
            <p:nvPr/>
          </p:nvSpPr>
          <p:spPr>
            <a:xfrm>
              <a:off x="26126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4"/>
            <p:cNvSpPr/>
            <p:nvPr/>
          </p:nvSpPr>
          <p:spPr>
            <a:xfrm>
              <a:off x="2607050" y="3240125"/>
              <a:ext cx="732025" cy="379900"/>
            </a:xfrm>
            <a:custGeom>
              <a:rect b="b" l="l" r="r" t="t"/>
              <a:pathLst>
                <a:path extrusionOk="0" h="15196" w="29281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4"/>
            <p:cNvSpPr/>
            <p:nvPr/>
          </p:nvSpPr>
          <p:spPr>
            <a:xfrm>
              <a:off x="2665275" y="3274325"/>
              <a:ext cx="615575" cy="311500"/>
            </a:xfrm>
            <a:custGeom>
              <a:rect b="b" l="l" r="r" t="t"/>
              <a:pathLst>
                <a:path extrusionOk="0" h="12460" w="24623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4"/>
            <p:cNvSpPr/>
            <p:nvPr/>
          </p:nvSpPr>
          <p:spPr>
            <a:xfrm>
              <a:off x="2659725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4"/>
            <p:cNvSpPr/>
            <p:nvPr/>
          </p:nvSpPr>
          <p:spPr>
            <a:xfrm>
              <a:off x="235935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4"/>
            <p:cNvSpPr/>
            <p:nvPr/>
          </p:nvSpPr>
          <p:spPr>
            <a:xfrm>
              <a:off x="2351950" y="3582125"/>
              <a:ext cx="833700" cy="42525"/>
            </a:xfrm>
            <a:custGeom>
              <a:rect b="b" l="l" r="r" t="t"/>
              <a:pathLst>
                <a:path extrusionOk="0" h="1701" w="33348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4"/>
            <p:cNvSpPr/>
            <p:nvPr/>
          </p:nvSpPr>
          <p:spPr>
            <a:xfrm>
              <a:off x="27808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4"/>
            <p:cNvSpPr/>
            <p:nvPr/>
          </p:nvSpPr>
          <p:spPr>
            <a:xfrm>
              <a:off x="2773400" y="3582125"/>
              <a:ext cx="412250" cy="42525"/>
            </a:xfrm>
            <a:custGeom>
              <a:rect b="b" l="l" r="r" t="t"/>
              <a:pathLst>
                <a:path extrusionOk="0" h="1701" w="1649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4"/>
            <p:cNvSpPr/>
            <p:nvPr/>
          </p:nvSpPr>
          <p:spPr>
            <a:xfrm>
              <a:off x="26172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4"/>
            <p:cNvSpPr/>
            <p:nvPr/>
          </p:nvSpPr>
          <p:spPr>
            <a:xfrm>
              <a:off x="26098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4"/>
            <p:cNvSpPr/>
            <p:nvPr/>
          </p:nvSpPr>
          <p:spPr>
            <a:xfrm>
              <a:off x="2855675" y="3045125"/>
              <a:ext cx="68425" cy="300400"/>
            </a:xfrm>
            <a:custGeom>
              <a:rect b="b" l="l" r="r" t="t"/>
              <a:pathLst>
                <a:path extrusionOk="0" h="12016" w="2737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4"/>
            <p:cNvSpPr/>
            <p:nvPr/>
          </p:nvSpPr>
          <p:spPr>
            <a:xfrm>
              <a:off x="2847350" y="3037950"/>
              <a:ext cx="84125" cy="315900"/>
            </a:xfrm>
            <a:custGeom>
              <a:rect b="b" l="l" r="r" t="t"/>
              <a:pathLst>
                <a:path extrusionOk="0" h="12636" w="3365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4"/>
            <p:cNvSpPr/>
            <p:nvPr/>
          </p:nvSpPr>
          <p:spPr>
            <a:xfrm>
              <a:off x="4462975" y="3403725"/>
              <a:ext cx="145125" cy="213525"/>
            </a:xfrm>
            <a:custGeom>
              <a:rect b="b" l="l" r="r" t="t"/>
              <a:pathLst>
                <a:path extrusionOk="0" h="8541" w="5805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4"/>
            <p:cNvSpPr/>
            <p:nvPr/>
          </p:nvSpPr>
          <p:spPr>
            <a:xfrm>
              <a:off x="4455575" y="3396325"/>
              <a:ext cx="159925" cy="228325"/>
            </a:xfrm>
            <a:custGeom>
              <a:rect b="b" l="l" r="r" t="t"/>
              <a:pathLst>
                <a:path extrusionOk="0" h="9133" w="6397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4"/>
            <p:cNvSpPr/>
            <p:nvPr/>
          </p:nvSpPr>
          <p:spPr>
            <a:xfrm>
              <a:off x="4570175" y="3443475"/>
              <a:ext cx="77675" cy="144200"/>
            </a:xfrm>
            <a:custGeom>
              <a:rect b="b" l="l" r="r" t="t"/>
              <a:pathLst>
                <a:path extrusionOk="0" h="5768" w="3107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4"/>
            <p:cNvSpPr/>
            <p:nvPr/>
          </p:nvSpPr>
          <p:spPr>
            <a:xfrm>
              <a:off x="4561875" y="3436075"/>
              <a:ext cx="93375" cy="159925"/>
            </a:xfrm>
            <a:custGeom>
              <a:rect b="b" l="l" r="r" t="t"/>
              <a:pathLst>
                <a:path extrusionOk="0" h="6397" w="3735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4"/>
            <p:cNvSpPr/>
            <p:nvPr/>
          </p:nvSpPr>
          <p:spPr>
            <a:xfrm>
              <a:off x="4999975" y="3728150"/>
              <a:ext cx="140500" cy="1346100"/>
            </a:xfrm>
            <a:custGeom>
              <a:rect b="b" l="l" r="r" t="t"/>
              <a:pathLst>
                <a:path extrusionOk="0" h="53844" w="562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4"/>
            <p:cNvSpPr/>
            <p:nvPr/>
          </p:nvSpPr>
          <p:spPr>
            <a:xfrm>
              <a:off x="4991650" y="3720750"/>
              <a:ext cx="156225" cy="1360550"/>
            </a:xfrm>
            <a:custGeom>
              <a:rect b="b" l="l" r="r" t="t"/>
              <a:pathLst>
                <a:path extrusionOk="0" h="54422" w="6249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4"/>
            <p:cNvSpPr/>
            <p:nvPr/>
          </p:nvSpPr>
          <p:spPr>
            <a:xfrm>
              <a:off x="5752325" y="3728150"/>
              <a:ext cx="141425" cy="1349800"/>
            </a:xfrm>
            <a:custGeom>
              <a:rect b="b" l="l" r="r" t="t"/>
              <a:pathLst>
                <a:path extrusionOk="0" h="53992" w="5657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4"/>
            <p:cNvSpPr/>
            <p:nvPr/>
          </p:nvSpPr>
          <p:spPr>
            <a:xfrm>
              <a:off x="5744000" y="3720750"/>
              <a:ext cx="156225" cy="1365175"/>
            </a:xfrm>
            <a:custGeom>
              <a:rect b="b" l="l" r="r" t="t"/>
              <a:pathLst>
                <a:path extrusionOk="0" h="54607" w="6249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4"/>
            <p:cNvSpPr/>
            <p:nvPr/>
          </p:nvSpPr>
          <p:spPr>
            <a:xfrm>
              <a:off x="2587625" y="3728150"/>
              <a:ext cx="123875" cy="1337800"/>
            </a:xfrm>
            <a:custGeom>
              <a:rect b="b" l="l" r="r" t="t"/>
              <a:pathLst>
                <a:path extrusionOk="0" h="53512" w="4955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4"/>
            <p:cNvSpPr/>
            <p:nvPr/>
          </p:nvSpPr>
          <p:spPr>
            <a:xfrm>
              <a:off x="2580250" y="3720750"/>
              <a:ext cx="138650" cy="1352225"/>
            </a:xfrm>
            <a:custGeom>
              <a:rect b="b" l="l" r="r" t="t"/>
              <a:pathLst>
                <a:path extrusionOk="0" h="54089" w="5546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4"/>
            <p:cNvSpPr/>
            <p:nvPr/>
          </p:nvSpPr>
          <p:spPr>
            <a:xfrm>
              <a:off x="1894425" y="3728150"/>
              <a:ext cx="122975" cy="1333175"/>
            </a:xfrm>
            <a:custGeom>
              <a:rect b="b" l="l" r="r" t="t"/>
              <a:pathLst>
                <a:path extrusionOk="0" h="53327" w="4919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4"/>
            <p:cNvSpPr/>
            <p:nvPr/>
          </p:nvSpPr>
          <p:spPr>
            <a:xfrm>
              <a:off x="1887050" y="3720750"/>
              <a:ext cx="138650" cy="1348525"/>
            </a:xfrm>
            <a:custGeom>
              <a:rect b="b" l="l" r="r" t="t"/>
              <a:pathLst>
                <a:path extrusionOk="0" h="53941" w="5546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4"/>
            <p:cNvSpPr/>
            <p:nvPr/>
          </p:nvSpPr>
          <p:spPr>
            <a:xfrm>
              <a:off x="1912000" y="3654200"/>
              <a:ext cx="3986375" cy="114650"/>
            </a:xfrm>
            <a:custGeom>
              <a:rect b="b" l="l" r="r" t="t"/>
              <a:pathLst>
                <a:path extrusionOk="0" h="4586" w="159455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4"/>
            <p:cNvSpPr/>
            <p:nvPr/>
          </p:nvSpPr>
          <p:spPr>
            <a:xfrm>
              <a:off x="1904600" y="3646800"/>
              <a:ext cx="4001175" cy="130350"/>
            </a:xfrm>
            <a:custGeom>
              <a:rect b="b" l="l" r="r" t="t"/>
              <a:pathLst>
                <a:path extrusionOk="0" h="5214" w="160047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4"/>
            <p:cNvSpPr/>
            <p:nvPr/>
          </p:nvSpPr>
          <p:spPr>
            <a:xfrm>
              <a:off x="1912000" y="3654200"/>
              <a:ext cx="3986375" cy="39775"/>
            </a:xfrm>
            <a:custGeom>
              <a:rect b="b" l="l" r="r" t="t"/>
              <a:pathLst>
                <a:path extrusionOk="0" h="1591" w="159455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4"/>
            <p:cNvSpPr/>
            <p:nvPr/>
          </p:nvSpPr>
          <p:spPr>
            <a:xfrm>
              <a:off x="1904600" y="3646800"/>
              <a:ext cx="4001175" cy="54575"/>
            </a:xfrm>
            <a:custGeom>
              <a:rect b="b" l="l" r="r" t="t"/>
              <a:pathLst>
                <a:path extrusionOk="0" h="2183" w="160047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4"/>
            <p:cNvSpPr/>
            <p:nvPr/>
          </p:nvSpPr>
          <p:spPr>
            <a:xfrm>
              <a:off x="4901075" y="3654200"/>
              <a:ext cx="997300" cy="114650"/>
            </a:xfrm>
            <a:custGeom>
              <a:rect b="b" l="l" r="r" t="t"/>
              <a:pathLst>
                <a:path extrusionOk="0" h="4586" w="39892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4"/>
            <p:cNvSpPr/>
            <p:nvPr/>
          </p:nvSpPr>
          <p:spPr>
            <a:xfrm>
              <a:off x="4893675" y="3646800"/>
              <a:ext cx="1012100" cy="130350"/>
            </a:xfrm>
            <a:custGeom>
              <a:rect b="b" l="l" r="r" t="t"/>
              <a:pathLst>
                <a:path extrusionOk="0" h="5214" w="40484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4"/>
            <p:cNvSpPr/>
            <p:nvPr/>
          </p:nvSpPr>
          <p:spPr>
            <a:xfrm>
              <a:off x="1876875" y="3616300"/>
              <a:ext cx="4057550" cy="43475"/>
            </a:xfrm>
            <a:custGeom>
              <a:rect b="b" l="l" r="r" t="t"/>
              <a:pathLst>
                <a:path extrusionOk="0" h="1739" w="162302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4"/>
            <p:cNvSpPr/>
            <p:nvPr/>
          </p:nvSpPr>
          <p:spPr>
            <a:xfrm>
              <a:off x="1868550" y="3608925"/>
              <a:ext cx="4073275" cy="59175"/>
            </a:xfrm>
            <a:custGeom>
              <a:rect b="b" l="l" r="r" t="t"/>
              <a:pathLst>
                <a:path extrusionOk="0" h="2367" w="162931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4"/>
            <p:cNvSpPr/>
            <p:nvPr/>
          </p:nvSpPr>
          <p:spPr>
            <a:xfrm>
              <a:off x="4942650" y="3616300"/>
              <a:ext cx="991775" cy="43475"/>
            </a:xfrm>
            <a:custGeom>
              <a:rect b="b" l="l" r="r" t="t"/>
              <a:pathLst>
                <a:path extrusionOk="0" h="1739" w="39671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4"/>
            <p:cNvSpPr/>
            <p:nvPr/>
          </p:nvSpPr>
          <p:spPr>
            <a:xfrm>
              <a:off x="4935275" y="3608925"/>
              <a:ext cx="1006550" cy="59175"/>
            </a:xfrm>
            <a:custGeom>
              <a:rect b="b" l="l" r="r" t="t"/>
              <a:pathLst>
                <a:path extrusionOk="0" h="2367" w="40262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4"/>
            <p:cNvSpPr/>
            <p:nvPr/>
          </p:nvSpPr>
          <p:spPr>
            <a:xfrm>
              <a:off x="5555450" y="2786125"/>
              <a:ext cx="416875" cy="365650"/>
            </a:xfrm>
            <a:custGeom>
              <a:rect b="b" l="l" r="r" t="t"/>
              <a:pathLst>
                <a:path extrusionOk="0" h="14626" w="16675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4"/>
            <p:cNvSpPr/>
            <p:nvPr/>
          </p:nvSpPr>
          <p:spPr>
            <a:xfrm>
              <a:off x="5552675" y="2778000"/>
              <a:ext cx="427950" cy="381750"/>
            </a:xfrm>
            <a:custGeom>
              <a:rect b="b" l="l" r="r" t="t"/>
              <a:pathLst>
                <a:path extrusionOk="0" h="15270" w="17118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4"/>
            <p:cNvSpPr/>
            <p:nvPr/>
          </p:nvSpPr>
          <p:spPr>
            <a:xfrm>
              <a:off x="5414950" y="2624850"/>
              <a:ext cx="546275" cy="391175"/>
            </a:xfrm>
            <a:custGeom>
              <a:rect b="b" l="l" r="r" t="t"/>
              <a:pathLst>
                <a:path extrusionOk="0" h="15647" w="21851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4"/>
            <p:cNvSpPr/>
            <p:nvPr/>
          </p:nvSpPr>
          <p:spPr>
            <a:xfrm>
              <a:off x="5440850" y="2617175"/>
              <a:ext cx="512050" cy="406700"/>
            </a:xfrm>
            <a:custGeom>
              <a:rect b="b" l="l" r="r" t="t"/>
              <a:pathLst>
                <a:path extrusionOk="0" h="16268" w="20482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4"/>
            <p:cNvSpPr/>
            <p:nvPr/>
          </p:nvSpPr>
          <p:spPr>
            <a:xfrm>
              <a:off x="5732875" y="2898975"/>
              <a:ext cx="70300" cy="90700"/>
            </a:xfrm>
            <a:custGeom>
              <a:rect b="b" l="l" r="r" t="t"/>
              <a:pathLst>
                <a:path extrusionOk="0" h="3628" w="2812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4"/>
            <p:cNvSpPr/>
            <p:nvPr/>
          </p:nvSpPr>
          <p:spPr>
            <a:xfrm>
              <a:off x="5735675" y="2890750"/>
              <a:ext cx="67500" cy="106325"/>
            </a:xfrm>
            <a:custGeom>
              <a:rect b="b" l="l" r="r" t="t"/>
              <a:pathLst>
                <a:path extrusionOk="0" h="4253" w="270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4"/>
            <p:cNvSpPr/>
            <p:nvPr/>
          </p:nvSpPr>
          <p:spPr>
            <a:xfrm>
              <a:off x="5487050" y="4141300"/>
              <a:ext cx="251425" cy="785650"/>
            </a:xfrm>
            <a:custGeom>
              <a:rect b="b" l="l" r="r" t="t"/>
              <a:pathLst>
                <a:path extrusionOk="0" h="31426" w="10057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4"/>
            <p:cNvSpPr/>
            <p:nvPr/>
          </p:nvSpPr>
          <p:spPr>
            <a:xfrm>
              <a:off x="5478725" y="4133900"/>
              <a:ext cx="268075" cy="801375"/>
            </a:xfrm>
            <a:custGeom>
              <a:rect b="b" l="l" r="r" t="t"/>
              <a:pathLst>
                <a:path extrusionOk="0" h="32055" w="10723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4"/>
            <p:cNvSpPr/>
            <p:nvPr/>
          </p:nvSpPr>
          <p:spPr>
            <a:xfrm>
              <a:off x="5471350" y="4922300"/>
              <a:ext cx="282850" cy="117400"/>
            </a:xfrm>
            <a:custGeom>
              <a:rect b="b" l="l" r="r" t="t"/>
              <a:pathLst>
                <a:path extrusionOk="0" h="4696" w="11314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4"/>
            <p:cNvSpPr/>
            <p:nvPr/>
          </p:nvSpPr>
          <p:spPr>
            <a:xfrm>
              <a:off x="5463025" y="4913975"/>
              <a:ext cx="299475" cy="134050"/>
            </a:xfrm>
            <a:custGeom>
              <a:rect b="b" l="l" r="r" t="t"/>
              <a:pathLst>
                <a:path extrusionOk="0" h="5362" w="11979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4"/>
            <p:cNvSpPr/>
            <p:nvPr/>
          </p:nvSpPr>
          <p:spPr>
            <a:xfrm>
              <a:off x="5231950" y="3802100"/>
              <a:ext cx="1096200" cy="1127625"/>
            </a:xfrm>
            <a:custGeom>
              <a:rect b="b" l="l" r="r" t="t"/>
              <a:pathLst>
                <a:path extrusionOk="0" h="45105" w="43848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4"/>
            <p:cNvSpPr/>
            <p:nvPr/>
          </p:nvSpPr>
          <p:spPr>
            <a:xfrm>
              <a:off x="5223650" y="3794700"/>
              <a:ext cx="1075850" cy="1142425"/>
            </a:xfrm>
            <a:custGeom>
              <a:rect b="b" l="l" r="r" t="t"/>
              <a:pathLst>
                <a:path extrusionOk="0" h="45697" w="43034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4"/>
            <p:cNvSpPr/>
            <p:nvPr/>
          </p:nvSpPr>
          <p:spPr>
            <a:xfrm>
              <a:off x="5111800" y="4926000"/>
              <a:ext cx="308725" cy="134975"/>
            </a:xfrm>
            <a:custGeom>
              <a:rect b="b" l="l" r="r" t="t"/>
              <a:pathLst>
                <a:path extrusionOk="0" h="5399" w="12349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4"/>
            <p:cNvSpPr/>
            <p:nvPr/>
          </p:nvSpPr>
          <p:spPr>
            <a:xfrm>
              <a:off x="5103475" y="4918600"/>
              <a:ext cx="324450" cy="150675"/>
            </a:xfrm>
            <a:custGeom>
              <a:rect b="b" l="l" r="r" t="t"/>
              <a:pathLst>
                <a:path extrusionOk="0" h="6027" w="12978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4"/>
            <p:cNvSpPr/>
            <p:nvPr/>
          </p:nvSpPr>
          <p:spPr>
            <a:xfrm>
              <a:off x="5408500" y="3494300"/>
              <a:ext cx="201500" cy="90600"/>
            </a:xfrm>
            <a:custGeom>
              <a:rect b="b" l="l" r="r" t="t"/>
              <a:pathLst>
                <a:path extrusionOk="0" h="3624" w="806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4"/>
            <p:cNvSpPr/>
            <p:nvPr/>
          </p:nvSpPr>
          <p:spPr>
            <a:xfrm>
              <a:off x="5400175" y="3486925"/>
              <a:ext cx="218150" cy="105775"/>
            </a:xfrm>
            <a:custGeom>
              <a:rect b="b" l="l" r="r" t="t"/>
              <a:pathLst>
                <a:path extrusionOk="0" h="4231" w="8726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4"/>
            <p:cNvSpPr/>
            <p:nvPr/>
          </p:nvSpPr>
          <p:spPr>
            <a:xfrm>
              <a:off x="5410350" y="3530350"/>
              <a:ext cx="171000" cy="49025"/>
            </a:xfrm>
            <a:custGeom>
              <a:rect b="b" l="l" r="r" t="t"/>
              <a:pathLst>
                <a:path extrusionOk="0" h="1961" w="684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5412200" y="35229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5597050" y="3530350"/>
              <a:ext cx="448275" cy="196900"/>
            </a:xfrm>
            <a:custGeom>
              <a:rect b="b" l="l" r="r" t="t"/>
              <a:pathLst>
                <a:path extrusionOk="0" h="7876" w="17931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5588725" y="3522775"/>
              <a:ext cx="464000" cy="212250"/>
            </a:xfrm>
            <a:custGeom>
              <a:rect b="b" l="l" r="r" t="t"/>
              <a:pathLst>
                <a:path extrusionOk="0" h="8490" w="1856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4"/>
            <p:cNvSpPr/>
            <p:nvPr/>
          </p:nvSpPr>
          <p:spPr>
            <a:xfrm>
              <a:off x="5831800" y="3033350"/>
              <a:ext cx="475100" cy="853075"/>
            </a:xfrm>
            <a:custGeom>
              <a:rect b="b" l="l" r="r" t="t"/>
              <a:pathLst>
                <a:path extrusionOk="0" h="34123" w="19004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4"/>
            <p:cNvSpPr/>
            <p:nvPr/>
          </p:nvSpPr>
          <p:spPr>
            <a:xfrm>
              <a:off x="5847525" y="3025700"/>
              <a:ext cx="462150" cy="867925"/>
            </a:xfrm>
            <a:custGeom>
              <a:rect b="b" l="l" r="r" t="t"/>
              <a:pathLst>
                <a:path extrusionOk="0" h="34717" w="18486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5828100" y="2996750"/>
              <a:ext cx="275450" cy="262825"/>
            </a:xfrm>
            <a:custGeom>
              <a:rect b="b" l="l" r="r" t="t"/>
              <a:pathLst>
                <a:path extrusionOk="0" h="10513" w="11018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5820725" y="2989650"/>
              <a:ext cx="291150" cy="277325"/>
            </a:xfrm>
            <a:custGeom>
              <a:rect b="b" l="l" r="r" t="t"/>
              <a:pathLst>
                <a:path extrusionOk="0" h="11093" w="11646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4"/>
            <p:cNvSpPr/>
            <p:nvPr/>
          </p:nvSpPr>
          <p:spPr>
            <a:xfrm>
              <a:off x="5256900" y="3187450"/>
              <a:ext cx="816150" cy="609925"/>
            </a:xfrm>
            <a:custGeom>
              <a:rect b="b" l="l" r="r" t="t"/>
              <a:pathLst>
                <a:path extrusionOk="0" h="24397" w="32646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4"/>
            <p:cNvSpPr/>
            <p:nvPr/>
          </p:nvSpPr>
          <p:spPr>
            <a:xfrm>
              <a:off x="5248600" y="3179325"/>
              <a:ext cx="832775" cy="625550"/>
            </a:xfrm>
            <a:custGeom>
              <a:rect b="b" l="l" r="r" t="t"/>
              <a:pathLst>
                <a:path extrusionOk="0" h="25022" w="33311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5945500" y="3431225"/>
              <a:ext cx="158050" cy="58725"/>
            </a:xfrm>
            <a:custGeom>
              <a:rect b="b" l="l" r="r" t="t"/>
              <a:pathLst>
                <a:path extrusionOk="0" h="2349" w="6322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5066625" y="3521850"/>
              <a:ext cx="194000" cy="95400"/>
            </a:xfrm>
            <a:custGeom>
              <a:rect b="b" l="l" r="r" t="t"/>
              <a:pathLst>
                <a:path extrusionOk="0" h="3816" w="776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5061900" y="3513725"/>
              <a:ext cx="206125" cy="110925"/>
            </a:xfrm>
            <a:custGeom>
              <a:rect b="b" l="l" r="r" t="t"/>
              <a:pathLst>
                <a:path extrusionOk="0" h="4437" w="8245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595842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5951950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4"/>
            <p:cNvSpPr/>
            <p:nvPr/>
          </p:nvSpPr>
          <p:spPr>
            <a:xfrm>
              <a:off x="638820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4"/>
            <p:cNvSpPr/>
            <p:nvPr/>
          </p:nvSpPr>
          <p:spPr>
            <a:xfrm>
              <a:off x="6379900" y="4220175"/>
              <a:ext cx="274525" cy="862975"/>
            </a:xfrm>
            <a:custGeom>
              <a:rect b="b" l="l" r="r" t="t"/>
              <a:pathLst>
                <a:path extrusionOk="0" h="34519" w="10981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4"/>
            <p:cNvSpPr/>
            <p:nvPr/>
          </p:nvSpPr>
          <p:spPr>
            <a:xfrm>
              <a:off x="6024975" y="4218000"/>
              <a:ext cx="189500" cy="859700"/>
            </a:xfrm>
            <a:custGeom>
              <a:rect b="b" l="l" r="r" t="t"/>
              <a:pathLst>
                <a:path extrusionOk="0" h="34388" w="758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4"/>
            <p:cNvSpPr/>
            <p:nvPr/>
          </p:nvSpPr>
          <p:spPr>
            <a:xfrm>
              <a:off x="6016650" y="4210000"/>
              <a:ext cx="205225" cy="875925"/>
            </a:xfrm>
            <a:custGeom>
              <a:rect b="b" l="l" r="r" t="t"/>
              <a:pathLst>
                <a:path extrusionOk="0" h="35037" w="8209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4"/>
            <p:cNvSpPr/>
            <p:nvPr/>
          </p:nvSpPr>
          <p:spPr>
            <a:xfrm>
              <a:off x="549167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4"/>
            <p:cNvSpPr/>
            <p:nvPr/>
          </p:nvSpPr>
          <p:spPr>
            <a:xfrm>
              <a:off x="54842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4"/>
            <p:cNvSpPr/>
            <p:nvPr/>
          </p:nvSpPr>
          <p:spPr>
            <a:xfrm>
              <a:off x="544730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4"/>
            <p:cNvSpPr/>
            <p:nvPr/>
          </p:nvSpPr>
          <p:spPr>
            <a:xfrm>
              <a:off x="5451925" y="3229050"/>
              <a:ext cx="1193250" cy="1063850"/>
            </a:xfrm>
            <a:custGeom>
              <a:rect b="b" l="l" r="r" t="t"/>
              <a:pathLst>
                <a:path extrusionOk="0" h="42554" w="4773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4"/>
            <p:cNvSpPr/>
            <p:nvPr/>
          </p:nvSpPr>
          <p:spPr>
            <a:xfrm>
              <a:off x="544730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4"/>
            <p:cNvSpPr/>
            <p:nvPr/>
          </p:nvSpPr>
          <p:spPr>
            <a:xfrm>
              <a:off x="5451925" y="3229050"/>
              <a:ext cx="819850" cy="1063850"/>
            </a:xfrm>
            <a:custGeom>
              <a:rect b="b" l="l" r="r" t="t"/>
              <a:pathLst>
                <a:path extrusionOk="0" h="42554" w="32794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4"/>
            <p:cNvSpPr/>
            <p:nvPr/>
          </p:nvSpPr>
          <p:spPr>
            <a:xfrm>
              <a:off x="1921250" y="3013700"/>
              <a:ext cx="161750" cy="177475"/>
            </a:xfrm>
            <a:custGeom>
              <a:rect b="b" l="l" r="r" t="t"/>
              <a:pathLst>
                <a:path extrusionOk="0" h="7099" w="647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4"/>
            <p:cNvSpPr/>
            <p:nvPr/>
          </p:nvSpPr>
          <p:spPr>
            <a:xfrm>
              <a:off x="1913850" y="3005375"/>
              <a:ext cx="178400" cy="193650"/>
            </a:xfrm>
            <a:custGeom>
              <a:rect b="b" l="l" r="r" t="t"/>
              <a:pathLst>
                <a:path extrusionOk="0" h="7746" w="7136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4"/>
            <p:cNvSpPr/>
            <p:nvPr/>
          </p:nvSpPr>
          <p:spPr>
            <a:xfrm>
              <a:off x="2021050" y="3965400"/>
              <a:ext cx="612825" cy="1046575"/>
            </a:xfrm>
            <a:custGeom>
              <a:rect b="b" l="l" r="r" t="t"/>
              <a:pathLst>
                <a:path extrusionOk="0" h="41863" w="24513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4"/>
            <p:cNvSpPr/>
            <p:nvPr/>
          </p:nvSpPr>
          <p:spPr>
            <a:xfrm>
              <a:off x="2036775" y="3957375"/>
              <a:ext cx="586925" cy="1062000"/>
            </a:xfrm>
            <a:custGeom>
              <a:rect b="b" l="l" r="r" t="t"/>
              <a:pathLst>
                <a:path extrusionOk="0" h="42480" w="23477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4"/>
            <p:cNvSpPr/>
            <p:nvPr/>
          </p:nvSpPr>
          <p:spPr>
            <a:xfrm>
              <a:off x="2073750" y="4916750"/>
              <a:ext cx="287200" cy="118325"/>
            </a:xfrm>
            <a:custGeom>
              <a:rect b="b" l="l" r="r" t="t"/>
              <a:pathLst>
                <a:path extrusionOk="0" h="4733" w="11488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4"/>
            <p:cNvSpPr/>
            <p:nvPr/>
          </p:nvSpPr>
          <p:spPr>
            <a:xfrm>
              <a:off x="2079300" y="4909350"/>
              <a:ext cx="287450" cy="134050"/>
            </a:xfrm>
            <a:custGeom>
              <a:rect b="b" l="l" r="r" t="t"/>
              <a:pathLst>
                <a:path extrusionOk="0" h="5362" w="11498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4"/>
            <p:cNvSpPr/>
            <p:nvPr/>
          </p:nvSpPr>
          <p:spPr>
            <a:xfrm>
              <a:off x="2208675" y="4889025"/>
              <a:ext cx="101700" cy="88750"/>
            </a:xfrm>
            <a:custGeom>
              <a:rect b="b" l="l" r="r" t="t"/>
              <a:pathLst>
                <a:path extrusionOk="0" h="3550" w="4068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4"/>
            <p:cNvSpPr/>
            <p:nvPr/>
          </p:nvSpPr>
          <p:spPr>
            <a:xfrm>
              <a:off x="2201300" y="4881625"/>
              <a:ext cx="117400" cy="103925"/>
            </a:xfrm>
            <a:custGeom>
              <a:rect b="b" l="l" r="r" t="t"/>
              <a:pathLst>
                <a:path extrusionOk="0" h="4157" w="4696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4"/>
            <p:cNvSpPr/>
            <p:nvPr/>
          </p:nvSpPr>
          <p:spPr>
            <a:xfrm>
              <a:off x="2129500" y="3838700"/>
              <a:ext cx="832475" cy="1182875"/>
            </a:xfrm>
            <a:custGeom>
              <a:rect b="b" l="l" r="r" t="t"/>
              <a:pathLst>
                <a:path extrusionOk="0" h="47315" w="33299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4"/>
            <p:cNvSpPr/>
            <p:nvPr/>
          </p:nvSpPr>
          <p:spPr>
            <a:xfrm>
              <a:off x="2149525" y="3831675"/>
              <a:ext cx="811550" cy="1197875"/>
            </a:xfrm>
            <a:custGeom>
              <a:rect b="b" l="l" r="r" t="t"/>
              <a:pathLst>
                <a:path extrusionOk="0" h="47915" w="32462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4"/>
            <p:cNvSpPr/>
            <p:nvPr/>
          </p:nvSpPr>
          <p:spPr>
            <a:xfrm>
              <a:off x="2676375" y="4926925"/>
              <a:ext cx="287175" cy="118325"/>
            </a:xfrm>
            <a:custGeom>
              <a:rect b="b" l="l" r="r" t="t"/>
              <a:pathLst>
                <a:path extrusionOk="0" h="4733" w="11487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4"/>
            <p:cNvSpPr/>
            <p:nvPr/>
          </p:nvSpPr>
          <p:spPr>
            <a:xfrm>
              <a:off x="2681900" y="4919525"/>
              <a:ext cx="287475" cy="133125"/>
            </a:xfrm>
            <a:custGeom>
              <a:rect b="b" l="l" r="r" t="t"/>
              <a:pathLst>
                <a:path extrusionOk="0" h="5325" w="11499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4"/>
            <p:cNvSpPr/>
            <p:nvPr/>
          </p:nvSpPr>
          <p:spPr>
            <a:xfrm>
              <a:off x="2816850" y="4909350"/>
              <a:ext cx="98000" cy="95225"/>
            </a:xfrm>
            <a:custGeom>
              <a:rect b="b" l="l" r="r" t="t"/>
              <a:pathLst>
                <a:path extrusionOk="0" h="3809" w="392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4"/>
            <p:cNvSpPr/>
            <p:nvPr/>
          </p:nvSpPr>
          <p:spPr>
            <a:xfrm>
              <a:off x="2809450" y="4901600"/>
              <a:ext cx="113725" cy="111000"/>
            </a:xfrm>
            <a:custGeom>
              <a:rect b="b" l="l" r="r" t="t"/>
              <a:pathLst>
                <a:path extrusionOk="0" h="4440" w="4549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4"/>
            <p:cNvSpPr/>
            <p:nvPr/>
          </p:nvSpPr>
          <p:spPr>
            <a:xfrm>
              <a:off x="1840825" y="3478600"/>
              <a:ext cx="636850" cy="232925"/>
            </a:xfrm>
            <a:custGeom>
              <a:rect b="b" l="l" r="r" t="t"/>
              <a:pathLst>
                <a:path extrusionOk="0" h="9317" w="25474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4"/>
            <p:cNvSpPr/>
            <p:nvPr/>
          </p:nvSpPr>
          <p:spPr>
            <a:xfrm>
              <a:off x="1832500" y="3471200"/>
              <a:ext cx="652575" cy="248325"/>
            </a:xfrm>
            <a:custGeom>
              <a:rect b="b" l="l" r="r" t="t"/>
              <a:pathLst>
                <a:path extrusionOk="0" h="9933" w="26103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4"/>
            <p:cNvSpPr/>
            <p:nvPr/>
          </p:nvSpPr>
          <p:spPr>
            <a:xfrm>
              <a:off x="2303875" y="3514650"/>
              <a:ext cx="171025" cy="49925"/>
            </a:xfrm>
            <a:custGeom>
              <a:rect b="b" l="l" r="r" t="t"/>
              <a:pathLst>
                <a:path extrusionOk="0" h="1997" w="6841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4"/>
            <p:cNvSpPr/>
            <p:nvPr/>
          </p:nvSpPr>
          <p:spPr>
            <a:xfrm>
              <a:off x="2296500" y="35072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4"/>
            <p:cNvSpPr/>
            <p:nvPr/>
          </p:nvSpPr>
          <p:spPr>
            <a:xfrm>
              <a:off x="1536750" y="3107250"/>
              <a:ext cx="905800" cy="1073350"/>
            </a:xfrm>
            <a:custGeom>
              <a:rect b="b" l="l" r="r" t="t"/>
              <a:pathLst>
                <a:path extrusionOk="0" h="42934" w="36232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4"/>
            <p:cNvSpPr/>
            <p:nvPr/>
          </p:nvSpPr>
          <p:spPr>
            <a:xfrm>
              <a:off x="1535825" y="3099650"/>
              <a:ext cx="904875" cy="1088800"/>
            </a:xfrm>
            <a:custGeom>
              <a:rect b="b" l="l" r="r" t="t"/>
              <a:pathLst>
                <a:path extrusionOk="0" h="43552" w="36195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4"/>
            <p:cNvSpPr/>
            <p:nvPr/>
          </p:nvSpPr>
          <p:spPr>
            <a:xfrm>
              <a:off x="2022900" y="2863875"/>
              <a:ext cx="279150" cy="311575"/>
            </a:xfrm>
            <a:custGeom>
              <a:rect b="b" l="l" r="r" t="t"/>
              <a:pathLst>
                <a:path extrusionOk="0" h="12463" w="11166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4"/>
            <p:cNvSpPr/>
            <p:nvPr/>
          </p:nvSpPr>
          <p:spPr>
            <a:xfrm>
              <a:off x="2014600" y="2855650"/>
              <a:ext cx="294850" cy="327200"/>
            </a:xfrm>
            <a:custGeom>
              <a:rect b="b" l="l" r="r" t="t"/>
              <a:pathLst>
                <a:path extrusionOk="0" h="13088" w="11794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4"/>
            <p:cNvSpPr/>
            <p:nvPr/>
          </p:nvSpPr>
          <p:spPr>
            <a:xfrm>
              <a:off x="1440650" y="2636575"/>
              <a:ext cx="1007450" cy="899975"/>
            </a:xfrm>
            <a:custGeom>
              <a:rect b="b" l="l" r="r" t="t"/>
              <a:pathLst>
                <a:path extrusionOk="0" h="35999" w="40298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4"/>
            <p:cNvSpPr/>
            <p:nvPr/>
          </p:nvSpPr>
          <p:spPr>
            <a:xfrm>
              <a:off x="1452650" y="2629200"/>
              <a:ext cx="995450" cy="915050"/>
            </a:xfrm>
            <a:custGeom>
              <a:rect b="b" l="l" r="r" t="t"/>
              <a:pathLst>
                <a:path extrusionOk="0" h="36602" w="39818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4"/>
            <p:cNvSpPr/>
            <p:nvPr/>
          </p:nvSpPr>
          <p:spPr>
            <a:xfrm>
              <a:off x="1917550" y="3189350"/>
              <a:ext cx="738725" cy="637725"/>
            </a:xfrm>
            <a:custGeom>
              <a:rect b="b" l="l" r="r" t="t"/>
              <a:pathLst>
                <a:path extrusionOk="0" h="25509" w="29549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4"/>
            <p:cNvSpPr/>
            <p:nvPr/>
          </p:nvSpPr>
          <p:spPr>
            <a:xfrm>
              <a:off x="1908300" y="3181900"/>
              <a:ext cx="755150" cy="653500"/>
            </a:xfrm>
            <a:custGeom>
              <a:rect b="b" l="l" r="r" t="t"/>
              <a:pathLst>
                <a:path extrusionOk="0" h="26140" w="30206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4"/>
            <p:cNvSpPr/>
            <p:nvPr/>
          </p:nvSpPr>
          <p:spPr>
            <a:xfrm>
              <a:off x="2058950" y="3511875"/>
              <a:ext cx="597325" cy="315200"/>
            </a:xfrm>
            <a:custGeom>
              <a:rect b="b" l="l" r="r" t="t"/>
              <a:pathLst>
                <a:path extrusionOk="0" h="12608" w="23893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4"/>
            <p:cNvSpPr/>
            <p:nvPr/>
          </p:nvSpPr>
          <p:spPr>
            <a:xfrm>
              <a:off x="2050625" y="3503550"/>
              <a:ext cx="612825" cy="331850"/>
            </a:xfrm>
            <a:custGeom>
              <a:rect b="b" l="l" r="r" t="t"/>
              <a:pathLst>
                <a:path extrusionOk="0" h="13274" w="24513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4"/>
            <p:cNvSpPr/>
            <p:nvPr/>
          </p:nvSpPr>
          <p:spPr>
            <a:xfrm>
              <a:off x="16606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4"/>
            <p:cNvSpPr/>
            <p:nvPr/>
          </p:nvSpPr>
          <p:spPr>
            <a:xfrm>
              <a:off x="165227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4"/>
            <p:cNvSpPr/>
            <p:nvPr/>
          </p:nvSpPr>
          <p:spPr>
            <a:xfrm>
              <a:off x="111805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44"/>
            <p:cNvSpPr/>
            <p:nvPr/>
          </p:nvSpPr>
          <p:spPr>
            <a:xfrm>
              <a:off x="1112500" y="4220175"/>
              <a:ext cx="274550" cy="862975"/>
            </a:xfrm>
            <a:custGeom>
              <a:rect b="b" l="l" r="r" t="t"/>
              <a:pathLst>
                <a:path extrusionOk="0" h="34519" w="10982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4"/>
            <p:cNvSpPr/>
            <p:nvPr/>
          </p:nvSpPr>
          <p:spPr>
            <a:xfrm>
              <a:off x="1551525" y="4218000"/>
              <a:ext cx="190425" cy="859700"/>
            </a:xfrm>
            <a:custGeom>
              <a:rect b="b" l="l" r="r" t="t"/>
              <a:pathLst>
                <a:path extrusionOk="0" h="34388" w="7617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4"/>
            <p:cNvSpPr/>
            <p:nvPr/>
          </p:nvSpPr>
          <p:spPr>
            <a:xfrm>
              <a:off x="1545075" y="4210000"/>
              <a:ext cx="205200" cy="875925"/>
            </a:xfrm>
            <a:custGeom>
              <a:rect b="b" l="l" r="r" t="t"/>
              <a:pathLst>
                <a:path extrusionOk="0" h="35037" w="8208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4"/>
            <p:cNvSpPr/>
            <p:nvPr/>
          </p:nvSpPr>
          <p:spPr>
            <a:xfrm>
              <a:off x="212735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4"/>
            <p:cNvSpPr/>
            <p:nvPr/>
          </p:nvSpPr>
          <p:spPr>
            <a:xfrm>
              <a:off x="211902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4"/>
            <p:cNvSpPr/>
            <p:nvPr/>
          </p:nvSpPr>
          <p:spPr>
            <a:xfrm>
              <a:off x="112175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4"/>
            <p:cNvSpPr/>
            <p:nvPr/>
          </p:nvSpPr>
          <p:spPr>
            <a:xfrm>
              <a:off x="1121750" y="3229050"/>
              <a:ext cx="1192325" cy="1063850"/>
            </a:xfrm>
            <a:custGeom>
              <a:rect b="b" l="l" r="r" t="t"/>
              <a:pathLst>
                <a:path extrusionOk="0" h="42554" w="47693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4"/>
            <p:cNvSpPr/>
            <p:nvPr/>
          </p:nvSpPr>
          <p:spPr>
            <a:xfrm>
              <a:off x="149515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4"/>
            <p:cNvSpPr/>
            <p:nvPr/>
          </p:nvSpPr>
          <p:spPr>
            <a:xfrm>
              <a:off x="1495150" y="3229050"/>
              <a:ext cx="818925" cy="1063850"/>
            </a:xfrm>
            <a:custGeom>
              <a:rect b="b" l="l" r="r" t="t"/>
              <a:pathLst>
                <a:path extrusionOk="0" h="42554" w="32757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5" name="Google Shape;2505;p44"/>
          <p:cNvGrpSpPr/>
          <p:nvPr/>
        </p:nvGrpSpPr>
        <p:grpSpPr>
          <a:xfrm>
            <a:off x="234270" y="21275"/>
            <a:ext cx="1171315" cy="973100"/>
            <a:chOff x="917231" y="750460"/>
            <a:chExt cx="635100" cy="635100"/>
          </a:xfrm>
        </p:grpSpPr>
        <p:sp>
          <p:nvSpPr>
            <p:cNvPr id="2506" name="Google Shape;2506;p44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2507" name="Google Shape;2507;p44"/>
            <p:cNvSpPr/>
            <p:nvPr/>
          </p:nvSpPr>
          <p:spPr>
            <a:xfrm>
              <a:off x="979862" y="835209"/>
              <a:ext cx="465600" cy="465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</a:rPr>
                <a:t>08</a:t>
              </a:r>
              <a:endParaRPr sz="3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45"/>
          <p:cNvSpPr txBox="1"/>
          <p:nvPr>
            <p:ph idx="4294967295" type="title"/>
          </p:nvPr>
        </p:nvSpPr>
        <p:spPr>
          <a:xfrm>
            <a:off x="2528238" y="30570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Risk analysis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3" name="Google Shape;2513;p45"/>
          <p:cNvSpPr txBox="1"/>
          <p:nvPr>
            <p:ph idx="1" type="body"/>
          </p:nvPr>
        </p:nvSpPr>
        <p:spPr>
          <a:xfrm>
            <a:off x="885075" y="1215325"/>
            <a:ext cx="64212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Unauthorized access 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Third party could attempt to gain access to the UMS to steal or modify student records, financial data,or other sensitive information.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4" name="Google Shape;2514;p45"/>
          <p:cNvSpPr txBox="1"/>
          <p:nvPr/>
        </p:nvSpPr>
        <p:spPr>
          <a:xfrm>
            <a:off x="960925" y="2427350"/>
            <a:ext cx="61419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Data loss :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data loss could occur due to system failure,data corruption , or other technical issues, leading to the loss of critical student records or library records.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15" name="Google Shape;2515;p45"/>
          <p:cNvGrpSpPr/>
          <p:nvPr/>
        </p:nvGrpSpPr>
        <p:grpSpPr>
          <a:xfrm>
            <a:off x="7024686" y="1057875"/>
            <a:ext cx="2118682" cy="3821000"/>
            <a:chOff x="1744400" y="429725"/>
            <a:chExt cx="4623925" cy="4948200"/>
          </a:xfrm>
        </p:grpSpPr>
        <p:sp>
          <p:nvSpPr>
            <p:cNvPr id="2516" name="Google Shape;2516;p45"/>
            <p:cNvSpPr/>
            <p:nvPr/>
          </p:nvSpPr>
          <p:spPr>
            <a:xfrm>
              <a:off x="1744400" y="430000"/>
              <a:ext cx="4623925" cy="4588575"/>
            </a:xfrm>
            <a:custGeom>
              <a:rect b="b" l="l" r="r" t="t"/>
              <a:pathLst>
                <a:path extrusionOk="0" h="183543" w="184957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5"/>
            <p:cNvSpPr/>
            <p:nvPr/>
          </p:nvSpPr>
          <p:spPr>
            <a:xfrm>
              <a:off x="1899500" y="429725"/>
              <a:ext cx="4282125" cy="4588850"/>
            </a:xfrm>
            <a:custGeom>
              <a:rect b="b" l="l" r="r" t="t"/>
              <a:pathLst>
                <a:path extrusionOk="0" h="183554" w="171285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5"/>
            <p:cNvSpPr/>
            <p:nvPr/>
          </p:nvSpPr>
          <p:spPr>
            <a:xfrm>
              <a:off x="4410775" y="2781675"/>
              <a:ext cx="1750500" cy="1387625"/>
            </a:xfrm>
            <a:custGeom>
              <a:rect b="b" l="l" r="r" t="t"/>
              <a:pathLst>
                <a:path extrusionOk="0" h="55505" w="7002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5"/>
            <p:cNvSpPr/>
            <p:nvPr/>
          </p:nvSpPr>
          <p:spPr>
            <a:xfrm>
              <a:off x="4424125" y="2894675"/>
              <a:ext cx="1725925" cy="1246550"/>
            </a:xfrm>
            <a:custGeom>
              <a:rect b="b" l="l" r="r" t="t"/>
              <a:pathLst>
                <a:path extrusionOk="0" h="49862" w="69037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5"/>
            <p:cNvSpPr/>
            <p:nvPr/>
          </p:nvSpPr>
          <p:spPr>
            <a:xfrm>
              <a:off x="6118425" y="2900300"/>
              <a:ext cx="26000" cy="749625"/>
            </a:xfrm>
            <a:custGeom>
              <a:rect b="b" l="l" r="r" t="t"/>
              <a:pathLst>
                <a:path extrusionOk="0" h="29985" w="104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5"/>
            <p:cNvSpPr/>
            <p:nvPr/>
          </p:nvSpPr>
          <p:spPr>
            <a:xfrm>
              <a:off x="6118425" y="3649900"/>
              <a:ext cx="26000" cy="485025"/>
            </a:xfrm>
            <a:custGeom>
              <a:rect b="b" l="l" r="r" t="t"/>
              <a:pathLst>
                <a:path extrusionOk="0" h="19401" w="104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5"/>
            <p:cNvSpPr/>
            <p:nvPr/>
          </p:nvSpPr>
          <p:spPr>
            <a:xfrm>
              <a:off x="4417100" y="2877850"/>
              <a:ext cx="1735050" cy="67400"/>
            </a:xfrm>
            <a:custGeom>
              <a:rect b="b" l="l" r="r" t="t"/>
              <a:pathLst>
                <a:path extrusionOk="0" h="2696" w="69402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5"/>
            <p:cNvSpPr/>
            <p:nvPr/>
          </p:nvSpPr>
          <p:spPr>
            <a:xfrm>
              <a:off x="4411500" y="2871525"/>
              <a:ext cx="1746975" cy="80050"/>
            </a:xfrm>
            <a:custGeom>
              <a:rect b="b" l="l" r="r" t="t"/>
              <a:pathLst>
                <a:path extrusionOk="0" h="3202" w="69879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5"/>
            <p:cNvSpPr/>
            <p:nvPr/>
          </p:nvSpPr>
          <p:spPr>
            <a:xfrm>
              <a:off x="4417800" y="2888375"/>
              <a:ext cx="1737850" cy="1258475"/>
            </a:xfrm>
            <a:custGeom>
              <a:rect b="b" l="l" r="r" t="t"/>
              <a:pathLst>
                <a:path extrusionOk="0" h="50339" w="69514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5"/>
            <p:cNvSpPr/>
            <p:nvPr/>
          </p:nvSpPr>
          <p:spPr>
            <a:xfrm>
              <a:off x="5191975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5"/>
            <p:cNvSpPr/>
            <p:nvPr/>
          </p:nvSpPr>
          <p:spPr>
            <a:xfrm>
              <a:off x="543340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5"/>
            <p:cNvSpPr/>
            <p:nvPr/>
          </p:nvSpPr>
          <p:spPr>
            <a:xfrm>
              <a:off x="567485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5"/>
            <p:cNvSpPr/>
            <p:nvPr/>
          </p:nvSpPr>
          <p:spPr>
            <a:xfrm>
              <a:off x="5916300" y="2989450"/>
              <a:ext cx="142500" cy="21075"/>
            </a:xfrm>
            <a:custGeom>
              <a:rect b="b" l="l" r="r" t="t"/>
              <a:pathLst>
                <a:path extrusionOk="0" h="843" w="570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5"/>
            <p:cNvSpPr/>
            <p:nvPr/>
          </p:nvSpPr>
          <p:spPr>
            <a:xfrm>
              <a:off x="577802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5"/>
            <p:cNvSpPr/>
            <p:nvPr/>
          </p:nvSpPr>
          <p:spPr>
            <a:xfrm>
              <a:off x="5772400" y="3640075"/>
              <a:ext cx="124975" cy="370600"/>
            </a:xfrm>
            <a:custGeom>
              <a:rect b="b" l="l" r="r" t="t"/>
              <a:pathLst>
                <a:path extrusionOk="0" h="14824" w="4999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5"/>
            <p:cNvSpPr/>
            <p:nvPr/>
          </p:nvSpPr>
          <p:spPr>
            <a:xfrm>
              <a:off x="5651700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5"/>
            <p:cNvSpPr/>
            <p:nvPr/>
          </p:nvSpPr>
          <p:spPr>
            <a:xfrm>
              <a:off x="5646075" y="3872400"/>
              <a:ext cx="124950" cy="138275"/>
            </a:xfrm>
            <a:custGeom>
              <a:rect b="b" l="l" r="r" t="t"/>
              <a:pathLst>
                <a:path extrusionOk="0" h="5531" w="4998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5"/>
            <p:cNvSpPr/>
            <p:nvPr/>
          </p:nvSpPr>
          <p:spPr>
            <a:xfrm>
              <a:off x="5525350" y="3171925"/>
              <a:ext cx="113725" cy="832450"/>
            </a:xfrm>
            <a:custGeom>
              <a:rect b="b" l="l" r="r" t="t"/>
              <a:pathLst>
                <a:path extrusionOk="0" h="33298" w="4549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5"/>
            <p:cNvSpPr/>
            <p:nvPr/>
          </p:nvSpPr>
          <p:spPr>
            <a:xfrm>
              <a:off x="5519750" y="3166300"/>
              <a:ext cx="124950" cy="844375"/>
            </a:xfrm>
            <a:custGeom>
              <a:rect b="b" l="l" r="r" t="t"/>
              <a:pathLst>
                <a:path extrusionOk="0" h="33775" w="4998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5"/>
            <p:cNvSpPr/>
            <p:nvPr/>
          </p:nvSpPr>
          <p:spPr>
            <a:xfrm>
              <a:off x="5399725" y="3214025"/>
              <a:ext cx="113025" cy="790350"/>
            </a:xfrm>
            <a:custGeom>
              <a:rect b="b" l="l" r="r" t="t"/>
              <a:pathLst>
                <a:path extrusionOk="0" h="31614" w="4521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5"/>
            <p:cNvSpPr/>
            <p:nvPr/>
          </p:nvSpPr>
          <p:spPr>
            <a:xfrm>
              <a:off x="5393400" y="3208425"/>
              <a:ext cx="125650" cy="802250"/>
            </a:xfrm>
            <a:custGeom>
              <a:rect b="b" l="l" r="r" t="t"/>
              <a:pathLst>
                <a:path extrusionOk="0" h="32090" w="5026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5"/>
            <p:cNvSpPr/>
            <p:nvPr/>
          </p:nvSpPr>
          <p:spPr>
            <a:xfrm>
              <a:off x="527337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5"/>
            <p:cNvSpPr/>
            <p:nvPr/>
          </p:nvSpPr>
          <p:spPr>
            <a:xfrm>
              <a:off x="526707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5"/>
            <p:cNvSpPr/>
            <p:nvPr/>
          </p:nvSpPr>
          <p:spPr>
            <a:xfrm>
              <a:off x="5147050" y="3530575"/>
              <a:ext cx="113725" cy="473800"/>
            </a:xfrm>
            <a:custGeom>
              <a:rect b="b" l="l" r="r" t="t"/>
              <a:pathLst>
                <a:path extrusionOk="0" h="18952" w="4549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5"/>
            <p:cNvSpPr/>
            <p:nvPr/>
          </p:nvSpPr>
          <p:spPr>
            <a:xfrm>
              <a:off x="5141425" y="3524275"/>
              <a:ext cx="124975" cy="486400"/>
            </a:xfrm>
            <a:custGeom>
              <a:rect b="b" l="l" r="r" t="t"/>
              <a:pathLst>
                <a:path extrusionOk="0" h="19456" w="4999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5"/>
            <p:cNvSpPr/>
            <p:nvPr/>
          </p:nvSpPr>
          <p:spPr>
            <a:xfrm>
              <a:off x="5020700" y="3941175"/>
              <a:ext cx="113750" cy="63200"/>
            </a:xfrm>
            <a:custGeom>
              <a:rect b="b" l="l" r="r" t="t"/>
              <a:pathLst>
                <a:path extrusionOk="0" h="2528" w="455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5"/>
            <p:cNvSpPr/>
            <p:nvPr/>
          </p:nvSpPr>
          <p:spPr>
            <a:xfrm>
              <a:off x="5015100" y="3935550"/>
              <a:ext cx="124950" cy="75125"/>
            </a:xfrm>
            <a:custGeom>
              <a:rect b="b" l="l" r="r" t="t"/>
              <a:pathLst>
                <a:path extrusionOk="0" h="3005" w="4998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5"/>
            <p:cNvSpPr/>
            <p:nvPr/>
          </p:nvSpPr>
          <p:spPr>
            <a:xfrm>
              <a:off x="4894375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5"/>
            <p:cNvSpPr/>
            <p:nvPr/>
          </p:nvSpPr>
          <p:spPr>
            <a:xfrm>
              <a:off x="4888750" y="3872400"/>
              <a:ext cx="125675" cy="138275"/>
            </a:xfrm>
            <a:custGeom>
              <a:rect b="b" l="l" r="r" t="t"/>
              <a:pathLst>
                <a:path extrusionOk="0" h="5531" w="5027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5"/>
            <p:cNvSpPr/>
            <p:nvPr/>
          </p:nvSpPr>
          <p:spPr>
            <a:xfrm>
              <a:off x="4768750" y="3646400"/>
              <a:ext cx="113025" cy="357975"/>
            </a:xfrm>
            <a:custGeom>
              <a:rect b="b" l="l" r="r" t="t"/>
              <a:pathLst>
                <a:path extrusionOk="0" h="14319" w="4521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5"/>
            <p:cNvSpPr/>
            <p:nvPr/>
          </p:nvSpPr>
          <p:spPr>
            <a:xfrm>
              <a:off x="476242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5"/>
            <p:cNvSpPr/>
            <p:nvPr/>
          </p:nvSpPr>
          <p:spPr>
            <a:xfrm>
              <a:off x="4673275" y="3320025"/>
              <a:ext cx="283600" cy="242875"/>
            </a:xfrm>
            <a:custGeom>
              <a:rect b="b" l="l" r="r" t="t"/>
              <a:pathLst>
                <a:path extrusionOk="0" h="9715" w="11344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5"/>
            <p:cNvSpPr/>
            <p:nvPr/>
          </p:nvSpPr>
          <p:spPr>
            <a:xfrm>
              <a:off x="4905600" y="3314400"/>
              <a:ext cx="197250" cy="245675"/>
            </a:xfrm>
            <a:custGeom>
              <a:rect b="b" l="l" r="r" t="t"/>
              <a:pathLst>
                <a:path extrusionOk="0" h="9827" w="789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5"/>
            <p:cNvSpPr/>
            <p:nvPr/>
          </p:nvSpPr>
          <p:spPr>
            <a:xfrm>
              <a:off x="4789800" y="3086300"/>
              <a:ext cx="361475" cy="386750"/>
            </a:xfrm>
            <a:custGeom>
              <a:rect b="b" l="l" r="r" t="t"/>
              <a:pathLst>
                <a:path extrusionOk="0" h="15470" w="14459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5"/>
            <p:cNvSpPr/>
            <p:nvPr/>
          </p:nvSpPr>
          <p:spPr>
            <a:xfrm>
              <a:off x="4797525" y="3210525"/>
              <a:ext cx="228825" cy="228125"/>
            </a:xfrm>
            <a:custGeom>
              <a:rect b="b" l="l" r="r" t="t"/>
              <a:pathLst>
                <a:path extrusionOk="0" h="9125" w="9153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5"/>
            <p:cNvSpPr/>
            <p:nvPr/>
          </p:nvSpPr>
          <p:spPr>
            <a:xfrm>
              <a:off x="4793300" y="3206325"/>
              <a:ext cx="237250" cy="236550"/>
            </a:xfrm>
            <a:custGeom>
              <a:rect b="b" l="l" r="r" t="t"/>
              <a:pathLst>
                <a:path extrusionOk="0" h="9462" w="949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5"/>
            <p:cNvSpPr/>
            <p:nvPr/>
          </p:nvSpPr>
          <p:spPr>
            <a:xfrm>
              <a:off x="5243200" y="424227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5"/>
            <p:cNvSpPr/>
            <p:nvPr/>
          </p:nvSpPr>
          <p:spPr>
            <a:xfrm>
              <a:off x="5243200" y="429000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5"/>
            <p:cNvSpPr/>
            <p:nvPr/>
          </p:nvSpPr>
          <p:spPr>
            <a:xfrm>
              <a:off x="5243200" y="433702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5"/>
            <p:cNvSpPr/>
            <p:nvPr/>
          </p:nvSpPr>
          <p:spPr>
            <a:xfrm>
              <a:off x="5243200" y="438475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5"/>
            <p:cNvSpPr/>
            <p:nvPr/>
          </p:nvSpPr>
          <p:spPr>
            <a:xfrm>
              <a:off x="5568175" y="3960825"/>
              <a:ext cx="277950" cy="389575"/>
            </a:xfrm>
            <a:custGeom>
              <a:rect b="b" l="l" r="r" t="t"/>
              <a:pathLst>
                <a:path extrusionOk="0" h="15583" w="11118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5"/>
            <p:cNvSpPr/>
            <p:nvPr/>
          </p:nvSpPr>
          <p:spPr>
            <a:xfrm>
              <a:off x="1997775" y="759600"/>
              <a:ext cx="2480425" cy="1965250"/>
            </a:xfrm>
            <a:custGeom>
              <a:rect b="b" l="l" r="r" t="t"/>
              <a:pathLst>
                <a:path extrusionOk="0" h="78610" w="99217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5"/>
            <p:cNvSpPr/>
            <p:nvPr/>
          </p:nvSpPr>
          <p:spPr>
            <a:xfrm>
              <a:off x="2016000" y="918925"/>
              <a:ext cx="2445350" cy="1766625"/>
            </a:xfrm>
            <a:custGeom>
              <a:rect b="b" l="l" r="r" t="t"/>
              <a:pathLst>
                <a:path extrusionOk="0" h="70665" w="97814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5"/>
            <p:cNvSpPr/>
            <p:nvPr/>
          </p:nvSpPr>
          <p:spPr>
            <a:xfrm>
              <a:off x="4417100" y="924550"/>
              <a:ext cx="38625" cy="1064750"/>
            </a:xfrm>
            <a:custGeom>
              <a:rect b="b" l="l" r="r" t="t"/>
              <a:pathLst>
                <a:path extrusionOk="0" h="42590" w="1545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5"/>
            <p:cNvSpPr/>
            <p:nvPr/>
          </p:nvSpPr>
          <p:spPr>
            <a:xfrm>
              <a:off x="4417100" y="1989275"/>
              <a:ext cx="38625" cy="689975"/>
            </a:xfrm>
            <a:custGeom>
              <a:rect b="b" l="l" r="r" t="t"/>
              <a:pathLst>
                <a:path extrusionOk="0" h="27599" w="1545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5"/>
            <p:cNvSpPr/>
            <p:nvPr/>
          </p:nvSpPr>
          <p:spPr>
            <a:xfrm>
              <a:off x="2006175" y="895050"/>
              <a:ext cx="2458675" cy="96200"/>
            </a:xfrm>
            <a:custGeom>
              <a:rect b="b" l="l" r="r" t="t"/>
              <a:pathLst>
                <a:path extrusionOk="0" h="3848" w="98347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45"/>
            <p:cNvSpPr/>
            <p:nvPr/>
          </p:nvSpPr>
          <p:spPr>
            <a:xfrm>
              <a:off x="2000575" y="889450"/>
              <a:ext cx="2469900" cy="107400"/>
            </a:xfrm>
            <a:custGeom>
              <a:rect b="b" l="l" r="r" t="t"/>
              <a:pathLst>
                <a:path extrusionOk="0" h="4296" w="98796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45"/>
            <p:cNvSpPr/>
            <p:nvPr/>
          </p:nvSpPr>
          <p:spPr>
            <a:xfrm>
              <a:off x="2010400" y="913300"/>
              <a:ext cx="2457275" cy="1777875"/>
            </a:xfrm>
            <a:custGeom>
              <a:rect b="b" l="l" r="r" t="t"/>
              <a:pathLst>
                <a:path extrusionOk="0" h="71115" w="98291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5"/>
            <p:cNvSpPr/>
            <p:nvPr/>
          </p:nvSpPr>
          <p:spPr>
            <a:xfrm>
              <a:off x="3103900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5"/>
            <p:cNvSpPr/>
            <p:nvPr/>
          </p:nvSpPr>
          <p:spPr>
            <a:xfrm>
              <a:off x="3446425" y="1053675"/>
              <a:ext cx="200750" cy="30225"/>
            </a:xfrm>
            <a:custGeom>
              <a:rect b="b" l="l" r="r" t="t"/>
              <a:pathLst>
                <a:path extrusionOk="0" h="1209" w="803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5"/>
            <p:cNvSpPr/>
            <p:nvPr/>
          </p:nvSpPr>
          <p:spPr>
            <a:xfrm>
              <a:off x="3788225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5"/>
            <p:cNvSpPr/>
            <p:nvPr/>
          </p:nvSpPr>
          <p:spPr>
            <a:xfrm>
              <a:off x="4130750" y="1053675"/>
              <a:ext cx="201450" cy="30225"/>
            </a:xfrm>
            <a:custGeom>
              <a:rect b="b" l="l" r="r" t="t"/>
              <a:pathLst>
                <a:path extrusionOk="0" h="1209" w="8058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5"/>
            <p:cNvSpPr/>
            <p:nvPr/>
          </p:nvSpPr>
          <p:spPr>
            <a:xfrm>
              <a:off x="2149375" y="1931025"/>
              <a:ext cx="2203175" cy="5625"/>
            </a:xfrm>
            <a:custGeom>
              <a:rect b="b" l="l" r="r" t="t"/>
              <a:pathLst>
                <a:path extrusionOk="0" h="225" w="88127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5"/>
            <p:cNvSpPr/>
            <p:nvPr/>
          </p:nvSpPr>
          <p:spPr>
            <a:xfrm>
              <a:off x="21465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5"/>
            <p:cNvSpPr/>
            <p:nvPr/>
          </p:nvSpPr>
          <p:spPr>
            <a:xfrm>
              <a:off x="24217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5"/>
            <p:cNvSpPr/>
            <p:nvPr/>
          </p:nvSpPr>
          <p:spPr>
            <a:xfrm>
              <a:off x="26975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5"/>
            <p:cNvSpPr/>
            <p:nvPr/>
          </p:nvSpPr>
          <p:spPr>
            <a:xfrm>
              <a:off x="29726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5"/>
            <p:cNvSpPr/>
            <p:nvPr/>
          </p:nvSpPr>
          <p:spPr>
            <a:xfrm>
              <a:off x="32478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5"/>
            <p:cNvSpPr/>
            <p:nvPr/>
          </p:nvSpPr>
          <p:spPr>
            <a:xfrm>
              <a:off x="35236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5"/>
            <p:cNvSpPr/>
            <p:nvPr/>
          </p:nvSpPr>
          <p:spPr>
            <a:xfrm>
              <a:off x="37987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5"/>
            <p:cNvSpPr/>
            <p:nvPr/>
          </p:nvSpPr>
          <p:spPr>
            <a:xfrm>
              <a:off x="40739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5"/>
            <p:cNvSpPr/>
            <p:nvPr/>
          </p:nvSpPr>
          <p:spPr>
            <a:xfrm>
              <a:off x="43497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5"/>
            <p:cNvSpPr/>
            <p:nvPr/>
          </p:nvSpPr>
          <p:spPr>
            <a:xfrm>
              <a:off x="2274300" y="1744725"/>
              <a:ext cx="301125" cy="108725"/>
            </a:xfrm>
            <a:custGeom>
              <a:rect b="b" l="l" r="r" t="t"/>
              <a:pathLst>
                <a:path extrusionOk="0" h="4349" w="12045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5"/>
            <p:cNvSpPr/>
            <p:nvPr/>
          </p:nvSpPr>
          <p:spPr>
            <a:xfrm>
              <a:off x="2549425" y="1557275"/>
              <a:ext cx="301825" cy="210775"/>
            </a:xfrm>
            <a:custGeom>
              <a:rect b="b" l="l" r="r" t="t"/>
              <a:pathLst>
                <a:path extrusionOk="0" h="8431" w="12073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5"/>
            <p:cNvSpPr/>
            <p:nvPr/>
          </p:nvSpPr>
          <p:spPr>
            <a:xfrm>
              <a:off x="2824575" y="1301875"/>
              <a:ext cx="301825" cy="278950"/>
            </a:xfrm>
            <a:custGeom>
              <a:rect b="b" l="l" r="r" t="t"/>
              <a:pathLst>
                <a:path extrusionOk="0" h="11158" w="12073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5"/>
            <p:cNvSpPr/>
            <p:nvPr/>
          </p:nvSpPr>
          <p:spPr>
            <a:xfrm>
              <a:off x="3101100" y="1276175"/>
              <a:ext cx="299725" cy="49225"/>
            </a:xfrm>
            <a:custGeom>
              <a:rect b="b" l="l" r="r" t="t"/>
              <a:pathLst>
                <a:path extrusionOk="0" h="1969" w="11989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5"/>
            <p:cNvSpPr/>
            <p:nvPr/>
          </p:nvSpPr>
          <p:spPr>
            <a:xfrm>
              <a:off x="3375525" y="1276375"/>
              <a:ext cx="301825" cy="210900"/>
            </a:xfrm>
            <a:custGeom>
              <a:rect b="b" l="l" r="r" t="t"/>
              <a:pathLst>
                <a:path extrusionOk="0" h="8436" w="12073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5"/>
            <p:cNvSpPr/>
            <p:nvPr/>
          </p:nvSpPr>
          <p:spPr>
            <a:xfrm>
              <a:off x="3650675" y="1463775"/>
              <a:ext cx="301825" cy="202300"/>
            </a:xfrm>
            <a:custGeom>
              <a:rect b="b" l="l" r="r" t="t"/>
              <a:pathLst>
                <a:path extrusionOk="0" h="8092" w="12073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5"/>
            <p:cNvSpPr/>
            <p:nvPr/>
          </p:nvSpPr>
          <p:spPr>
            <a:xfrm>
              <a:off x="3925800" y="1267900"/>
              <a:ext cx="301825" cy="398225"/>
            </a:xfrm>
            <a:custGeom>
              <a:rect b="b" l="l" r="r" t="t"/>
              <a:pathLst>
                <a:path extrusionOk="0" h="15929" w="12073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5"/>
            <p:cNvSpPr/>
            <p:nvPr/>
          </p:nvSpPr>
          <p:spPr>
            <a:xfrm>
              <a:off x="2251850" y="18068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5"/>
            <p:cNvSpPr/>
            <p:nvPr/>
          </p:nvSpPr>
          <p:spPr>
            <a:xfrm>
              <a:off x="2246225" y="18004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5"/>
            <p:cNvSpPr/>
            <p:nvPr/>
          </p:nvSpPr>
          <p:spPr>
            <a:xfrm>
              <a:off x="2527675" y="1721150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5"/>
            <p:cNvSpPr/>
            <p:nvPr/>
          </p:nvSpPr>
          <p:spPr>
            <a:xfrm>
              <a:off x="2521350" y="1715550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5"/>
            <p:cNvSpPr/>
            <p:nvPr/>
          </p:nvSpPr>
          <p:spPr>
            <a:xfrm>
              <a:off x="2802800" y="153377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5"/>
            <p:cNvSpPr/>
            <p:nvPr/>
          </p:nvSpPr>
          <p:spPr>
            <a:xfrm>
              <a:off x="2797200" y="1528150"/>
              <a:ext cx="81425" cy="82150"/>
            </a:xfrm>
            <a:custGeom>
              <a:rect b="b" l="l" r="r" t="t"/>
              <a:pathLst>
                <a:path extrusionOk="0" h="3286" w="3257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5"/>
            <p:cNvSpPr/>
            <p:nvPr/>
          </p:nvSpPr>
          <p:spPr>
            <a:xfrm>
              <a:off x="3077950" y="1278275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5"/>
            <p:cNvSpPr/>
            <p:nvPr/>
          </p:nvSpPr>
          <p:spPr>
            <a:xfrm>
              <a:off x="3072325" y="1272675"/>
              <a:ext cx="82150" cy="82125"/>
            </a:xfrm>
            <a:custGeom>
              <a:rect b="b" l="l" r="r" t="t"/>
              <a:pathLst>
                <a:path extrusionOk="0" h="3285" w="3286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5"/>
            <p:cNvSpPr/>
            <p:nvPr/>
          </p:nvSpPr>
          <p:spPr>
            <a:xfrm>
              <a:off x="3353775" y="1253025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5"/>
            <p:cNvSpPr/>
            <p:nvPr/>
          </p:nvSpPr>
          <p:spPr>
            <a:xfrm>
              <a:off x="3347450" y="1247400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5"/>
            <p:cNvSpPr/>
            <p:nvPr/>
          </p:nvSpPr>
          <p:spPr>
            <a:xfrm>
              <a:off x="3628900" y="144042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5"/>
            <p:cNvSpPr/>
            <p:nvPr/>
          </p:nvSpPr>
          <p:spPr>
            <a:xfrm>
              <a:off x="3623300" y="1434800"/>
              <a:ext cx="81425" cy="81450"/>
            </a:xfrm>
            <a:custGeom>
              <a:rect b="b" l="l" r="r" t="t"/>
              <a:pathLst>
                <a:path extrusionOk="0" h="3258" w="3257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5"/>
            <p:cNvSpPr/>
            <p:nvPr/>
          </p:nvSpPr>
          <p:spPr>
            <a:xfrm>
              <a:off x="3904050" y="16194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5"/>
            <p:cNvSpPr/>
            <p:nvPr/>
          </p:nvSpPr>
          <p:spPr>
            <a:xfrm>
              <a:off x="3898425" y="16130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5"/>
            <p:cNvSpPr/>
            <p:nvPr/>
          </p:nvSpPr>
          <p:spPr>
            <a:xfrm>
              <a:off x="4179875" y="12446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5"/>
            <p:cNvSpPr/>
            <p:nvPr/>
          </p:nvSpPr>
          <p:spPr>
            <a:xfrm>
              <a:off x="4173550" y="1238975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5"/>
            <p:cNvSpPr/>
            <p:nvPr/>
          </p:nvSpPr>
          <p:spPr>
            <a:xfrm>
              <a:off x="2899675" y="2124725"/>
              <a:ext cx="271625" cy="294825"/>
            </a:xfrm>
            <a:custGeom>
              <a:rect b="b" l="l" r="r" t="t"/>
              <a:pathLst>
                <a:path extrusionOk="0" h="11793" w="10865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5"/>
            <p:cNvSpPr/>
            <p:nvPr/>
          </p:nvSpPr>
          <p:spPr>
            <a:xfrm>
              <a:off x="2913700" y="2118425"/>
              <a:ext cx="263225" cy="306875"/>
            </a:xfrm>
            <a:custGeom>
              <a:rect b="b" l="l" r="r" t="t"/>
              <a:pathLst>
                <a:path extrusionOk="0" h="12275" w="10529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5"/>
            <p:cNvSpPr/>
            <p:nvPr/>
          </p:nvSpPr>
          <p:spPr>
            <a:xfrm>
              <a:off x="2923525" y="2376000"/>
              <a:ext cx="247775" cy="197950"/>
            </a:xfrm>
            <a:custGeom>
              <a:rect b="b" l="l" r="r" t="t"/>
              <a:pathLst>
                <a:path extrusionOk="0" h="7918" w="9911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5"/>
            <p:cNvSpPr/>
            <p:nvPr/>
          </p:nvSpPr>
          <p:spPr>
            <a:xfrm>
              <a:off x="2916500" y="2367575"/>
              <a:ext cx="268850" cy="214800"/>
            </a:xfrm>
            <a:custGeom>
              <a:rect b="b" l="l" r="r" t="t"/>
              <a:pathLst>
                <a:path extrusionOk="0" h="8592" w="10754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5"/>
            <p:cNvSpPr/>
            <p:nvPr/>
          </p:nvSpPr>
          <p:spPr>
            <a:xfrm>
              <a:off x="3016175" y="2250375"/>
              <a:ext cx="442200" cy="377675"/>
            </a:xfrm>
            <a:custGeom>
              <a:rect b="b" l="l" r="r" t="t"/>
              <a:pathLst>
                <a:path extrusionOk="0" h="15107" w="17688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5"/>
            <p:cNvSpPr/>
            <p:nvPr/>
          </p:nvSpPr>
          <p:spPr>
            <a:xfrm>
              <a:off x="3009850" y="2244450"/>
              <a:ext cx="418350" cy="389175"/>
            </a:xfrm>
            <a:custGeom>
              <a:rect b="b" l="l" r="r" t="t"/>
              <a:pathLst>
                <a:path extrusionOk="0" h="15567" w="16734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5"/>
            <p:cNvSpPr/>
            <p:nvPr/>
          </p:nvSpPr>
          <p:spPr>
            <a:xfrm>
              <a:off x="3171275" y="2124725"/>
              <a:ext cx="217625" cy="251300"/>
            </a:xfrm>
            <a:custGeom>
              <a:rect b="b" l="l" r="r" t="t"/>
              <a:pathLst>
                <a:path extrusionOk="0" h="10052" w="8705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5"/>
            <p:cNvSpPr/>
            <p:nvPr/>
          </p:nvSpPr>
          <p:spPr>
            <a:xfrm>
              <a:off x="3164975" y="2118425"/>
              <a:ext cx="231625" cy="267425"/>
            </a:xfrm>
            <a:custGeom>
              <a:rect b="b" l="l" r="r" t="t"/>
              <a:pathLst>
                <a:path extrusionOk="0" h="10697" w="9265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5"/>
            <p:cNvSpPr/>
            <p:nvPr/>
          </p:nvSpPr>
          <p:spPr>
            <a:xfrm>
              <a:off x="3048450" y="22531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5"/>
            <p:cNvSpPr/>
            <p:nvPr/>
          </p:nvSpPr>
          <p:spPr>
            <a:xfrm>
              <a:off x="3042850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5"/>
            <p:cNvSpPr/>
            <p:nvPr/>
          </p:nvSpPr>
          <p:spPr>
            <a:xfrm>
              <a:off x="2176025" y="2376000"/>
              <a:ext cx="295525" cy="251575"/>
            </a:xfrm>
            <a:custGeom>
              <a:rect b="b" l="l" r="r" t="t"/>
              <a:pathLst>
                <a:path extrusionOk="0" h="10063" w="11821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5"/>
            <p:cNvSpPr/>
            <p:nvPr/>
          </p:nvSpPr>
          <p:spPr>
            <a:xfrm>
              <a:off x="2170425" y="2370400"/>
              <a:ext cx="306750" cy="263225"/>
            </a:xfrm>
            <a:custGeom>
              <a:rect b="b" l="l" r="r" t="t"/>
              <a:pathLst>
                <a:path extrusionOk="0" h="10529" w="1227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5"/>
            <p:cNvSpPr/>
            <p:nvPr/>
          </p:nvSpPr>
          <p:spPr>
            <a:xfrm>
              <a:off x="2428000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5"/>
            <p:cNvSpPr/>
            <p:nvPr/>
          </p:nvSpPr>
          <p:spPr>
            <a:xfrm>
              <a:off x="2419575" y="2361975"/>
              <a:ext cx="214100" cy="268825"/>
            </a:xfrm>
            <a:custGeom>
              <a:rect b="b" l="l" r="r" t="t"/>
              <a:pathLst>
                <a:path extrusionOk="0" h="10753" w="8564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5"/>
            <p:cNvSpPr/>
            <p:nvPr/>
          </p:nvSpPr>
          <p:spPr>
            <a:xfrm>
              <a:off x="230237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5"/>
            <p:cNvSpPr/>
            <p:nvPr/>
          </p:nvSpPr>
          <p:spPr>
            <a:xfrm>
              <a:off x="2295350" y="2119125"/>
              <a:ext cx="390275" cy="417625"/>
            </a:xfrm>
            <a:custGeom>
              <a:rect b="b" l="l" r="r" t="t"/>
              <a:pathLst>
                <a:path extrusionOk="0" h="16705" w="15611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5"/>
            <p:cNvSpPr/>
            <p:nvPr/>
          </p:nvSpPr>
          <p:spPr>
            <a:xfrm>
              <a:off x="2176025" y="2158425"/>
              <a:ext cx="252000" cy="217600"/>
            </a:xfrm>
            <a:custGeom>
              <a:rect b="b" l="l" r="r" t="t"/>
              <a:pathLst>
                <a:path extrusionOk="0" h="8704" w="1008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5"/>
            <p:cNvSpPr/>
            <p:nvPr/>
          </p:nvSpPr>
          <p:spPr>
            <a:xfrm>
              <a:off x="2170425" y="2150700"/>
              <a:ext cx="267425" cy="231650"/>
            </a:xfrm>
            <a:custGeom>
              <a:rect b="b" l="l" r="r" t="t"/>
              <a:pathLst>
                <a:path extrusionOk="0" h="9266" w="10697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5"/>
            <p:cNvSpPr/>
            <p:nvPr/>
          </p:nvSpPr>
          <p:spPr>
            <a:xfrm>
              <a:off x="2305175" y="22538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5"/>
            <p:cNvSpPr/>
            <p:nvPr/>
          </p:nvSpPr>
          <p:spPr>
            <a:xfrm>
              <a:off x="2299575" y="2247575"/>
              <a:ext cx="256200" cy="256900"/>
            </a:xfrm>
            <a:custGeom>
              <a:rect b="b" l="l" r="r" t="t"/>
              <a:pathLst>
                <a:path extrusionOk="0" h="10276" w="10248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5"/>
            <p:cNvSpPr/>
            <p:nvPr/>
          </p:nvSpPr>
          <p:spPr>
            <a:xfrm>
              <a:off x="3662600" y="2376000"/>
              <a:ext cx="294800" cy="251575"/>
            </a:xfrm>
            <a:custGeom>
              <a:rect b="b" l="l" r="r" t="t"/>
              <a:pathLst>
                <a:path extrusionOk="0" h="10063" w="11792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5"/>
            <p:cNvSpPr/>
            <p:nvPr/>
          </p:nvSpPr>
          <p:spPr>
            <a:xfrm>
              <a:off x="3656275" y="2370400"/>
              <a:ext cx="307450" cy="263225"/>
            </a:xfrm>
            <a:custGeom>
              <a:rect b="b" l="l" r="r" t="t"/>
              <a:pathLst>
                <a:path extrusionOk="0" h="10529" w="12298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5"/>
            <p:cNvSpPr/>
            <p:nvPr/>
          </p:nvSpPr>
          <p:spPr>
            <a:xfrm>
              <a:off x="3913875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5"/>
            <p:cNvSpPr/>
            <p:nvPr/>
          </p:nvSpPr>
          <p:spPr>
            <a:xfrm>
              <a:off x="3905450" y="2361975"/>
              <a:ext cx="214800" cy="268825"/>
            </a:xfrm>
            <a:custGeom>
              <a:rect b="b" l="l" r="r" t="t"/>
              <a:pathLst>
                <a:path extrusionOk="0" h="10753" w="8592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5"/>
            <p:cNvSpPr/>
            <p:nvPr/>
          </p:nvSpPr>
          <p:spPr>
            <a:xfrm>
              <a:off x="378822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5"/>
            <p:cNvSpPr/>
            <p:nvPr/>
          </p:nvSpPr>
          <p:spPr>
            <a:xfrm>
              <a:off x="3781200" y="2119125"/>
              <a:ext cx="390975" cy="417625"/>
            </a:xfrm>
            <a:custGeom>
              <a:rect b="b" l="l" r="r" t="t"/>
              <a:pathLst>
                <a:path extrusionOk="0" h="16705" w="15639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5"/>
            <p:cNvSpPr/>
            <p:nvPr/>
          </p:nvSpPr>
          <p:spPr>
            <a:xfrm>
              <a:off x="3662600" y="2158425"/>
              <a:ext cx="251300" cy="217600"/>
            </a:xfrm>
            <a:custGeom>
              <a:rect b="b" l="l" r="r" t="t"/>
              <a:pathLst>
                <a:path extrusionOk="0" h="8704" w="10052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5"/>
            <p:cNvSpPr/>
            <p:nvPr/>
          </p:nvSpPr>
          <p:spPr>
            <a:xfrm>
              <a:off x="3656275" y="2150700"/>
              <a:ext cx="267450" cy="231650"/>
            </a:xfrm>
            <a:custGeom>
              <a:rect b="b" l="l" r="r" t="t"/>
              <a:pathLst>
                <a:path extrusionOk="0" h="9266" w="10698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5"/>
            <p:cNvSpPr/>
            <p:nvPr/>
          </p:nvSpPr>
          <p:spPr>
            <a:xfrm>
              <a:off x="3791025" y="2253875"/>
              <a:ext cx="245000" cy="244975"/>
            </a:xfrm>
            <a:custGeom>
              <a:rect b="b" l="l" r="r" t="t"/>
              <a:pathLst>
                <a:path extrusionOk="0" h="9799" w="980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5"/>
            <p:cNvSpPr/>
            <p:nvPr/>
          </p:nvSpPr>
          <p:spPr>
            <a:xfrm>
              <a:off x="3785425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5"/>
            <p:cNvSpPr/>
            <p:nvPr/>
          </p:nvSpPr>
          <p:spPr>
            <a:xfrm>
              <a:off x="2155675" y="1182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5"/>
            <p:cNvSpPr/>
            <p:nvPr/>
          </p:nvSpPr>
          <p:spPr>
            <a:xfrm>
              <a:off x="2155675" y="12298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5"/>
            <p:cNvSpPr/>
            <p:nvPr/>
          </p:nvSpPr>
          <p:spPr>
            <a:xfrm>
              <a:off x="2155675" y="1277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5"/>
            <p:cNvSpPr/>
            <p:nvPr/>
          </p:nvSpPr>
          <p:spPr>
            <a:xfrm>
              <a:off x="2155675" y="13246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5"/>
            <p:cNvSpPr/>
            <p:nvPr/>
          </p:nvSpPr>
          <p:spPr>
            <a:xfrm>
              <a:off x="4314625" y="1290925"/>
              <a:ext cx="604350" cy="291850"/>
            </a:xfrm>
            <a:custGeom>
              <a:rect b="b" l="l" r="r" t="t"/>
              <a:pathLst>
                <a:path extrusionOk="0" h="11674" w="24174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5"/>
            <p:cNvSpPr/>
            <p:nvPr/>
          </p:nvSpPr>
          <p:spPr>
            <a:xfrm>
              <a:off x="4963850" y="14909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5"/>
            <p:cNvSpPr/>
            <p:nvPr/>
          </p:nvSpPr>
          <p:spPr>
            <a:xfrm>
              <a:off x="4963850" y="15379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5"/>
            <p:cNvSpPr/>
            <p:nvPr/>
          </p:nvSpPr>
          <p:spPr>
            <a:xfrm>
              <a:off x="4963850" y="1585700"/>
              <a:ext cx="277975" cy="11250"/>
            </a:xfrm>
            <a:custGeom>
              <a:rect b="b" l="l" r="r" t="t"/>
              <a:pathLst>
                <a:path extrusionOk="0" h="450" w="11119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5"/>
            <p:cNvSpPr/>
            <p:nvPr/>
          </p:nvSpPr>
          <p:spPr>
            <a:xfrm>
              <a:off x="4963850" y="16327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5"/>
            <p:cNvSpPr/>
            <p:nvPr/>
          </p:nvSpPr>
          <p:spPr>
            <a:xfrm>
              <a:off x="4963850" y="22988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5"/>
            <p:cNvSpPr/>
            <p:nvPr/>
          </p:nvSpPr>
          <p:spPr>
            <a:xfrm>
              <a:off x="4963850" y="2345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5"/>
            <p:cNvSpPr/>
            <p:nvPr/>
          </p:nvSpPr>
          <p:spPr>
            <a:xfrm>
              <a:off x="4963850" y="23935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5"/>
            <p:cNvSpPr/>
            <p:nvPr/>
          </p:nvSpPr>
          <p:spPr>
            <a:xfrm>
              <a:off x="4963850" y="2440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5"/>
            <p:cNvSpPr/>
            <p:nvPr/>
          </p:nvSpPr>
          <p:spPr>
            <a:xfrm>
              <a:off x="2291850" y="323440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5"/>
            <p:cNvSpPr/>
            <p:nvPr/>
          </p:nvSpPr>
          <p:spPr>
            <a:xfrm>
              <a:off x="2291850" y="3282125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5"/>
            <p:cNvSpPr/>
            <p:nvPr/>
          </p:nvSpPr>
          <p:spPr>
            <a:xfrm>
              <a:off x="2291850" y="332915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5"/>
            <p:cNvSpPr/>
            <p:nvPr/>
          </p:nvSpPr>
          <p:spPr>
            <a:xfrm>
              <a:off x="2291850" y="3376875"/>
              <a:ext cx="278650" cy="11250"/>
            </a:xfrm>
            <a:custGeom>
              <a:rect b="b" l="l" r="r" t="t"/>
              <a:pathLst>
                <a:path extrusionOk="0" h="450" w="11146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5"/>
            <p:cNvSpPr/>
            <p:nvPr/>
          </p:nvSpPr>
          <p:spPr>
            <a:xfrm>
              <a:off x="4036000" y="2098775"/>
              <a:ext cx="888575" cy="274450"/>
            </a:xfrm>
            <a:custGeom>
              <a:rect b="b" l="l" r="r" t="t"/>
              <a:pathLst>
                <a:path extrusionOk="0" h="10978" w="35543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5"/>
            <p:cNvSpPr/>
            <p:nvPr/>
          </p:nvSpPr>
          <p:spPr>
            <a:xfrm>
              <a:off x="2418875" y="2616750"/>
              <a:ext cx="11975" cy="600125"/>
            </a:xfrm>
            <a:custGeom>
              <a:rect b="b" l="l" r="r" t="t"/>
              <a:pathLst>
                <a:path extrusionOk="0" h="24005" w="479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5"/>
            <p:cNvSpPr/>
            <p:nvPr/>
          </p:nvSpPr>
          <p:spPr>
            <a:xfrm>
              <a:off x="1831425" y="3538000"/>
              <a:ext cx="129875" cy="102100"/>
            </a:xfrm>
            <a:custGeom>
              <a:rect b="b" l="l" r="r" t="t"/>
              <a:pathLst>
                <a:path extrusionOk="0" h="4084" w="5195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5"/>
            <p:cNvSpPr/>
            <p:nvPr/>
          </p:nvSpPr>
          <p:spPr>
            <a:xfrm>
              <a:off x="1834225" y="3377750"/>
              <a:ext cx="807875" cy="1698375"/>
            </a:xfrm>
            <a:custGeom>
              <a:rect b="b" l="l" r="r" t="t"/>
              <a:pathLst>
                <a:path extrusionOk="0" h="67935" w="32315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5"/>
            <p:cNvSpPr/>
            <p:nvPr/>
          </p:nvSpPr>
          <p:spPr>
            <a:xfrm>
              <a:off x="2360625" y="3503225"/>
              <a:ext cx="95475" cy="140375"/>
            </a:xfrm>
            <a:custGeom>
              <a:rect b="b" l="l" r="r" t="t"/>
              <a:pathLst>
                <a:path extrusionOk="0" h="5615" w="3819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5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5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5"/>
            <p:cNvSpPr/>
            <p:nvPr/>
          </p:nvSpPr>
          <p:spPr>
            <a:xfrm>
              <a:off x="4084425" y="2377175"/>
              <a:ext cx="392350" cy="435425"/>
            </a:xfrm>
            <a:custGeom>
              <a:rect b="b" l="l" r="r" t="t"/>
              <a:pathLst>
                <a:path extrusionOk="0" h="17417" w="15694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5"/>
            <p:cNvSpPr/>
            <p:nvPr/>
          </p:nvSpPr>
          <p:spPr>
            <a:xfrm>
              <a:off x="4079500" y="2371100"/>
              <a:ext cx="398700" cy="447250"/>
            </a:xfrm>
            <a:custGeom>
              <a:rect b="b" l="l" r="r" t="t"/>
              <a:pathLst>
                <a:path extrusionOk="0" h="17890" w="15948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5"/>
            <p:cNvSpPr/>
            <p:nvPr/>
          </p:nvSpPr>
          <p:spPr>
            <a:xfrm>
              <a:off x="4160925" y="2436200"/>
              <a:ext cx="315850" cy="264150"/>
            </a:xfrm>
            <a:custGeom>
              <a:rect b="b" l="l" r="r" t="t"/>
              <a:pathLst>
                <a:path extrusionOk="0" h="10566" w="12634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5"/>
            <p:cNvSpPr/>
            <p:nvPr/>
          </p:nvSpPr>
          <p:spPr>
            <a:xfrm>
              <a:off x="4158125" y="2430050"/>
              <a:ext cx="320075" cy="275850"/>
            </a:xfrm>
            <a:custGeom>
              <a:rect b="b" l="l" r="r" t="t"/>
              <a:pathLst>
                <a:path extrusionOk="0" h="11034" w="12803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5"/>
            <p:cNvSpPr/>
            <p:nvPr/>
          </p:nvSpPr>
          <p:spPr>
            <a:xfrm>
              <a:off x="4207250" y="2635575"/>
              <a:ext cx="66700" cy="50675"/>
            </a:xfrm>
            <a:custGeom>
              <a:rect b="b" l="l" r="r" t="t"/>
              <a:pathLst>
                <a:path extrusionOk="0" h="2027" w="2668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5"/>
            <p:cNvSpPr/>
            <p:nvPr/>
          </p:nvSpPr>
          <p:spPr>
            <a:xfrm>
              <a:off x="4134950" y="2749975"/>
              <a:ext cx="383950" cy="124375"/>
            </a:xfrm>
            <a:custGeom>
              <a:rect b="b" l="l" r="r" t="t"/>
              <a:pathLst>
                <a:path extrusionOk="0" h="4975" w="15358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5"/>
            <p:cNvSpPr/>
            <p:nvPr/>
          </p:nvSpPr>
          <p:spPr>
            <a:xfrm>
              <a:off x="4128625" y="2744475"/>
              <a:ext cx="388875" cy="135675"/>
            </a:xfrm>
            <a:custGeom>
              <a:rect b="b" l="l" r="r" t="t"/>
              <a:pathLst>
                <a:path extrusionOk="0" h="5427" w="15555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5"/>
            <p:cNvSpPr/>
            <p:nvPr/>
          </p:nvSpPr>
          <p:spPr>
            <a:xfrm>
              <a:off x="3856300" y="3795025"/>
              <a:ext cx="103200" cy="213500"/>
            </a:xfrm>
            <a:custGeom>
              <a:rect b="b" l="l" r="r" t="t"/>
              <a:pathLst>
                <a:path extrusionOk="0" h="8540" w="4128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5"/>
            <p:cNvSpPr/>
            <p:nvPr/>
          </p:nvSpPr>
          <p:spPr>
            <a:xfrm>
              <a:off x="3850000" y="3788875"/>
              <a:ext cx="110200" cy="225325"/>
            </a:xfrm>
            <a:custGeom>
              <a:rect b="b" l="l" r="r" t="t"/>
              <a:pathLst>
                <a:path extrusionOk="0" h="9013" w="4408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5"/>
            <p:cNvSpPr/>
            <p:nvPr/>
          </p:nvSpPr>
          <p:spPr>
            <a:xfrm>
              <a:off x="3807875" y="3450575"/>
              <a:ext cx="162875" cy="381150"/>
            </a:xfrm>
            <a:custGeom>
              <a:rect b="b" l="l" r="r" t="t"/>
              <a:pathLst>
                <a:path extrusionOk="0" h="15246" w="6515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5"/>
            <p:cNvSpPr/>
            <p:nvPr/>
          </p:nvSpPr>
          <p:spPr>
            <a:xfrm>
              <a:off x="3802275" y="3444500"/>
              <a:ext cx="174775" cy="392825"/>
            </a:xfrm>
            <a:custGeom>
              <a:rect b="b" l="l" r="r" t="t"/>
              <a:pathLst>
                <a:path extrusionOk="0" h="15713" w="6991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5"/>
            <p:cNvSpPr/>
            <p:nvPr/>
          </p:nvSpPr>
          <p:spPr>
            <a:xfrm>
              <a:off x="4094250" y="5104850"/>
              <a:ext cx="209875" cy="142550"/>
            </a:xfrm>
            <a:custGeom>
              <a:rect b="b" l="l" r="r" t="t"/>
              <a:pathLst>
                <a:path extrusionOk="0" h="5702" w="8395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5"/>
            <p:cNvSpPr/>
            <p:nvPr/>
          </p:nvSpPr>
          <p:spPr>
            <a:xfrm>
              <a:off x="4092150" y="5099250"/>
              <a:ext cx="209875" cy="153750"/>
            </a:xfrm>
            <a:custGeom>
              <a:rect b="b" l="l" r="r" t="t"/>
              <a:pathLst>
                <a:path extrusionOk="0" h="6150" w="8395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5"/>
            <p:cNvSpPr/>
            <p:nvPr/>
          </p:nvSpPr>
          <p:spPr>
            <a:xfrm>
              <a:off x="4095650" y="5121025"/>
              <a:ext cx="197950" cy="126375"/>
            </a:xfrm>
            <a:custGeom>
              <a:rect b="b" l="l" r="r" t="t"/>
              <a:pathLst>
                <a:path extrusionOk="0" h="5055" w="7918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45"/>
            <p:cNvSpPr/>
            <p:nvPr/>
          </p:nvSpPr>
          <p:spPr>
            <a:xfrm>
              <a:off x="4092150" y="5115125"/>
              <a:ext cx="208475" cy="137875"/>
            </a:xfrm>
            <a:custGeom>
              <a:rect b="b" l="l" r="r" t="t"/>
              <a:pathLst>
                <a:path extrusionOk="0" h="5515" w="8339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5"/>
            <p:cNvSpPr/>
            <p:nvPr/>
          </p:nvSpPr>
          <p:spPr>
            <a:xfrm>
              <a:off x="4480275" y="5126625"/>
              <a:ext cx="139000" cy="99000"/>
            </a:xfrm>
            <a:custGeom>
              <a:rect b="b" l="l" r="r" t="t"/>
              <a:pathLst>
                <a:path extrusionOk="0" h="3960" w="556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5"/>
            <p:cNvSpPr/>
            <p:nvPr/>
          </p:nvSpPr>
          <p:spPr>
            <a:xfrm>
              <a:off x="4474650" y="5120600"/>
              <a:ext cx="147425" cy="111325"/>
            </a:xfrm>
            <a:custGeom>
              <a:rect b="b" l="l" r="r" t="t"/>
              <a:pathLst>
                <a:path extrusionOk="0" h="4453" w="5897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5"/>
            <p:cNvSpPr/>
            <p:nvPr/>
          </p:nvSpPr>
          <p:spPr>
            <a:xfrm>
              <a:off x="4485875" y="5175750"/>
              <a:ext cx="127775" cy="49875"/>
            </a:xfrm>
            <a:custGeom>
              <a:rect b="b" l="l" r="r" t="t"/>
              <a:pathLst>
                <a:path extrusionOk="0" h="1995" w="5111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45"/>
            <p:cNvSpPr/>
            <p:nvPr/>
          </p:nvSpPr>
          <p:spPr>
            <a:xfrm>
              <a:off x="4480275" y="5169875"/>
              <a:ext cx="139700" cy="62050"/>
            </a:xfrm>
            <a:custGeom>
              <a:rect b="b" l="l" r="r" t="t"/>
              <a:pathLst>
                <a:path extrusionOk="0" h="2482" w="5588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45"/>
            <p:cNvSpPr/>
            <p:nvPr/>
          </p:nvSpPr>
          <p:spPr>
            <a:xfrm>
              <a:off x="4017975" y="3637125"/>
              <a:ext cx="654625" cy="1546225"/>
            </a:xfrm>
            <a:custGeom>
              <a:rect b="b" l="l" r="r" t="t"/>
              <a:pathLst>
                <a:path extrusionOk="0" h="61849" w="26185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5"/>
            <p:cNvSpPr/>
            <p:nvPr/>
          </p:nvSpPr>
          <p:spPr>
            <a:xfrm>
              <a:off x="4013525" y="3630950"/>
              <a:ext cx="661200" cy="1558175"/>
            </a:xfrm>
            <a:custGeom>
              <a:rect b="b" l="l" r="r" t="t"/>
              <a:pathLst>
                <a:path extrusionOk="0" h="62327" w="26448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5"/>
            <p:cNvSpPr/>
            <p:nvPr/>
          </p:nvSpPr>
          <p:spPr>
            <a:xfrm>
              <a:off x="4350425" y="4004350"/>
              <a:ext cx="40025" cy="246475"/>
            </a:xfrm>
            <a:custGeom>
              <a:rect b="b" l="l" r="r" t="t"/>
              <a:pathLst>
                <a:path extrusionOk="0" h="9859" w="1601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45"/>
            <p:cNvSpPr/>
            <p:nvPr/>
          </p:nvSpPr>
          <p:spPr>
            <a:xfrm>
              <a:off x="4370775" y="4022050"/>
              <a:ext cx="101800" cy="48475"/>
            </a:xfrm>
            <a:custGeom>
              <a:rect b="b" l="l" r="r" t="t"/>
              <a:pathLst>
                <a:path extrusionOk="0" h="1939" w="4072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5"/>
            <p:cNvSpPr/>
            <p:nvPr/>
          </p:nvSpPr>
          <p:spPr>
            <a:xfrm>
              <a:off x="4550450" y="4371275"/>
              <a:ext cx="79350" cy="306325"/>
            </a:xfrm>
            <a:custGeom>
              <a:rect b="b" l="l" r="r" t="t"/>
              <a:pathLst>
                <a:path extrusionOk="0" h="12253" w="3174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5"/>
            <p:cNvSpPr/>
            <p:nvPr/>
          </p:nvSpPr>
          <p:spPr>
            <a:xfrm>
              <a:off x="4764525" y="2629475"/>
              <a:ext cx="126375" cy="225925"/>
            </a:xfrm>
            <a:custGeom>
              <a:rect b="b" l="l" r="r" t="t"/>
              <a:pathLst>
                <a:path extrusionOk="0" h="9037" w="5055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5"/>
            <p:cNvSpPr/>
            <p:nvPr/>
          </p:nvSpPr>
          <p:spPr>
            <a:xfrm>
              <a:off x="4765225" y="2623775"/>
              <a:ext cx="131275" cy="237525"/>
            </a:xfrm>
            <a:custGeom>
              <a:rect b="b" l="l" r="r" t="t"/>
              <a:pathLst>
                <a:path extrusionOk="0" h="9501" w="5251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5"/>
            <p:cNvSpPr/>
            <p:nvPr/>
          </p:nvSpPr>
          <p:spPr>
            <a:xfrm>
              <a:off x="4805950" y="2688050"/>
              <a:ext cx="101775" cy="120325"/>
            </a:xfrm>
            <a:custGeom>
              <a:rect b="b" l="l" r="r" t="t"/>
              <a:pathLst>
                <a:path extrusionOk="0" h="4813" w="4071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5"/>
            <p:cNvSpPr/>
            <p:nvPr/>
          </p:nvSpPr>
          <p:spPr>
            <a:xfrm>
              <a:off x="4799625" y="2682025"/>
              <a:ext cx="108800" cy="132100"/>
            </a:xfrm>
            <a:custGeom>
              <a:rect b="b" l="l" r="r" t="t"/>
              <a:pathLst>
                <a:path extrusionOk="0" h="5284" w="4352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5"/>
            <p:cNvSpPr/>
            <p:nvPr/>
          </p:nvSpPr>
          <p:spPr>
            <a:xfrm>
              <a:off x="4770150" y="2830675"/>
              <a:ext cx="77225" cy="73875"/>
            </a:xfrm>
            <a:custGeom>
              <a:rect b="b" l="l" r="r" t="t"/>
              <a:pathLst>
                <a:path extrusionOk="0" h="2955" w="3089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5"/>
            <p:cNvSpPr/>
            <p:nvPr/>
          </p:nvSpPr>
          <p:spPr>
            <a:xfrm>
              <a:off x="4764525" y="2825200"/>
              <a:ext cx="89175" cy="84950"/>
            </a:xfrm>
            <a:custGeom>
              <a:rect b="b" l="l" r="r" t="t"/>
              <a:pathLst>
                <a:path extrusionOk="0" h="3398" w="3567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5"/>
            <p:cNvSpPr/>
            <p:nvPr/>
          </p:nvSpPr>
          <p:spPr>
            <a:xfrm>
              <a:off x="3826125" y="2811350"/>
              <a:ext cx="1043000" cy="918300"/>
            </a:xfrm>
            <a:custGeom>
              <a:rect b="b" l="l" r="r" t="t"/>
              <a:pathLst>
                <a:path extrusionOk="0" h="36732" w="4172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5"/>
            <p:cNvSpPr/>
            <p:nvPr/>
          </p:nvSpPr>
          <p:spPr>
            <a:xfrm>
              <a:off x="3820525" y="2805550"/>
              <a:ext cx="1051425" cy="930000"/>
            </a:xfrm>
            <a:custGeom>
              <a:rect b="b" l="l" r="r" t="t"/>
              <a:pathLst>
                <a:path extrusionOk="0" h="37200" w="42057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5"/>
            <p:cNvSpPr/>
            <p:nvPr/>
          </p:nvSpPr>
          <p:spPr>
            <a:xfrm>
              <a:off x="4528000" y="3305275"/>
              <a:ext cx="55475" cy="49150"/>
            </a:xfrm>
            <a:custGeom>
              <a:rect b="b" l="l" r="r" t="t"/>
              <a:pathLst>
                <a:path extrusionOk="0" h="1966" w="2219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45"/>
            <p:cNvSpPr/>
            <p:nvPr/>
          </p:nvSpPr>
          <p:spPr>
            <a:xfrm>
              <a:off x="4205850" y="3376875"/>
              <a:ext cx="290600" cy="241475"/>
            </a:xfrm>
            <a:custGeom>
              <a:rect b="b" l="l" r="r" t="t"/>
              <a:pathLst>
                <a:path extrusionOk="0" h="9659" w="11624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45"/>
            <p:cNvSpPr/>
            <p:nvPr/>
          </p:nvSpPr>
          <p:spPr>
            <a:xfrm>
              <a:off x="4167250" y="3454775"/>
              <a:ext cx="129150" cy="108825"/>
            </a:xfrm>
            <a:custGeom>
              <a:rect b="b" l="l" r="r" t="t"/>
              <a:pathLst>
                <a:path extrusionOk="0" h="4353" w="5166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45"/>
            <p:cNvSpPr/>
            <p:nvPr/>
          </p:nvSpPr>
          <p:spPr>
            <a:xfrm>
              <a:off x="3883675" y="3624500"/>
              <a:ext cx="118650" cy="385075"/>
            </a:xfrm>
            <a:custGeom>
              <a:rect b="b" l="l" r="r" t="t"/>
              <a:pathLst>
                <a:path extrusionOk="0" h="15403" w="4746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5"/>
            <p:cNvSpPr/>
            <p:nvPr/>
          </p:nvSpPr>
          <p:spPr>
            <a:xfrm>
              <a:off x="3878775" y="3619025"/>
              <a:ext cx="128450" cy="396575"/>
            </a:xfrm>
            <a:custGeom>
              <a:rect b="b" l="l" r="r" t="t"/>
              <a:pathLst>
                <a:path extrusionOk="0" h="15863" w="5138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45"/>
            <p:cNvSpPr/>
            <p:nvPr/>
          </p:nvSpPr>
          <p:spPr>
            <a:xfrm>
              <a:off x="4737150" y="3094725"/>
              <a:ext cx="70925" cy="163550"/>
            </a:xfrm>
            <a:custGeom>
              <a:rect b="b" l="l" r="r" t="t"/>
              <a:pathLst>
                <a:path extrusionOk="0" h="6542" w="2837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45"/>
            <p:cNvSpPr/>
            <p:nvPr/>
          </p:nvSpPr>
          <p:spPr>
            <a:xfrm>
              <a:off x="4730125" y="3088925"/>
              <a:ext cx="84250" cy="175525"/>
            </a:xfrm>
            <a:custGeom>
              <a:rect b="b" l="l" r="r" t="t"/>
              <a:pathLst>
                <a:path extrusionOk="0" h="7021" w="337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45"/>
            <p:cNvSpPr/>
            <p:nvPr/>
          </p:nvSpPr>
          <p:spPr>
            <a:xfrm>
              <a:off x="3973525" y="3851475"/>
              <a:ext cx="22225" cy="90425"/>
            </a:xfrm>
            <a:custGeom>
              <a:rect b="b" l="l" r="r" t="t"/>
              <a:pathLst>
                <a:path extrusionOk="0" h="3617" w="889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45"/>
            <p:cNvSpPr/>
            <p:nvPr/>
          </p:nvSpPr>
          <p:spPr>
            <a:xfrm>
              <a:off x="3967900" y="3845725"/>
              <a:ext cx="33025" cy="101975"/>
            </a:xfrm>
            <a:custGeom>
              <a:rect b="b" l="l" r="r" t="t"/>
              <a:pathLst>
                <a:path extrusionOk="0" h="4079" w="1321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5"/>
            <p:cNvSpPr/>
            <p:nvPr/>
          </p:nvSpPr>
          <p:spPr>
            <a:xfrm>
              <a:off x="3935625" y="3881125"/>
              <a:ext cx="53525" cy="115525"/>
            </a:xfrm>
            <a:custGeom>
              <a:rect b="b" l="l" r="r" t="t"/>
              <a:pathLst>
                <a:path extrusionOk="0" h="4621" w="2141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45"/>
            <p:cNvSpPr/>
            <p:nvPr/>
          </p:nvSpPr>
          <p:spPr>
            <a:xfrm>
              <a:off x="3932125" y="3875200"/>
              <a:ext cx="57575" cy="127325"/>
            </a:xfrm>
            <a:custGeom>
              <a:rect b="b" l="l" r="r" t="t"/>
              <a:pathLst>
                <a:path extrusionOk="0" h="5093" w="2303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45"/>
            <p:cNvSpPr/>
            <p:nvPr/>
          </p:nvSpPr>
          <p:spPr>
            <a:xfrm>
              <a:off x="3952475" y="3904550"/>
              <a:ext cx="18275" cy="72300"/>
            </a:xfrm>
            <a:custGeom>
              <a:rect b="b" l="l" r="r" t="t"/>
              <a:pathLst>
                <a:path extrusionOk="0" h="2892" w="731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5"/>
            <p:cNvSpPr/>
            <p:nvPr/>
          </p:nvSpPr>
          <p:spPr>
            <a:xfrm>
              <a:off x="4649425" y="3143050"/>
              <a:ext cx="18275" cy="224025"/>
            </a:xfrm>
            <a:custGeom>
              <a:rect b="b" l="l" r="r" t="t"/>
              <a:pathLst>
                <a:path extrusionOk="0" h="8961" w="731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5"/>
            <p:cNvSpPr/>
            <p:nvPr/>
          </p:nvSpPr>
          <p:spPr>
            <a:xfrm>
              <a:off x="4652225" y="3168275"/>
              <a:ext cx="37925" cy="131550"/>
            </a:xfrm>
            <a:custGeom>
              <a:rect b="b" l="l" r="r" t="t"/>
              <a:pathLst>
                <a:path extrusionOk="0" h="5262" w="1517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45"/>
            <p:cNvSpPr/>
            <p:nvPr/>
          </p:nvSpPr>
          <p:spPr>
            <a:xfrm>
              <a:off x="3982650" y="3160575"/>
              <a:ext cx="18275" cy="252825"/>
            </a:xfrm>
            <a:custGeom>
              <a:rect b="b" l="l" r="r" t="t"/>
              <a:pathLst>
                <a:path extrusionOk="0" h="10113" w="731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45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5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5"/>
            <p:cNvSpPr/>
            <p:nvPr/>
          </p:nvSpPr>
          <p:spPr>
            <a:xfrm>
              <a:off x="3400100" y="2659400"/>
              <a:ext cx="126350" cy="233900"/>
            </a:xfrm>
            <a:custGeom>
              <a:rect b="b" l="l" r="r" t="t"/>
              <a:pathLst>
                <a:path extrusionOk="0" h="9356" w="5054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5"/>
            <p:cNvSpPr/>
            <p:nvPr/>
          </p:nvSpPr>
          <p:spPr>
            <a:xfrm>
              <a:off x="3395875" y="2653250"/>
              <a:ext cx="136900" cy="245950"/>
            </a:xfrm>
            <a:custGeom>
              <a:rect b="b" l="l" r="r" t="t"/>
              <a:pathLst>
                <a:path extrusionOk="0" h="9838" w="5476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45"/>
            <p:cNvSpPr/>
            <p:nvPr/>
          </p:nvSpPr>
          <p:spPr>
            <a:xfrm>
              <a:off x="3487125" y="2863100"/>
              <a:ext cx="346050" cy="500625"/>
            </a:xfrm>
            <a:custGeom>
              <a:rect b="b" l="l" r="r" t="t"/>
              <a:pathLst>
                <a:path extrusionOk="0" h="20025" w="13842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45"/>
            <p:cNvSpPr/>
            <p:nvPr/>
          </p:nvSpPr>
          <p:spPr>
            <a:xfrm>
              <a:off x="3480800" y="2857400"/>
              <a:ext cx="350275" cy="512475"/>
            </a:xfrm>
            <a:custGeom>
              <a:rect b="b" l="l" r="r" t="t"/>
              <a:pathLst>
                <a:path extrusionOk="0" h="20499" w="14011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5"/>
            <p:cNvSpPr/>
            <p:nvPr/>
          </p:nvSpPr>
          <p:spPr>
            <a:xfrm>
              <a:off x="3115850" y="2418375"/>
              <a:ext cx="301125" cy="330350"/>
            </a:xfrm>
            <a:custGeom>
              <a:rect b="b" l="l" r="r" t="t"/>
              <a:pathLst>
                <a:path extrusionOk="0" h="13214" w="12045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5"/>
            <p:cNvSpPr/>
            <p:nvPr/>
          </p:nvSpPr>
          <p:spPr>
            <a:xfrm>
              <a:off x="3123550" y="2412500"/>
              <a:ext cx="294825" cy="342125"/>
            </a:xfrm>
            <a:custGeom>
              <a:rect b="b" l="l" r="r" t="t"/>
              <a:pathLst>
                <a:path extrusionOk="0" h="13685" w="11793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45"/>
            <p:cNvSpPr/>
            <p:nvPr/>
          </p:nvSpPr>
          <p:spPr>
            <a:xfrm>
              <a:off x="3035125" y="2305125"/>
              <a:ext cx="402900" cy="383475"/>
            </a:xfrm>
            <a:custGeom>
              <a:rect b="b" l="l" r="r" t="t"/>
              <a:pathLst>
                <a:path extrusionOk="0" h="15339" w="16116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45"/>
            <p:cNvSpPr/>
            <p:nvPr/>
          </p:nvSpPr>
          <p:spPr>
            <a:xfrm>
              <a:off x="3054075" y="2298800"/>
              <a:ext cx="384650" cy="395875"/>
            </a:xfrm>
            <a:custGeom>
              <a:rect b="b" l="l" r="r" t="t"/>
              <a:pathLst>
                <a:path extrusionOk="0" h="15835" w="15386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5"/>
            <p:cNvSpPr/>
            <p:nvPr/>
          </p:nvSpPr>
          <p:spPr>
            <a:xfrm>
              <a:off x="3253400" y="2545500"/>
              <a:ext cx="71625" cy="89550"/>
            </a:xfrm>
            <a:custGeom>
              <a:rect b="b" l="l" r="r" t="t"/>
              <a:pathLst>
                <a:path extrusionOk="0" h="3582" w="2865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3258325" y="2540250"/>
              <a:ext cx="73725" cy="100375"/>
            </a:xfrm>
            <a:custGeom>
              <a:rect b="b" l="l" r="r" t="t"/>
              <a:pathLst>
                <a:path extrusionOk="0" h="4015" w="2949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5"/>
            <p:cNvSpPr/>
            <p:nvPr/>
          </p:nvSpPr>
          <p:spPr>
            <a:xfrm>
              <a:off x="3096175" y="2715150"/>
              <a:ext cx="256925" cy="96750"/>
            </a:xfrm>
            <a:custGeom>
              <a:rect b="b" l="l" r="r" t="t"/>
              <a:pathLst>
                <a:path extrusionOk="0" h="3870" w="10277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5"/>
            <p:cNvSpPr/>
            <p:nvPr/>
          </p:nvSpPr>
          <p:spPr>
            <a:xfrm>
              <a:off x="3089875" y="2709400"/>
              <a:ext cx="269550" cy="108575"/>
            </a:xfrm>
            <a:custGeom>
              <a:rect b="b" l="l" r="r" t="t"/>
              <a:pathLst>
                <a:path extrusionOk="0" h="4343" w="10782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5"/>
            <p:cNvSpPr/>
            <p:nvPr/>
          </p:nvSpPr>
          <p:spPr>
            <a:xfrm>
              <a:off x="2812625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5"/>
            <p:cNvSpPr/>
            <p:nvPr/>
          </p:nvSpPr>
          <p:spPr>
            <a:xfrm>
              <a:off x="28119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45"/>
            <p:cNvSpPr/>
            <p:nvPr/>
          </p:nvSpPr>
          <p:spPr>
            <a:xfrm>
              <a:off x="28161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45"/>
            <p:cNvSpPr/>
            <p:nvPr/>
          </p:nvSpPr>
          <p:spPr>
            <a:xfrm>
              <a:off x="28119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5"/>
            <p:cNvSpPr/>
            <p:nvPr/>
          </p:nvSpPr>
          <p:spPr>
            <a:xfrm>
              <a:off x="3328500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5"/>
            <p:cNvSpPr/>
            <p:nvPr/>
          </p:nvSpPr>
          <p:spPr>
            <a:xfrm>
              <a:off x="33334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5"/>
            <p:cNvSpPr/>
            <p:nvPr/>
          </p:nvSpPr>
          <p:spPr>
            <a:xfrm>
              <a:off x="33453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45"/>
            <p:cNvSpPr/>
            <p:nvPr/>
          </p:nvSpPr>
          <p:spPr>
            <a:xfrm>
              <a:off x="33390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45"/>
            <p:cNvSpPr/>
            <p:nvPr/>
          </p:nvSpPr>
          <p:spPr>
            <a:xfrm>
              <a:off x="2910200" y="3517250"/>
              <a:ext cx="615550" cy="1665775"/>
            </a:xfrm>
            <a:custGeom>
              <a:rect b="b" l="l" r="r" t="t"/>
              <a:pathLst>
                <a:path extrusionOk="0" h="66631" w="24622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5"/>
            <p:cNvSpPr/>
            <p:nvPr/>
          </p:nvSpPr>
          <p:spPr>
            <a:xfrm>
              <a:off x="2905275" y="3511100"/>
              <a:ext cx="626800" cy="1678025"/>
            </a:xfrm>
            <a:custGeom>
              <a:rect b="b" l="l" r="r" t="t"/>
              <a:pathLst>
                <a:path extrusionOk="0" h="67121" w="25072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5"/>
            <p:cNvSpPr/>
            <p:nvPr/>
          </p:nvSpPr>
          <p:spPr>
            <a:xfrm>
              <a:off x="3183925" y="3855550"/>
              <a:ext cx="78625" cy="139825"/>
            </a:xfrm>
            <a:custGeom>
              <a:rect b="b" l="l" r="r" t="t"/>
              <a:pathLst>
                <a:path extrusionOk="0" h="5593" w="3145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5"/>
            <p:cNvSpPr/>
            <p:nvPr/>
          </p:nvSpPr>
          <p:spPr>
            <a:xfrm>
              <a:off x="2589450" y="2878550"/>
              <a:ext cx="361475" cy="677325"/>
            </a:xfrm>
            <a:custGeom>
              <a:rect b="b" l="l" r="r" t="t"/>
              <a:pathLst>
                <a:path extrusionOk="0" h="27093" w="14459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5"/>
            <p:cNvSpPr/>
            <p:nvPr/>
          </p:nvSpPr>
          <p:spPr>
            <a:xfrm>
              <a:off x="2588725" y="2872225"/>
              <a:ext cx="367825" cy="689625"/>
            </a:xfrm>
            <a:custGeom>
              <a:rect b="b" l="l" r="r" t="t"/>
              <a:pathLst>
                <a:path extrusionOk="0" h="27585" w="14713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5"/>
            <p:cNvSpPr/>
            <p:nvPr/>
          </p:nvSpPr>
          <p:spPr>
            <a:xfrm>
              <a:off x="2888425" y="3476525"/>
              <a:ext cx="122150" cy="126200"/>
            </a:xfrm>
            <a:custGeom>
              <a:rect b="b" l="l" r="r" t="t"/>
              <a:pathLst>
                <a:path extrusionOk="0" h="5048" w="4886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45"/>
            <p:cNvSpPr/>
            <p:nvPr/>
          </p:nvSpPr>
          <p:spPr>
            <a:xfrm>
              <a:off x="2882825" y="3470650"/>
              <a:ext cx="126350" cy="137850"/>
            </a:xfrm>
            <a:custGeom>
              <a:rect b="b" l="l" r="r" t="t"/>
              <a:pathLst>
                <a:path extrusionOk="0" h="5514" w="5054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45"/>
            <p:cNvSpPr/>
            <p:nvPr/>
          </p:nvSpPr>
          <p:spPr>
            <a:xfrm>
              <a:off x="2922825" y="3491975"/>
              <a:ext cx="54775" cy="71700"/>
            </a:xfrm>
            <a:custGeom>
              <a:rect b="b" l="l" r="r" t="t"/>
              <a:pathLst>
                <a:path extrusionOk="0" h="2868" w="2191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5"/>
            <p:cNvSpPr/>
            <p:nvPr/>
          </p:nvSpPr>
          <p:spPr>
            <a:xfrm>
              <a:off x="2916500" y="3485800"/>
              <a:ext cx="65300" cy="83400"/>
            </a:xfrm>
            <a:custGeom>
              <a:rect b="b" l="l" r="r" t="t"/>
              <a:pathLst>
                <a:path extrusionOk="0" h="3336" w="2612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5"/>
            <p:cNvSpPr/>
            <p:nvPr/>
          </p:nvSpPr>
          <p:spPr>
            <a:xfrm>
              <a:off x="2907375" y="2774425"/>
              <a:ext cx="602250" cy="818975"/>
            </a:xfrm>
            <a:custGeom>
              <a:rect b="b" l="l" r="r" t="t"/>
              <a:pathLst>
                <a:path extrusionOk="0" h="32759" w="2409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5"/>
            <p:cNvSpPr/>
            <p:nvPr/>
          </p:nvSpPr>
          <p:spPr>
            <a:xfrm>
              <a:off x="2901775" y="2769050"/>
              <a:ext cx="613450" cy="830350"/>
            </a:xfrm>
            <a:custGeom>
              <a:rect b="b" l="l" r="r" t="t"/>
              <a:pathLst>
                <a:path extrusionOk="0" h="33214" w="24538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5"/>
            <p:cNvSpPr/>
            <p:nvPr/>
          </p:nvSpPr>
          <p:spPr>
            <a:xfrm>
              <a:off x="3490625" y="2898200"/>
              <a:ext cx="312375" cy="474625"/>
            </a:xfrm>
            <a:custGeom>
              <a:rect b="b" l="l" r="r" t="t"/>
              <a:pathLst>
                <a:path extrusionOk="0" h="18985" w="12495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5"/>
            <p:cNvSpPr/>
            <p:nvPr/>
          </p:nvSpPr>
          <p:spPr>
            <a:xfrm>
              <a:off x="3484325" y="2892300"/>
              <a:ext cx="325675" cy="486700"/>
            </a:xfrm>
            <a:custGeom>
              <a:rect b="b" l="l" r="r" t="t"/>
              <a:pathLst>
                <a:path extrusionOk="0" h="19468" w="13027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45"/>
          <p:cNvGrpSpPr/>
          <p:nvPr/>
        </p:nvGrpSpPr>
        <p:grpSpPr>
          <a:xfrm>
            <a:off x="234270" y="21275"/>
            <a:ext cx="1171315" cy="973100"/>
            <a:chOff x="917231" y="750460"/>
            <a:chExt cx="635100" cy="635100"/>
          </a:xfrm>
        </p:grpSpPr>
        <p:sp>
          <p:nvSpPr>
            <p:cNvPr id="2738" name="Google Shape;2738;p45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2739" name="Google Shape;2739;p45"/>
            <p:cNvSpPr/>
            <p:nvPr/>
          </p:nvSpPr>
          <p:spPr>
            <a:xfrm>
              <a:off x="1001984" y="835209"/>
              <a:ext cx="465600" cy="465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</a:rPr>
                <a:t>09</a:t>
              </a:r>
              <a:endParaRPr sz="3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p46"/>
          <p:cNvSpPr txBox="1"/>
          <p:nvPr/>
        </p:nvSpPr>
        <p:spPr>
          <a:xfrm>
            <a:off x="3203475" y="97225"/>
            <a:ext cx="37815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Component diagram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5" name="Google Shape;2745;p46"/>
          <p:cNvPicPr preferRelativeResize="0"/>
          <p:nvPr/>
        </p:nvPicPr>
        <p:blipFill rotWithShape="1">
          <a:blip r:embed="rId3">
            <a:alphaModFix/>
          </a:blip>
          <a:srcRect b="1760" l="0" r="0" t="-1760"/>
          <a:stretch/>
        </p:blipFill>
        <p:spPr>
          <a:xfrm>
            <a:off x="3089175" y="740725"/>
            <a:ext cx="3391200" cy="41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6" name="Google Shape;2746;p46"/>
          <p:cNvGrpSpPr/>
          <p:nvPr/>
        </p:nvGrpSpPr>
        <p:grpSpPr>
          <a:xfrm>
            <a:off x="234270" y="21275"/>
            <a:ext cx="1171315" cy="973100"/>
            <a:chOff x="917231" y="750460"/>
            <a:chExt cx="635100" cy="635100"/>
          </a:xfrm>
        </p:grpSpPr>
        <p:sp>
          <p:nvSpPr>
            <p:cNvPr id="2747" name="Google Shape;2747;p46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</a:rPr>
                <a:t>10</a:t>
              </a:r>
              <a:endParaRPr sz="3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47"/>
          <p:cNvSpPr txBox="1"/>
          <p:nvPr>
            <p:ph idx="4294967295" type="title"/>
          </p:nvPr>
        </p:nvSpPr>
        <p:spPr>
          <a:xfrm>
            <a:off x="3584144" y="240850"/>
            <a:ext cx="2190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4" name="Google Shape;27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600" y="816850"/>
            <a:ext cx="5143579" cy="4213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5" name="Google Shape;2755;p47"/>
          <p:cNvGrpSpPr/>
          <p:nvPr/>
        </p:nvGrpSpPr>
        <p:grpSpPr>
          <a:xfrm>
            <a:off x="234270" y="21275"/>
            <a:ext cx="1171315" cy="973100"/>
            <a:chOff x="917231" y="750460"/>
            <a:chExt cx="635100" cy="635100"/>
          </a:xfrm>
        </p:grpSpPr>
        <p:sp>
          <p:nvSpPr>
            <p:cNvPr id="2756" name="Google Shape;2756;p4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2757" name="Google Shape;2757;p4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</a:rPr>
                <a:t>11</a:t>
              </a:r>
              <a:endParaRPr sz="3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p48"/>
          <p:cNvSpPr txBox="1"/>
          <p:nvPr>
            <p:ph idx="4294967295"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First level diagram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3" name="Google Shape;27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400" y="1537950"/>
            <a:ext cx="6566176" cy="2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7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Google Shape;2768;p49"/>
          <p:cNvSpPr txBox="1"/>
          <p:nvPr>
            <p:ph idx="4294967295"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Second level diagram</a:t>
            </a:r>
            <a:endParaRPr/>
          </a:p>
        </p:txBody>
      </p:sp>
      <p:grpSp>
        <p:nvGrpSpPr>
          <p:cNvPr id="2769" name="Google Shape;2769;p49"/>
          <p:cNvGrpSpPr/>
          <p:nvPr/>
        </p:nvGrpSpPr>
        <p:grpSpPr>
          <a:xfrm>
            <a:off x="234270" y="21275"/>
            <a:ext cx="1171315" cy="973100"/>
            <a:chOff x="917231" y="750460"/>
            <a:chExt cx="635100" cy="635100"/>
          </a:xfrm>
        </p:grpSpPr>
        <p:sp>
          <p:nvSpPr>
            <p:cNvPr id="2770" name="Google Shape;2770;p49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2771" name="Google Shape;2771;p49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</a:rPr>
                <a:t>13</a:t>
              </a:r>
              <a:endParaRPr sz="3000">
                <a:solidFill>
                  <a:schemeClr val="lt1"/>
                </a:solidFill>
              </a:endParaRPr>
            </a:p>
          </p:txBody>
        </p:sp>
      </p:grpSp>
      <p:sp>
        <p:nvSpPr>
          <p:cNvPr id="2772" name="Google Shape;2772;p49"/>
          <p:cNvSpPr txBox="1"/>
          <p:nvPr/>
        </p:nvSpPr>
        <p:spPr>
          <a:xfrm>
            <a:off x="1412250" y="1667600"/>
            <a:ext cx="2798400" cy="3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3" name="Google Shape;27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375" y="1182950"/>
            <a:ext cx="406717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4" name="Google Shape;277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25" y="1166800"/>
            <a:ext cx="42291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8" name="Shape 2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Google Shape;2779;p50"/>
          <p:cNvSpPr txBox="1"/>
          <p:nvPr>
            <p:ph idx="4294967295" type="title"/>
          </p:nvPr>
        </p:nvSpPr>
        <p:spPr>
          <a:xfrm>
            <a:off x="2314275" y="253325"/>
            <a:ext cx="298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0" name="Google Shape;2780;p50"/>
          <p:cNvSpPr txBox="1"/>
          <p:nvPr/>
        </p:nvSpPr>
        <p:spPr>
          <a:xfrm>
            <a:off x="902300" y="1298950"/>
            <a:ext cx="71478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University Management System (UMS) is an essential tool for academic institutions to manage their administrative tasks effectively.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1" name="Google Shape;2781;p50"/>
          <p:cNvSpPr txBox="1"/>
          <p:nvPr/>
        </p:nvSpPr>
        <p:spPr>
          <a:xfrm>
            <a:off x="892800" y="3922675"/>
            <a:ext cx="70074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Furthermore, a UMS can be tailored to meet the specific needs of different institutions, ensuring that it aligns with their unique requirements.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2" name="Google Shape;2782;p50"/>
          <p:cNvSpPr txBox="1"/>
          <p:nvPr/>
        </p:nvSpPr>
        <p:spPr>
          <a:xfrm>
            <a:off x="892800" y="2509563"/>
            <a:ext cx="70074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allows for streamlined processes, improved data management, and increased efficiency in handling student records, faculty data, course scheduling, financial management, and more.</a:t>
            </a:r>
            <a:endParaRPr/>
          </a:p>
        </p:txBody>
      </p:sp>
      <p:grpSp>
        <p:nvGrpSpPr>
          <p:cNvPr id="2783" name="Google Shape;2783;p50"/>
          <p:cNvGrpSpPr/>
          <p:nvPr/>
        </p:nvGrpSpPr>
        <p:grpSpPr>
          <a:xfrm>
            <a:off x="234270" y="21275"/>
            <a:ext cx="1171315" cy="973100"/>
            <a:chOff x="917231" y="750460"/>
            <a:chExt cx="635100" cy="635100"/>
          </a:xfrm>
        </p:grpSpPr>
        <p:sp>
          <p:nvSpPr>
            <p:cNvPr id="2784" name="Google Shape;2784;p50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2785" name="Google Shape;2785;p50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</a:rPr>
                <a:t>14</a:t>
              </a:r>
              <a:endParaRPr sz="3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9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p51"/>
          <p:cNvSpPr txBox="1"/>
          <p:nvPr>
            <p:ph idx="4294967295" type="title"/>
          </p:nvPr>
        </p:nvSpPr>
        <p:spPr>
          <a:xfrm>
            <a:off x="956925" y="1190325"/>
            <a:ext cx="74232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also be integrated with other systems and applications to improve functionality and usability.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1" name="Google Shape;2791;p51"/>
          <p:cNvSpPr txBox="1"/>
          <p:nvPr/>
        </p:nvSpPr>
        <p:spPr>
          <a:xfrm>
            <a:off x="987225" y="2266600"/>
            <a:ext cx="73626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Overall, a University Management System is a crucial investment for academic institutions seeking to improve their operations and provide better services to their stakeholders.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2" name="Google Shape;2792;p51"/>
          <p:cNvSpPr txBox="1"/>
          <p:nvPr/>
        </p:nvSpPr>
        <p:spPr>
          <a:xfrm>
            <a:off x="2943500" y="144625"/>
            <a:ext cx="222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93" name="Google Shape;2793;p51"/>
          <p:cNvGrpSpPr/>
          <p:nvPr/>
        </p:nvGrpSpPr>
        <p:grpSpPr>
          <a:xfrm>
            <a:off x="234270" y="21275"/>
            <a:ext cx="1171315" cy="973100"/>
            <a:chOff x="917231" y="750460"/>
            <a:chExt cx="635100" cy="635100"/>
          </a:xfrm>
        </p:grpSpPr>
        <p:sp>
          <p:nvSpPr>
            <p:cNvPr id="2794" name="Google Shape;2794;p51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</a:rPr>
                <a:t>16</a:t>
              </a:r>
              <a:endParaRPr sz="3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34"/>
          <p:cNvSpPr txBox="1"/>
          <p:nvPr>
            <p:ph idx="4294967295" type="title"/>
          </p:nvPr>
        </p:nvSpPr>
        <p:spPr>
          <a:xfrm>
            <a:off x="1932650" y="66450"/>
            <a:ext cx="48873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32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7" name="Google Shape;1697;p34"/>
          <p:cNvSpPr txBox="1"/>
          <p:nvPr/>
        </p:nvSpPr>
        <p:spPr>
          <a:xfrm>
            <a:off x="936625" y="1016100"/>
            <a:ext cx="227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arenR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Abstract                                        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8" name="Google Shape;1698;p34"/>
          <p:cNvSpPr txBox="1"/>
          <p:nvPr/>
        </p:nvSpPr>
        <p:spPr>
          <a:xfrm>
            <a:off x="911625" y="1532050"/>
            <a:ext cx="284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2)  Introduction             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9" name="Google Shape;1699;p34"/>
          <p:cNvSpPr txBox="1"/>
          <p:nvPr/>
        </p:nvSpPr>
        <p:spPr>
          <a:xfrm>
            <a:off x="1080196" y="2892275"/>
            <a:ext cx="143400" cy="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0" name="Google Shape;1700;p34"/>
          <p:cNvSpPr txBox="1"/>
          <p:nvPr/>
        </p:nvSpPr>
        <p:spPr>
          <a:xfrm>
            <a:off x="937875" y="2099775"/>
            <a:ext cx="2750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3) objective              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1" name="Google Shape;1701;p34"/>
          <p:cNvSpPr txBox="1"/>
          <p:nvPr/>
        </p:nvSpPr>
        <p:spPr>
          <a:xfrm>
            <a:off x="4115975" y="1589025"/>
            <a:ext cx="26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9) risk analysis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2" name="Google Shape;1702;p34"/>
          <p:cNvSpPr txBox="1"/>
          <p:nvPr/>
        </p:nvSpPr>
        <p:spPr>
          <a:xfrm>
            <a:off x="936675" y="2683100"/>
            <a:ext cx="262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4)problem analysis                                         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3" name="Google Shape;1703;p34"/>
          <p:cNvSpPr txBox="1"/>
          <p:nvPr/>
        </p:nvSpPr>
        <p:spPr>
          <a:xfrm>
            <a:off x="911625" y="3246675"/>
            <a:ext cx="262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5) methodology                      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4" name="Google Shape;1704;p34"/>
          <p:cNvSpPr txBox="1"/>
          <p:nvPr/>
        </p:nvSpPr>
        <p:spPr>
          <a:xfrm>
            <a:off x="911625" y="3810250"/>
            <a:ext cx="262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6) key features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5" name="Google Shape;1705;p34"/>
          <p:cNvSpPr txBox="1"/>
          <p:nvPr/>
        </p:nvSpPr>
        <p:spPr>
          <a:xfrm>
            <a:off x="911629" y="4292050"/>
            <a:ext cx="267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7) application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6" name="Google Shape;1706;p34"/>
          <p:cNvSpPr txBox="1"/>
          <p:nvPr/>
        </p:nvSpPr>
        <p:spPr>
          <a:xfrm>
            <a:off x="4110648" y="1077600"/>
            <a:ext cx="29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8) feasibility analysis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7" name="Google Shape;1707;p34"/>
          <p:cNvSpPr txBox="1"/>
          <p:nvPr/>
        </p:nvSpPr>
        <p:spPr>
          <a:xfrm rot="-448">
            <a:off x="4110650" y="2100646"/>
            <a:ext cx="230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10)case diagram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8" name="Google Shape;1708;p34"/>
          <p:cNvSpPr txBox="1"/>
          <p:nvPr/>
        </p:nvSpPr>
        <p:spPr>
          <a:xfrm>
            <a:off x="4115975" y="2735225"/>
            <a:ext cx="23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11) flowchart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9" name="Google Shape;1709;p34"/>
          <p:cNvSpPr txBox="1"/>
          <p:nvPr/>
        </p:nvSpPr>
        <p:spPr>
          <a:xfrm>
            <a:off x="4052075" y="3287050"/>
            <a:ext cx="333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12)first level diagram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0" name="Google Shape;1710;p34"/>
          <p:cNvSpPr txBox="1"/>
          <p:nvPr>
            <p:ph idx="4294967295" type="title"/>
          </p:nvPr>
        </p:nvSpPr>
        <p:spPr>
          <a:xfrm>
            <a:off x="4115975" y="3909075"/>
            <a:ext cx="32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13)second level diagram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1" name="Google Shape;1711;p34"/>
          <p:cNvSpPr txBox="1"/>
          <p:nvPr>
            <p:ph idx="1" type="body"/>
          </p:nvPr>
        </p:nvSpPr>
        <p:spPr>
          <a:xfrm>
            <a:off x="4110800" y="4392850"/>
            <a:ext cx="2399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14)conclusions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9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p52"/>
          <p:cNvSpPr txBox="1"/>
          <p:nvPr>
            <p:ph idx="4294967295" type="title"/>
          </p:nvPr>
        </p:nvSpPr>
        <p:spPr>
          <a:xfrm>
            <a:off x="3068900" y="260175"/>
            <a:ext cx="26739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Thank you 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01" name="Google Shape;2801;p52"/>
          <p:cNvGrpSpPr/>
          <p:nvPr/>
        </p:nvGrpSpPr>
        <p:grpSpPr>
          <a:xfrm>
            <a:off x="4583013" y="1210401"/>
            <a:ext cx="3648316" cy="2934361"/>
            <a:chOff x="845850" y="467825"/>
            <a:chExt cx="5996575" cy="4908600"/>
          </a:xfrm>
        </p:grpSpPr>
        <p:sp>
          <p:nvSpPr>
            <p:cNvPr id="2802" name="Google Shape;2802;p52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2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52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52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52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52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52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52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52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52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52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52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52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52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52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52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52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52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52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52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52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52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52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2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52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52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52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52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52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52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52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52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52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52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52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52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52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52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52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52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52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52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52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2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2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2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52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52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2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2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52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2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2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52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52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52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52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52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52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52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52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2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52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52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52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52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52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52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52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52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52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2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52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52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52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52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52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52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52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52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52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52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52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52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52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52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52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52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52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52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52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52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2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2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2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2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52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52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52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52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52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2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2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2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52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52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52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52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52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52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52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52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52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52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2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2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52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52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52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52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52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52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2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2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52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52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52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52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52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52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52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52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52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2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52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52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52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52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52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52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52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52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52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52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52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52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52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52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52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52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52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52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52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52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52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52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52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52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52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52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52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52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52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52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52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52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52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52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52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52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52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52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52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52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52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52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52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52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52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52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52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52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52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52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52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52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52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52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52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52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52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52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52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52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52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52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52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52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52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52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52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52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52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52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52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52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52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52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52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52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52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52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52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52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52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52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52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52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52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52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52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52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52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52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52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52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52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52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52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52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52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52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52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52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52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52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52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9" name="Google Shape;3039;p52"/>
          <p:cNvSpPr txBox="1"/>
          <p:nvPr/>
        </p:nvSpPr>
        <p:spPr>
          <a:xfrm>
            <a:off x="1016425" y="1607975"/>
            <a:ext cx="415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sz="20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jelinabhatt1@gmail.com </a:t>
            </a: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+9779822745107</a:t>
            </a: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grpSp>
        <p:nvGrpSpPr>
          <p:cNvPr id="3040" name="Google Shape;3040;p52"/>
          <p:cNvGrpSpPr/>
          <p:nvPr/>
        </p:nvGrpSpPr>
        <p:grpSpPr>
          <a:xfrm>
            <a:off x="1848109" y="3435199"/>
            <a:ext cx="2417481" cy="423625"/>
            <a:chOff x="3733763" y="3183525"/>
            <a:chExt cx="1681025" cy="338359"/>
          </a:xfrm>
        </p:grpSpPr>
        <p:sp>
          <p:nvSpPr>
            <p:cNvPr id="3041" name="Google Shape;3041;p52"/>
            <p:cNvSpPr/>
            <p:nvPr/>
          </p:nvSpPr>
          <p:spPr>
            <a:xfrm>
              <a:off x="3733763" y="3183525"/>
              <a:ext cx="338345" cy="338295"/>
            </a:xfrm>
            <a:custGeom>
              <a:rect b="b" l="l" r="r" t="t"/>
              <a:pathLst>
                <a:path extrusionOk="0" h="19982" w="19982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2" name="Google Shape;3042;p52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3043" name="Google Shape;3043;p52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rect b="b" l="l" r="r" t="t"/>
                <a:pathLst>
                  <a:path extrusionOk="0" h="8197" w="8197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52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rect b="b" l="l" r="r" t="t"/>
                <a:pathLst>
                  <a:path extrusionOk="0" h="15299" w="1530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52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rect b="b" l="l" r="r" t="t"/>
                <a:pathLst>
                  <a:path extrusionOk="0" h="19982" w="19984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52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rect b="b" l="l" r="r" t="t"/>
                <a:pathLst>
                  <a:path extrusionOk="0" h="2343" w="2342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7" name="Google Shape;3047;p52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3048" name="Google Shape;3048;p52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rect b="b" l="l" r="r" t="t"/>
                <a:pathLst>
                  <a:path extrusionOk="0" h="10537" w="3514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52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rect b="b" l="l" r="r" t="t"/>
                <a:pathLst>
                  <a:path extrusionOk="0" h="3514" w="3514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52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rect b="b" l="l" r="r" t="t"/>
                <a:pathLst>
                  <a:path extrusionOk="0" h="10556" w="9368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52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rect b="b" l="l" r="r" t="t"/>
                <a:pathLst>
                  <a:path extrusionOk="0" h="19982" w="19982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52" name="Google Shape;3052;p52"/>
            <p:cNvSpPr/>
            <p:nvPr/>
          </p:nvSpPr>
          <p:spPr>
            <a:xfrm>
              <a:off x="5074766" y="3214044"/>
              <a:ext cx="340022" cy="277263"/>
            </a:xfrm>
            <a:custGeom>
              <a:rect b="b" l="l" r="r" t="t"/>
              <a:pathLst>
                <a:path extrusionOk="0" h="16377" w="20081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35"/>
          <p:cNvSpPr txBox="1"/>
          <p:nvPr>
            <p:ph idx="1" type="subTitle"/>
          </p:nvPr>
        </p:nvSpPr>
        <p:spPr>
          <a:xfrm>
            <a:off x="3505150" y="140475"/>
            <a:ext cx="1576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7" name="Google Shape;1717;p35"/>
          <p:cNvSpPr txBox="1"/>
          <p:nvPr/>
        </p:nvSpPr>
        <p:spPr>
          <a:xfrm>
            <a:off x="887950" y="923300"/>
            <a:ext cx="7780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C program implements a comprehensive University Management System for managing books, students, and librarians.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8" name="Google Shape;1718;p35"/>
          <p:cNvSpPr txBox="1"/>
          <p:nvPr/>
        </p:nvSpPr>
        <p:spPr>
          <a:xfrm>
            <a:off x="887950" y="1645775"/>
            <a:ext cx="778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system includes separate functionalities for administrators and librarians.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9" name="Google Shape;1719;p35"/>
          <p:cNvSpPr txBox="1"/>
          <p:nvPr/>
        </p:nvSpPr>
        <p:spPr>
          <a:xfrm>
            <a:off x="887950" y="2362875"/>
            <a:ext cx="78360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Administrators can add, update, and list librarians, as well as manage current and passout students.</a:t>
            </a:r>
            <a:endParaRPr/>
          </a:p>
        </p:txBody>
      </p:sp>
      <p:sp>
        <p:nvSpPr>
          <p:cNvPr id="1720" name="Google Shape;1720;p35"/>
          <p:cNvSpPr txBox="1"/>
          <p:nvPr/>
        </p:nvSpPr>
        <p:spPr>
          <a:xfrm>
            <a:off x="913750" y="3097575"/>
            <a:ext cx="77292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Librarians can manage library operations such as adding, listing, issuing, and removing books, as well as handle student information.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1" name="Google Shape;1721;p35"/>
          <p:cNvSpPr txBox="1"/>
          <p:nvPr/>
        </p:nvSpPr>
        <p:spPr>
          <a:xfrm>
            <a:off x="913750" y="3832275"/>
            <a:ext cx="76221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program ensures user authentication, enforces unique book IDs,role selection and maintains data consistency through file operations.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22" name="Google Shape;1722;p35"/>
          <p:cNvGrpSpPr/>
          <p:nvPr/>
        </p:nvGrpSpPr>
        <p:grpSpPr>
          <a:xfrm>
            <a:off x="234270" y="21275"/>
            <a:ext cx="1171315" cy="973100"/>
            <a:chOff x="917231" y="750460"/>
            <a:chExt cx="635100" cy="635100"/>
          </a:xfrm>
        </p:grpSpPr>
        <p:sp>
          <p:nvSpPr>
            <p:cNvPr id="1723" name="Google Shape;1723;p35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</a:rPr>
                <a:t>01</a:t>
              </a:r>
              <a:endParaRPr sz="3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36"/>
          <p:cNvSpPr txBox="1"/>
          <p:nvPr>
            <p:ph idx="4294967295" type="title"/>
          </p:nvPr>
        </p:nvSpPr>
        <p:spPr>
          <a:xfrm>
            <a:off x="2678375" y="99250"/>
            <a:ext cx="258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0" name="Google Shape;1730;p36"/>
          <p:cNvSpPr txBox="1"/>
          <p:nvPr/>
        </p:nvSpPr>
        <p:spPr>
          <a:xfrm>
            <a:off x="5262400" y="3657775"/>
            <a:ext cx="31578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31" name="Google Shape;1731;p36"/>
          <p:cNvSpPr txBox="1"/>
          <p:nvPr/>
        </p:nvSpPr>
        <p:spPr>
          <a:xfrm>
            <a:off x="911975" y="1049050"/>
            <a:ext cx="63981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UMS is designed to enhance the efficiency and organization of university operations to optimize academic administration.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2" name="Google Shape;1732;p36"/>
          <p:cNvSpPr txBox="1"/>
          <p:nvPr/>
        </p:nvSpPr>
        <p:spPr>
          <a:xfrm>
            <a:off x="911975" y="2146350"/>
            <a:ext cx="639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UMS aims to provide a comprehensive solution for managing both library resources and student records.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3" name="Google Shape;1733;p36"/>
          <p:cNvSpPr txBox="1"/>
          <p:nvPr/>
        </p:nvSpPr>
        <p:spPr>
          <a:xfrm>
            <a:off x="911975" y="2978813"/>
            <a:ext cx="63981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Library management module facilitates seamless tracking of books, borrowing activities, and inventory updates.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4" name="Google Shape;1734;p36"/>
          <p:cNvSpPr txBox="1"/>
          <p:nvPr/>
        </p:nvSpPr>
        <p:spPr>
          <a:xfrm>
            <a:off x="911975" y="4145375"/>
            <a:ext cx="54564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Student Management module manages student records, enrollment processes, and academic performance.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35" name="Google Shape;1735;p36"/>
          <p:cNvGrpSpPr/>
          <p:nvPr/>
        </p:nvGrpSpPr>
        <p:grpSpPr>
          <a:xfrm>
            <a:off x="6890315" y="2141275"/>
            <a:ext cx="2248962" cy="2648269"/>
            <a:chOff x="469775" y="238125"/>
            <a:chExt cx="6679425" cy="5229600"/>
          </a:xfrm>
        </p:grpSpPr>
        <p:sp>
          <p:nvSpPr>
            <p:cNvPr id="1736" name="Google Shape;1736;p36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6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6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6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6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6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6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6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6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6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6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6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6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6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6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6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6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6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6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6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6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6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6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6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6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6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6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6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6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6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6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6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6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6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6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6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6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6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6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6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6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6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6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6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6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6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6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6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6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6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6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6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6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6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6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6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6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6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6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6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6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6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6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6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6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6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6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6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6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6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6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6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6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6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6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6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6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6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6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6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6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6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6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949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6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6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6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6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6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6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6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6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6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6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6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6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6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6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rgbClr val="477797"/>
            </a:solidFill>
            <a:ln cap="flat" cmpd="sng" w="9525">
              <a:solidFill>
                <a:srgbClr val="4777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rgbClr val="477797"/>
            </a:solidFill>
            <a:ln cap="flat" cmpd="sng" w="9525">
              <a:solidFill>
                <a:srgbClr val="4777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6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6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6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6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6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6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6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6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9" name="Google Shape;1929;p36"/>
          <p:cNvGrpSpPr/>
          <p:nvPr/>
        </p:nvGrpSpPr>
        <p:grpSpPr>
          <a:xfrm>
            <a:off x="234270" y="21275"/>
            <a:ext cx="1171315" cy="973100"/>
            <a:chOff x="917231" y="750460"/>
            <a:chExt cx="635100" cy="635100"/>
          </a:xfrm>
        </p:grpSpPr>
        <p:sp>
          <p:nvSpPr>
            <p:cNvPr id="1930" name="Google Shape;1930;p36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1931" name="Google Shape;1931;p36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</a:rPr>
                <a:t>02</a:t>
              </a:r>
              <a:endParaRPr sz="3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37"/>
          <p:cNvSpPr txBox="1"/>
          <p:nvPr>
            <p:ph idx="1" type="subTitle"/>
          </p:nvPr>
        </p:nvSpPr>
        <p:spPr>
          <a:xfrm>
            <a:off x="2807075" y="280050"/>
            <a:ext cx="34170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Problem analysis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7" name="Google Shape;1937;p37"/>
          <p:cNvSpPr txBox="1"/>
          <p:nvPr/>
        </p:nvSpPr>
        <p:spPr>
          <a:xfrm>
            <a:off x="859200" y="2069975"/>
            <a:ext cx="76755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UMS provide a centralized database for storing and managing various data related to students, faculty, courses, and other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academic activities.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8" name="Google Shape;1938;p37"/>
          <p:cNvSpPr txBox="1"/>
          <p:nvPr/>
        </p:nvSpPr>
        <p:spPr>
          <a:xfrm>
            <a:off x="904800" y="3137325"/>
            <a:ext cx="74484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is a powerful tool that can help educational institutions to manage various educational and administrative activities.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9" name="Google Shape;1939;p37"/>
          <p:cNvSpPr txBox="1"/>
          <p:nvPr/>
        </p:nvSpPr>
        <p:spPr>
          <a:xfrm>
            <a:off x="904800" y="1013250"/>
            <a:ext cx="75843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UMS has become a necessity for modern educational institutions due to the increasing complexity of managing various academic and administrative activities.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0" name="Google Shape;1940;p37"/>
          <p:cNvSpPr txBox="1"/>
          <p:nvPr/>
        </p:nvSpPr>
        <p:spPr>
          <a:xfrm>
            <a:off x="904800" y="4032800"/>
            <a:ext cx="7584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adoption of ums can lead to improved student outcomes ,cost savings, and operational efficiencies.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41" name="Google Shape;1941;p37"/>
          <p:cNvGrpSpPr/>
          <p:nvPr/>
        </p:nvGrpSpPr>
        <p:grpSpPr>
          <a:xfrm>
            <a:off x="234270" y="21275"/>
            <a:ext cx="1171315" cy="973100"/>
            <a:chOff x="917231" y="750460"/>
            <a:chExt cx="635100" cy="635100"/>
          </a:xfrm>
        </p:grpSpPr>
        <p:sp>
          <p:nvSpPr>
            <p:cNvPr id="1942" name="Google Shape;1942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</a:rPr>
                <a:t>03</a:t>
              </a:r>
              <a:endParaRPr sz="3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38"/>
          <p:cNvSpPr txBox="1"/>
          <p:nvPr>
            <p:ph idx="1" type="subTitle"/>
          </p:nvPr>
        </p:nvSpPr>
        <p:spPr>
          <a:xfrm>
            <a:off x="3343650" y="0"/>
            <a:ext cx="30183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Objectives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9" name="Google Shape;1949;p38"/>
          <p:cNvSpPr txBox="1"/>
          <p:nvPr/>
        </p:nvSpPr>
        <p:spPr>
          <a:xfrm>
            <a:off x="896100" y="3750250"/>
            <a:ext cx="73518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project intends to reduce manual errors and save administrative time.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0" name="Google Shape;1950;p38"/>
          <p:cNvSpPr txBox="1"/>
          <p:nvPr>
            <p:ph idx="4294967295" type="title"/>
          </p:nvPr>
        </p:nvSpPr>
        <p:spPr>
          <a:xfrm>
            <a:off x="895475" y="1952638"/>
            <a:ext cx="73518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aims to automate library management tasks such as book tracking, borrowing, and inventory control.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1" name="Google Shape;1951;p38"/>
          <p:cNvSpPr txBox="1"/>
          <p:nvPr/>
        </p:nvSpPr>
        <p:spPr>
          <a:xfrm>
            <a:off x="895475" y="1147175"/>
            <a:ext cx="7351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UMS is to develop an integrated platform for efficient academic administration.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2" name="Google Shape;1952;p38"/>
          <p:cNvSpPr txBox="1"/>
          <p:nvPr/>
        </p:nvSpPr>
        <p:spPr>
          <a:xfrm>
            <a:off x="895475" y="2777050"/>
            <a:ext cx="73518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It seeks to streamline student management by automating record keeping, processes, and academic performance monitoring.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53" name="Google Shape;1953;p38"/>
          <p:cNvGrpSpPr/>
          <p:nvPr/>
        </p:nvGrpSpPr>
        <p:grpSpPr>
          <a:xfrm>
            <a:off x="234270" y="21275"/>
            <a:ext cx="1171315" cy="973100"/>
            <a:chOff x="917231" y="750460"/>
            <a:chExt cx="635100" cy="635100"/>
          </a:xfrm>
        </p:grpSpPr>
        <p:sp>
          <p:nvSpPr>
            <p:cNvPr id="1954" name="Google Shape;1954;p38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</a:rPr>
                <a:t>04</a:t>
              </a:r>
              <a:endParaRPr sz="3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39"/>
          <p:cNvSpPr txBox="1"/>
          <p:nvPr>
            <p:ph idx="4294967295" type="title"/>
          </p:nvPr>
        </p:nvSpPr>
        <p:spPr>
          <a:xfrm>
            <a:off x="2593588" y="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1" name="Google Shape;1961;p39"/>
          <p:cNvSpPr txBox="1"/>
          <p:nvPr>
            <p:ph idx="1" type="body"/>
          </p:nvPr>
        </p:nvSpPr>
        <p:spPr>
          <a:xfrm>
            <a:off x="882700" y="1241100"/>
            <a:ext cx="75093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Identify the requirements: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first step is to identify the requirements of the UMS by understanding the different modules and functionalities required, such as student management, library management, and  administrative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functions.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39"/>
          <p:cNvSpPr txBox="1"/>
          <p:nvPr/>
        </p:nvSpPr>
        <p:spPr>
          <a:xfrm>
            <a:off x="776475" y="2879925"/>
            <a:ext cx="69339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Analyze the requirements: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Once the requirements have been identified, they need to be analyzed to understand their scope, feasibility, and priority by identifying  data, technology, or time.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63" name="Google Shape;1963;p39"/>
          <p:cNvGrpSpPr/>
          <p:nvPr/>
        </p:nvGrpSpPr>
        <p:grpSpPr>
          <a:xfrm>
            <a:off x="234270" y="21275"/>
            <a:ext cx="1171315" cy="973100"/>
            <a:chOff x="917231" y="750460"/>
            <a:chExt cx="635100" cy="635100"/>
          </a:xfrm>
        </p:grpSpPr>
        <p:sp>
          <p:nvSpPr>
            <p:cNvPr id="1964" name="Google Shape;1964;p39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1965" name="Google Shape;1965;p39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</a:rPr>
                <a:t>05</a:t>
              </a:r>
              <a:endParaRPr sz="3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0"/>
          <p:cNvSpPr txBox="1"/>
          <p:nvPr>
            <p:ph idx="1" type="body"/>
          </p:nvPr>
        </p:nvSpPr>
        <p:spPr>
          <a:xfrm>
            <a:off x="660200" y="1073275"/>
            <a:ext cx="77055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Design the system: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Based on the requirements analysis, the system architecture and design can be developed by defining the  data structures, algorithms,flowchart, and user interface design.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40"/>
          <p:cNvSpPr txBox="1"/>
          <p:nvPr/>
        </p:nvSpPr>
        <p:spPr>
          <a:xfrm>
            <a:off x="718375" y="2388000"/>
            <a:ext cx="78138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Develop the system: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With the system design in place, the development program can begin by coding the software and integrating different modules.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2" name="Google Shape;1972;p40"/>
          <p:cNvSpPr txBox="1"/>
          <p:nvPr/>
        </p:nvSpPr>
        <p:spPr>
          <a:xfrm>
            <a:off x="660200" y="3702725"/>
            <a:ext cx="7377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Test the system: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Once the system is developed, it needs to be tested to ensure that it meets the requirements and is free of bugs and errors.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3" name="Google Shape;1973;p40"/>
          <p:cNvSpPr txBox="1"/>
          <p:nvPr/>
        </p:nvSpPr>
        <p:spPr>
          <a:xfrm>
            <a:off x="2373125" y="195550"/>
            <a:ext cx="4603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74" name="Google Shape;1974;p40"/>
          <p:cNvGrpSpPr/>
          <p:nvPr/>
        </p:nvGrpSpPr>
        <p:grpSpPr>
          <a:xfrm>
            <a:off x="234270" y="21275"/>
            <a:ext cx="1171315" cy="973100"/>
            <a:chOff x="917231" y="750460"/>
            <a:chExt cx="635100" cy="635100"/>
          </a:xfrm>
        </p:grpSpPr>
        <p:sp>
          <p:nvSpPr>
            <p:cNvPr id="1975" name="Google Shape;1975;p40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</a:rPr>
                <a:t>05</a:t>
              </a:r>
              <a:endParaRPr sz="3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41"/>
          <p:cNvSpPr txBox="1"/>
          <p:nvPr>
            <p:ph idx="4294967295" type="title"/>
          </p:nvPr>
        </p:nvSpPr>
        <p:spPr>
          <a:xfrm>
            <a:off x="911550" y="836025"/>
            <a:ext cx="7320900" cy="1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Deploy the system: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After testing, the system can be deployed to the live environment. This includes installing and configuring the software on the server and providing user access.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2" name="Google Shape;1982;p41"/>
          <p:cNvSpPr txBox="1"/>
          <p:nvPr>
            <p:ph idx="1" type="body"/>
          </p:nvPr>
        </p:nvSpPr>
        <p:spPr>
          <a:xfrm>
            <a:off x="983550" y="2101225"/>
            <a:ext cx="71769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Maintain the system: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After deployment, the system needs to be maintained to ensure that it continues to function correctly. This includes like bug fixes, software upgrades, and security updates.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3" name="Google Shape;1983;p41"/>
          <p:cNvSpPr txBox="1"/>
          <p:nvPr/>
        </p:nvSpPr>
        <p:spPr>
          <a:xfrm>
            <a:off x="956150" y="3391525"/>
            <a:ext cx="69156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Evaluate and improve: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Finally, the University Management System should be evaluated regularly to identify areas for improvement.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4" name="Google Shape;1984;p41"/>
          <p:cNvSpPr txBox="1"/>
          <p:nvPr/>
        </p:nvSpPr>
        <p:spPr>
          <a:xfrm>
            <a:off x="1925000" y="124250"/>
            <a:ext cx="38193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85" name="Google Shape;1985;p41"/>
          <p:cNvGrpSpPr/>
          <p:nvPr/>
        </p:nvGrpSpPr>
        <p:grpSpPr>
          <a:xfrm>
            <a:off x="234270" y="21275"/>
            <a:ext cx="1171315" cy="973100"/>
            <a:chOff x="917231" y="750460"/>
            <a:chExt cx="635100" cy="635100"/>
          </a:xfrm>
        </p:grpSpPr>
        <p:sp>
          <p:nvSpPr>
            <p:cNvPr id="1986" name="Google Shape;1986;p41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1987" name="Google Shape;1987;p41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</a:rPr>
                <a:t>05</a:t>
              </a:r>
              <a:endParaRPr sz="3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