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8843-82F4-4D8D-92D1-1092CBC2F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CBA4-E33D-4AE3-AA2C-093957D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C17AB-AF54-4E2C-8CE8-FD812C3C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3CEC-D35E-4503-8BD4-3797527C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EAE0-7429-4B2F-BBB1-5C40D4AD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2096-BFCC-4978-9277-97FBE2A5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9DD9D-26C7-4D1F-894A-376DDE78B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7F3D-3BBE-4BB2-AEB8-F76D8196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DBDA-6EC7-4CED-ABDA-30ECB2F4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4386-3564-4D79-A3A6-9F0B7234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15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64C39-6320-4688-AA2D-CB678A712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0EC93-B60F-4C68-A69E-B0FF06EF9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133B-D1A1-46A2-B09A-2517B419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1AC4-D550-4A46-A294-DB957E50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A9831-4CDD-4A3F-A59D-1C9353D4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92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B4A6-7CD8-48F6-98A8-94548146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46ED-2F18-4617-9355-6A8A0120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F82D5-A7ED-4799-B8F7-BE0A86DA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81A5-A2CF-4741-9730-80064019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0EAC-43F3-4E22-9EC5-519D513A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1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8A83-311D-4F74-A01A-A7FBA7D9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6EB83-398A-467A-91DD-EB3CC344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1DFF-FBCD-4296-B095-BF27432A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6200-2687-48CB-9FDA-30DA5FF0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3DA7-7A5D-4206-A74E-8F3EB344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5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3F7A-8C8A-4E99-BB3D-29487620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3C56-4B4A-46F9-833C-B8B3565F0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A2460-05BD-4C5B-A5A2-E16C2034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152F-D12E-47C7-A864-8655B06EC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33DB-AA90-497D-A6CB-E1BEC951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30CC1-1DFF-4BE3-B420-EFC741F7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2321-FF5A-43A0-8AB5-16AA3FED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B66EC-9BC4-40E9-96D1-98619869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8336B-5435-4A78-8E89-3D7A8487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13229-3EB2-4BD6-B7ED-AF81ACA85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DFBC1-5233-43D2-90C3-291519286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2B797-CAEE-4F73-8057-34AE99AB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1D85B-0317-4B94-8255-8B5222A6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D3D08-9C65-4447-8669-BE455B91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537-BA4B-4F5D-8152-6CFFDF4F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5BFB9-C480-4C1F-B1F4-91F0BD9A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06115-39FC-496B-AAE8-9776EFF9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9F67D-4573-46C7-AD34-F31511D1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2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E1CC1-1F3D-403A-817A-673BEBD0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9AC7D-C8F6-4FEE-B7B0-F3215CAD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776FE-F887-45CB-B1C8-1B52AB16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4672-E9E8-48F8-8E7F-4E9F1045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58CD-0A72-460A-8C8F-B6BF0DDE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7DBD-916D-4059-B95F-2D3280F13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1A0F5-CBEA-4AAF-9B90-6F95371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8B855-4560-4A5D-B1EE-B6F0F6D4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505BD-E2ED-49B2-9810-08F1715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4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94E3-C9A6-49C2-91CC-A735CB22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2AB7B-64CD-4E78-B3E5-85F5124D2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DD2BD-C8E0-4486-9F47-9C02D626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89137-7852-4385-9C0E-0C203D78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B0685-69E2-42DA-8AAE-B8300659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66D90-86E5-4082-994F-3A582B82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350A2-33E2-4792-87A3-A865805E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7D387-54A8-45A8-AD68-2CF949968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4761-7081-4493-84BC-CC2EDD6F1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BCD0-E8E6-4542-B23D-BAA15B72BB6C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2072-ADCC-4758-A4DE-8BAB4AFC8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E4CE5-376B-4B62-9605-B38A3214B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AD0F-335D-4A89-AD40-A1E281DF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9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67B70E-0E7D-48D4-8D65-4560A22D9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8" y="1514648"/>
            <a:ext cx="10851582" cy="45656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8927F9-65AC-4632-8269-9BA8B8FF392D}"/>
              </a:ext>
            </a:extLst>
          </p:cNvPr>
          <p:cNvSpPr/>
          <p:nvPr/>
        </p:nvSpPr>
        <p:spPr>
          <a:xfrm>
            <a:off x="3412503" y="501927"/>
            <a:ext cx="5175315" cy="535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Tour of the Streamlit Dashboard : 1/4</a:t>
            </a:r>
          </a:p>
        </p:txBody>
      </p:sp>
    </p:spTree>
    <p:extLst>
      <p:ext uri="{BB962C8B-B14F-4D97-AF65-F5344CB8AC3E}">
        <p14:creationId xmlns:p14="http://schemas.microsoft.com/office/powerpoint/2010/main" val="322596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30CA6-8991-4FD3-9C66-C49116FB2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81" y="2278764"/>
            <a:ext cx="8683734" cy="31887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860E6B-CA4F-4132-BB49-174A9392A2EF}"/>
              </a:ext>
            </a:extLst>
          </p:cNvPr>
          <p:cNvSpPr/>
          <p:nvPr/>
        </p:nvSpPr>
        <p:spPr>
          <a:xfrm>
            <a:off x="3412503" y="501927"/>
            <a:ext cx="5175315" cy="535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Tour of the Streamlit Dashboard : 2/4</a:t>
            </a:r>
          </a:p>
        </p:txBody>
      </p:sp>
    </p:spTree>
    <p:extLst>
      <p:ext uri="{BB962C8B-B14F-4D97-AF65-F5344CB8AC3E}">
        <p14:creationId xmlns:p14="http://schemas.microsoft.com/office/powerpoint/2010/main" val="362960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BF1199-750D-4EA6-8CF1-D478BB56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27" y="1545995"/>
            <a:ext cx="6571293" cy="4680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13B10-C700-4273-B376-27244CE5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99" y="1545995"/>
            <a:ext cx="3418846" cy="46521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2EE232-D4F2-4310-9A1F-59DCE171A087}"/>
              </a:ext>
            </a:extLst>
          </p:cNvPr>
          <p:cNvSpPr/>
          <p:nvPr/>
        </p:nvSpPr>
        <p:spPr>
          <a:xfrm>
            <a:off x="3412503" y="501927"/>
            <a:ext cx="5175315" cy="535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Tour of the Streamlit Dashboard : 3/4</a:t>
            </a:r>
          </a:p>
        </p:txBody>
      </p:sp>
    </p:spTree>
    <p:extLst>
      <p:ext uri="{BB962C8B-B14F-4D97-AF65-F5344CB8AC3E}">
        <p14:creationId xmlns:p14="http://schemas.microsoft.com/office/powerpoint/2010/main" val="180260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1DF383-684A-47E7-A71F-8CDD87FCAA1D}"/>
              </a:ext>
            </a:extLst>
          </p:cNvPr>
          <p:cNvSpPr/>
          <p:nvPr/>
        </p:nvSpPr>
        <p:spPr>
          <a:xfrm>
            <a:off x="3412503" y="501927"/>
            <a:ext cx="5175315" cy="5350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Tour of the Streamlit Dashboard </a:t>
            </a:r>
            <a:r>
              <a:rPr lang="en-IN" b="1" i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4/4</a:t>
            </a:r>
            <a:endParaRPr lang="en-IN" b="1" i="1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E5685-45CD-477D-AA4B-740442887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66" y="1393525"/>
            <a:ext cx="6523349" cy="52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7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Pramit De</dc:creator>
  <cp:lastModifiedBy>Pramit De</cp:lastModifiedBy>
  <cp:revision>4</cp:revision>
  <dcterms:created xsi:type="dcterms:W3CDTF">2025-04-16T14:43:28Z</dcterms:created>
  <dcterms:modified xsi:type="dcterms:W3CDTF">2025-04-16T15:27:12Z</dcterms:modified>
</cp:coreProperties>
</file>