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1" r:id="rId6"/>
    <p:sldId id="260"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759" autoAdjust="0"/>
  </p:normalViewPr>
  <p:slideViewPr>
    <p:cSldViewPr snapToGrid="0">
      <p:cViewPr varScale="1">
        <p:scale>
          <a:sx n="73" d="100"/>
          <a:sy n="73"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ita Chakraborty" userId="3bed598b23ed37da" providerId="LiveId" clId="{B9687A8E-1A1E-47C8-BC0C-F89B36B54FE2}"/>
    <pc:docChg chg="undo custSel addSld modSld sldOrd">
      <pc:chgData name="Pramita Chakraborty" userId="3bed598b23ed37da" providerId="LiveId" clId="{B9687A8E-1A1E-47C8-BC0C-F89B36B54FE2}" dt="2025-01-09T09:16:53.720" v="1631" actId="1076"/>
      <pc:docMkLst>
        <pc:docMk/>
      </pc:docMkLst>
      <pc:sldChg chg="addSp modSp mod">
        <pc:chgData name="Pramita Chakraborty" userId="3bed598b23ed37da" providerId="LiveId" clId="{B9687A8E-1A1E-47C8-BC0C-F89B36B54FE2}" dt="2025-01-09T09:08:46.667" v="1622" actId="14100"/>
        <pc:sldMkLst>
          <pc:docMk/>
          <pc:sldMk cId="2751463901" sldId="256"/>
        </pc:sldMkLst>
        <pc:spChg chg="mod">
          <ac:chgData name="Pramita Chakraborty" userId="3bed598b23ed37da" providerId="LiveId" clId="{B9687A8E-1A1E-47C8-BC0C-F89B36B54FE2}" dt="2025-01-02T17:37:05.456" v="419" actId="1076"/>
          <ac:spMkLst>
            <pc:docMk/>
            <pc:sldMk cId="2751463901" sldId="256"/>
            <ac:spMk id="7" creationId="{F3B3DB1F-39A8-6481-D2B1-486A3665C135}"/>
          </ac:spMkLst>
        </pc:spChg>
        <pc:spChg chg="mod">
          <ac:chgData name="Pramita Chakraborty" userId="3bed598b23ed37da" providerId="LiveId" clId="{B9687A8E-1A1E-47C8-BC0C-F89B36B54FE2}" dt="2025-01-09T08:51:44.677" v="1602" actId="255"/>
          <ac:spMkLst>
            <pc:docMk/>
            <pc:sldMk cId="2751463901" sldId="256"/>
            <ac:spMk id="8" creationId="{76B5F860-B0C3-300F-D7FE-66C54D4BC616}"/>
          </ac:spMkLst>
        </pc:spChg>
        <pc:spChg chg="add mod">
          <ac:chgData name="Pramita Chakraborty" userId="3bed598b23ed37da" providerId="LiveId" clId="{B9687A8E-1A1E-47C8-BC0C-F89B36B54FE2}" dt="2025-01-09T08:52:08.079" v="1603" actId="1076"/>
          <ac:spMkLst>
            <pc:docMk/>
            <pc:sldMk cId="2751463901" sldId="256"/>
            <ac:spMk id="9" creationId="{5E58CD8D-17E4-363D-FDB2-EA7E018E2178}"/>
          </ac:spMkLst>
        </pc:spChg>
        <pc:graphicFrameChg chg="mod modGraphic">
          <ac:chgData name="Pramita Chakraborty" userId="3bed598b23ed37da" providerId="LiveId" clId="{B9687A8E-1A1E-47C8-BC0C-F89B36B54FE2}" dt="2025-01-09T09:08:46.667" v="1622" actId="14100"/>
          <ac:graphicFrameMkLst>
            <pc:docMk/>
            <pc:sldMk cId="2751463901" sldId="256"/>
            <ac:graphicFrameMk id="4" creationId="{65C04A06-4F72-78A9-917A-30E86165F4AC}"/>
          </ac:graphicFrameMkLst>
        </pc:graphicFrameChg>
      </pc:sldChg>
      <pc:sldChg chg="addSp delSp modSp new mod setBg">
        <pc:chgData name="Pramita Chakraborty" userId="3bed598b23ed37da" providerId="LiveId" clId="{B9687A8E-1A1E-47C8-BC0C-F89B36B54FE2}" dt="2025-01-09T08:55:29.127" v="1620" actId="14100"/>
        <pc:sldMkLst>
          <pc:docMk/>
          <pc:sldMk cId="508776626" sldId="257"/>
        </pc:sldMkLst>
        <pc:spChg chg="add mod">
          <ac:chgData name="Pramita Chakraborty" userId="3bed598b23ed37da" providerId="LiveId" clId="{B9687A8E-1A1E-47C8-BC0C-F89B36B54FE2}" dt="2025-01-02T17:03:00.827" v="245" actId="1076"/>
          <ac:spMkLst>
            <pc:docMk/>
            <pc:sldMk cId="508776626" sldId="257"/>
            <ac:spMk id="4" creationId="{853894DA-EB32-E027-FC73-55C1B41D1227}"/>
          </ac:spMkLst>
        </pc:spChg>
        <pc:spChg chg="add mod">
          <ac:chgData name="Pramita Chakraborty" userId="3bed598b23ed37da" providerId="LiveId" clId="{B9687A8E-1A1E-47C8-BC0C-F89B36B54FE2}" dt="2025-01-09T08:55:25.711" v="1619" actId="14100"/>
          <ac:spMkLst>
            <pc:docMk/>
            <pc:sldMk cId="508776626" sldId="257"/>
            <ac:spMk id="5" creationId="{301B73B8-4488-59C4-693A-39AAD13059E9}"/>
          </ac:spMkLst>
        </pc:spChg>
        <pc:spChg chg="add mod">
          <ac:chgData name="Pramita Chakraborty" userId="3bed598b23ed37da" providerId="LiveId" clId="{B9687A8E-1A1E-47C8-BC0C-F89B36B54FE2}" dt="2025-01-08T10:48:07.765" v="731" actId="113"/>
          <ac:spMkLst>
            <pc:docMk/>
            <pc:sldMk cId="508776626" sldId="257"/>
            <ac:spMk id="7" creationId="{9BA10696-B60A-529E-D76D-F64A7E8B05B9}"/>
          </ac:spMkLst>
        </pc:spChg>
        <pc:spChg chg="add mod">
          <ac:chgData name="Pramita Chakraborty" userId="3bed598b23ed37da" providerId="LiveId" clId="{B9687A8E-1A1E-47C8-BC0C-F89B36B54FE2}" dt="2025-01-09T08:55:29.127" v="1620" actId="14100"/>
          <ac:spMkLst>
            <pc:docMk/>
            <pc:sldMk cId="508776626" sldId="257"/>
            <ac:spMk id="9" creationId="{CB4833E3-BCBF-A7DB-C1D5-5805EED50A4C}"/>
          </ac:spMkLst>
        </pc:spChg>
        <pc:spChg chg="add mod">
          <ac:chgData name="Pramita Chakraborty" userId="3bed598b23ed37da" providerId="LiveId" clId="{B9687A8E-1A1E-47C8-BC0C-F89B36B54FE2}" dt="2025-01-02T17:42:41.526" v="422" actId="1076"/>
          <ac:spMkLst>
            <pc:docMk/>
            <pc:sldMk cId="508776626" sldId="257"/>
            <ac:spMk id="12" creationId="{9CC238FA-0EDC-CBA2-602C-4E88CCD81935}"/>
          </ac:spMkLst>
        </pc:spChg>
        <pc:spChg chg="add mod">
          <ac:chgData name="Pramita Chakraborty" userId="3bed598b23ed37da" providerId="LiveId" clId="{B9687A8E-1A1E-47C8-BC0C-F89B36B54FE2}" dt="2025-01-02T18:05:43.997" v="632" actId="1076"/>
          <ac:spMkLst>
            <pc:docMk/>
            <pc:sldMk cId="508776626" sldId="257"/>
            <ac:spMk id="14" creationId="{A8978B4A-A439-1A51-A27C-835A51297798}"/>
          </ac:spMkLst>
        </pc:spChg>
      </pc:sldChg>
      <pc:sldChg chg="addSp delSp modSp new mod setBg">
        <pc:chgData name="Pramita Chakraborty" userId="3bed598b23ed37da" providerId="LiveId" clId="{B9687A8E-1A1E-47C8-BC0C-F89B36B54FE2}" dt="2025-01-09T08:52:52.097" v="1606" actId="1076"/>
        <pc:sldMkLst>
          <pc:docMk/>
          <pc:sldMk cId="2998343878" sldId="258"/>
        </pc:sldMkLst>
        <pc:spChg chg="add mod">
          <ac:chgData name="Pramita Chakraborty" userId="3bed598b23ed37da" providerId="LiveId" clId="{B9687A8E-1A1E-47C8-BC0C-F89B36B54FE2}" dt="2025-01-09T08:52:39.773" v="1604" actId="14100"/>
          <ac:spMkLst>
            <pc:docMk/>
            <pc:sldMk cId="2998343878" sldId="258"/>
            <ac:spMk id="3" creationId="{21E0FDCB-CED9-F3D2-A453-98AEDABFC1A3}"/>
          </ac:spMkLst>
        </pc:spChg>
        <pc:spChg chg="add mod">
          <ac:chgData name="Pramita Chakraborty" userId="3bed598b23ed37da" providerId="LiveId" clId="{B9687A8E-1A1E-47C8-BC0C-F89B36B54FE2}" dt="2025-01-09T08:52:47.601" v="1605" actId="1076"/>
          <ac:spMkLst>
            <pc:docMk/>
            <pc:sldMk cId="2998343878" sldId="258"/>
            <ac:spMk id="6" creationId="{CDE752A4-BBA4-314A-DC63-C44284AFB399}"/>
          </ac:spMkLst>
        </pc:spChg>
        <pc:spChg chg="add mod">
          <ac:chgData name="Pramita Chakraborty" userId="3bed598b23ed37da" providerId="LiveId" clId="{B9687A8E-1A1E-47C8-BC0C-F89B36B54FE2}" dt="2025-01-09T08:52:52.097" v="1606" actId="1076"/>
          <ac:spMkLst>
            <pc:docMk/>
            <pc:sldMk cId="2998343878" sldId="258"/>
            <ac:spMk id="7" creationId="{35E356B5-9069-3D2B-0038-2A986035E2FD}"/>
          </ac:spMkLst>
        </pc:spChg>
      </pc:sldChg>
      <pc:sldChg chg="addSp delSp modSp add mod setBg">
        <pc:chgData name="Pramita Chakraborty" userId="3bed598b23ed37da" providerId="LiveId" clId="{B9687A8E-1A1E-47C8-BC0C-F89B36B54FE2}" dt="2025-01-09T08:49:41.676" v="1581" actId="1076"/>
        <pc:sldMkLst>
          <pc:docMk/>
          <pc:sldMk cId="596576259" sldId="259"/>
        </pc:sldMkLst>
        <pc:spChg chg="add mod">
          <ac:chgData name="Pramita Chakraborty" userId="3bed598b23ed37da" providerId="LiveId" clId="{B9687A8E-1A1E-47C8-BC0C-F89B36B54FE2}" dt="2025-01-09T08:49:41.676" v="1581" actId="1076"/>
          <ac:spMkLst>
            <pc:docMk/>
            <pc:sldMk cId="596576259" sldId="259"/>
            <ac:spMk id="3" creationId="{93C156DD-94F6-9E56-F173-6070662D0CAA}"/>
          </ac:spMkLst>
        </pc:spChg>
        <pc:spChg chg="add del mod">
          <ac:chgData name="Pramita Chakraborty" userId="3bed598b23ed37da" providerId="LiveId" clId="{B9687A8E-1A1E-47C8-BC0C-F89B36B54FE2}" dt="2025-01-08T15:54:57.707" v="1332" actId="478"/>
          <ac:spMkLst>
            <pc:docMk/>
            <pc:sldMk cId="596576259" sldId="259"/>
            <ac:spMk id="5" creationId="{1A485F02-F004-F94B-5DCB-8446E441F1C0}"/>
          </ac:spMkLst>
        </pc:spChg>
        <pc:spChg chg="add del mod">
          <ac:chgData name="Pramita Chakraborty" userId="3bed598b23ed37da" providerId="LiveId" clId="{B9687A8E-1A1E-47C8-BC0C-F89B36B54FE2}" dt="2025-01-08T15:54:51.163" v="1331" actId="478"/>
          <ac:spMkLst>
            <pc:docMk/>
            <pc:sldMk cId="596576259" sldId="259"/>
            <ac:spMk id="6" creationId="{556D067A-D376-9B45-1BBF-FD350387E985}"/>
          </ac:spMkLst>
        </pc:spChg>
        <pc:spChg chg="add mod">
          <ac:chgData name="Pramita Chakraborty" userId="3bed598b23ed37da" providerId="LiveId" clId="{B9687A8E-1A1E-47C8-BC0C-F89B36B54FE2}" dt="2025-01-09T08:49:38.483" v="1580" actId="1076"/>
          <ac:spMkLst>
            <pc:docMk/>
            <pc:sldMk cId="596576259" sldId="259"/>
            <ac:spMk id="8" creationId="{A4C4C251-6823-EAC7-0D4A-929546AE4D10}"/>
          </ac:spMkLst>
        </pc:spChg>
        <pc:spChg chg="add mod">
          <ac:chgData name="Pramita Chakraborty" userId="3bed598b23ed37da" providerId="LiveId" clId="{B9687A8E-1A1E-47C8-BC0C-F89B36B54FE2}" dt="2025-01-09T08:49:35.495" v="1579" actId="1076"/>
          <ac:spMkLst>
            <pc:docMk/>
            <pc:sldMk cId="596576259" sldId="259"/>
            <ac:spMk id="10" creationId="{9A8125C9-A7FC-113C-B8CE-13D0681CD187}"/>
          </ac:spMkLst>
        </pc:spChg>
        <pc:spChg chg="add mod">
          <ac:chgData name="Pramita Chakraborty" userId="3bed598b23ed37da" providerId="LiveId" clId="{B9687A8E-1A1E-47C8-BC0C-F89B36B54FE2}" dt="2025-01-09T08:49:31.324" v="1578" actId="1076"/>
          <ac:spMkLst>
            <pc:docMk/>
            <pc:sldMk cId="596576259" sldId="259"/>
            <ac:spMk id="11" creationId="{B502C75A-C2DF-53D2-C6C0-35070A3C5F7F}"/>
          </ac:spMkLst>
        </pc:spChg>
      </pc:sldChg>
      <pc:sldChg chg="addSp delSp modSp add mod setBg">
        <pc:chgData name="Pramita Chakraborty" userId="3bed598b23ed37da" providerId="LiveId" clId="{B9687A8E-1A1E-47C8-BC0C-F89B36B54FE2}" dt="2025-01-08T15:35:01.194" v="1148" actId="14100"/>
        <pc:sldMkLst>
          <pc:docMk/>
          <pc:sldMk cId="2555206579" sldId="260"/>
        </pc:sldMkLst>
        <pc:spChg chg="add del mod">
          <ac:chgData name="Pramita Chakraborty" userId="3bed598b23ed37da" providerId="LiveId" clId="{B9687A8E-1A1E-47C8-BC0C-F89B36B54FE2}" dt="2025-01-08T15:23:19.790" v="859"/>
          <ac:spMkLst>
            <pc:docMk/>
            <pc:sldMk cId="2555206579" sldId="260"/>
            <ac:spMk id="4" creationId="{87855667-94BF-B135-6139-A908E602A2FA}"/>
          </ac:spMkLst>
        </pc:spChg>
        <pc:spChg chg="add del mod">
          <ac:chgData name="Pramita Chakraborty" userId="3bed598b23ed37da" providerId="LiveId" clId="{B9687A8E-1A1E-47C8-BC0C-F89B36B54FE2}" dt="2025-01-08T15:25:40.228" v="916" actId="478"/>
          <ac:spMkLst>
            <pc:docMk/>
            <pc:sldMk cId="2555206579" sldId="260"/>
            <ac:spMk id="7" creationId="{5D950857-E4F1-A8C9-2C75-9B2755D29B44}"/>
          </ac:spMkLst>
        </pc:spChg>
        <pc:spChg chg="add mod">
          <ac:chgData name="Pramita Chakraborty" userId="3bed598b23ed37da" providerId="LiveId" clId="{B9687A8E-1A1E-47C8-BC0C-F89B36B54FE2}" dt="2025-01-08T15:29:03.580" v="945" actId="122"/>
          <ac:spMkLst>
            <pc:docMk/>
            <pc:sldMk cId="2555206579" sldId="260"/>
            <ac:spMk id="8" creationId="{3520F1D0-A767-56A0-3D18-A3C7B467361E}"/>
          </ac:spMkLst>
        </pc:spChg>
        <pc:spChg chg="add del mod">
          <ac:chgData name="Pramita Chakraborty" userId="3bed598b23ed37da" providerId="LiveId" clId="{B9687A8E-1A1E-47C8-BC0C-F89B36B54FE2}" dt="2025-01-08T15:30:56.851" v="1005" actId="478"/>
          <ac:spMkLst>
            <pc:docMk/>
            <pc:sldMk cId="2555206579" sldId="260"/>
            <ac:spMk id="11" creationId="{925F63BA-9D11-C9F5-F46C-286508CBDD92}"/>
          </ac:spMkLst>
        </pc:spChg>
        <pc:spChg chg="add del mod">
          <ac:chgData name="Pramita Chakraborty" userId="3bed598b23ed37da" providerId="LiveId" clId="{B9687A8E-1A1E-47C8-BC0C-F89B36B54FE2}" dt="2025-01-08T15:32:40.029" v="1066" actId="478"/>
          <ac:spMkLst>
            <pc:docMk/>
            <pc:sldMk cId="2555206579" sldId="260"/>
            <ac:spMk id="14" creationId="{CF624C10-3370-37B8-4C76-EC24E2CF9340}"/>
          </ac:spMkLst>
        </pc:spChg>
        <pc:spChg chg="add del mod">
          <ac:chgData name="Pramita Chakraborty" userId="3bed598b23ed37da" providerId="LiveId" clId="{B9687A8E-1A1E-47C8-BC0C-F89B36B54FE2}" dt="2025-01-08T15:34:35.826" v="1144" actId="478"/>
          <ac:spMkLst>
            <pc:docMk/>
            <pc:sldMk cId="2555206579" sldId="260"/>
            <ac:spMk id="17" creationId="{95F1D83B-B703-578C-A608-34258407FF5F}"/>
          </ac:spMkLst>
        </pc:spChg>
        <pc:picChg chg="add del mod">
          <ac:chgData name="Pramita Chakraborty" userId="3bed598b23ed37da" providerId="LiveId" clId="{B9687A8E-1A1E-47C8-BC0C-F89B36B54FE2}" dt="2025-01-08T15:34:08.770" v="1080" actId="1076"/>
          <ac:picMkLst>
            <pc:docMk/>
            <pc:sldMk cId="2555206579" sldId="260"/>
            <ac:picMk id="3" creationId="{0D8E25BD-100C-9387-8A46-F8AADA7F3D72}"/>
          </ac:picMkLst>
        </pc:picChg>
        <pc:picChg chg="add mod">
          <ac:chgData name="Pramita Chakraborty" userId="3bed598b23ed37da" providerId="LiveId" clId="{B9687A8E-1A1E-47C8-BC0C-F89B36B54FE2}" dt="2025-01-08T15:26:12.516" v="921" actId="1076"/>
          <ac:picMkLst>
            <pc:docMk/>
            <pc:sldMk cId="2555206579" sldId="260"/>
            <ac:picMk id="6" creationId="{C9ABE001-1CD5-7DDC-E829-9E8FB9201DD9}"/>
          </ac:picMkLst>
        </pc:picChg>
        <pc:picChg chg="add mod">
          <ac:chgData name="Pramita Chakraborty" userId="3bed598b23ed37da" providerId="LiveId" clId="{B9687A8E-1A1E-47C8-BC0C-F89B36B54FE2}" dt="2025-01-08T15:34:11.647" v="1081" actId="1076"/>
          <ac:picMkLst>
            <pc:docMk/>
            <pc:sldMk cId="2555206579" sldId="260"/>
            <ac:picMk id="10" creationId="{855698CC-CC63-0BC1-F0EB-7FAA2320C950}"/>
          </ac:picMkLst>
        </pc:picChg>
        <pc:picChg chg="add mod">
          <ac:chgData name="Pramita Chakraborty" userId="3bed598b23ed37da" providerId="LiveId" clId="{B9687A8E-1A1E-47C8-BC0C-F89B36B54FE2}" dt="2025-01-08T15:34:48.627" v="1145" actId="1076"/>
          <ac:picMkLst>
            <pc:docMk/>
            <pc:sldMk cId="2555206579" sldId="260"/>
            <ac:picMk id="13" creationId="{AFE684EB-5432-25A6-DD72-F7249B910728}"/>
          </ac:picMkLst>
        </pc:picChg>
        <pc:picChg chg="add mod">
          <ac:chgData name="Pramita Chakraborty" userId="3bed598b23ed37da" providerId="LiveId" clId="{B9687A8E-1A1E-47C8-BC0C-F89B36B54FE2}" dt="2025-01-08T15:35:01.194" v="1148" actId="14100"/>
          <ac:picMkLst>
            <pc:docMk/>
            <pc:sldMk cId="2555206579" sldId="260"/>
            <ac:picMk id="16" creationId="{E50C7214-8C73-2390-54B9-FD0AFC0B5E16}"/>
          </ac:picMkLst>
        </pc:picChg>
      </pc:sldChg>
      <pc:sldChg chg="addSp delSp modSp add mod setBg">
        <pc:chgData name="Pramita Chakraborty" userId="3bed598b23ed37da" providerId="LiveId" clId="{B9687A8E-1A1E-47C8-BC0C-F89B36B54FE2}" dt="2025-01-09T08:49:04.696" v="1577" actId="1076"/>
        <pc:sldMkLst>
          <pc:docMk/>
          <pc:sldMk cId="862198777" sldId="261"/>
        </pc:sldMkLst>
        <pc:spChg chg="add mod">
          <ac:chgData name="Pramita Chakraborty" userId="3bed598b23ed37da" providerId="LiveId" clId="{B9687A8E-1A1E-47C8-BC0C-F89B36B54FE2}" dt="2025-01-09T08:16:56.127" v="1488" actId="14100"/>
          <ac:spMkLst>
            <pc:docMk/>
            <pc:sldMk cId="862198777" sldId="261"/>
            <ac:spMk id="3" creationId="{92A254B7-475C-5309-1204-CEBE971A9E1D}"/>
          </ac:spMkLst>
        </pc:spChg>
        <pc:spChg chg="add mod">
          <ac:chgData name="Pramita Chakraborty" userId="3bed598b23ed37da" providerId="LiveId" clId="{B9687A8E-1A1E-47C8-BC0C-F89B36B54FE2}" dt="2025-01-09T08:48:52.225" v="1576" actId="1076"/>
          <ac:spMkLst>
            <pc:docMk/>
            <pc:sldMk cId="862198777" sldId="261"/>
            <ac:spMk id="5" creationId="{F6FE20BE-BD90-6E73-9136-1A3BF376BA3C}"/>
          </ac:spMkLst>
        </pc:spChg>
        <pc:spChg chg="add mod">
          <ac:chgData name="Pramita Chakraborty" userId="3bed598b23ed37da" providerId="LiveId" clId="{B9687A8E-1A1E-47C8-BC0C-F89B36B54FE2}" dt="2025-01-09T08:49:04.696" v="1577" actId="1076"/>
          <ac:spMkLst>
            <pc:docMk/>
            <pc:sldMk cId="862198777" sldId="261"/>
            <ac:spMk id="7" creationId="{47ADF106-8ACF-217A-AB45-1C7EA1C3D03A}"/>
          </ac:spMkLst>
        </pc:spChg>
        <pc:spChg chg="add del mod">
          <ac:chgData name="Pramita Chakraborty" userId="3bed598b23ed37da" providerId="LiveId" clId="{B9687A8E-1A1E-47C8-BC0C-F89B36B54FE2}" dt="2025-01-08T10:56:54.665" v="772" actId="478"/>
          <ac:spMkLst>
            <pc:docMk/>
            <pc:sldMk cId="862198777" sldId="261"/>
            <ac:spMk id="8" creationId="{200FD18E-A52C-E4FC-37C9-383AFF20440F}"/>
          </ac:spMkLst>
        </pc:spChg>
        <pc:spChg chg="add del mod">
          <ac:chgData name="Pramita Chakraborty" userId="3bed598b23ed37da" providerId="LiveId" clId="{B9687A8E-1A1E-47C8-BC0C-F89B36B54FE2}" dt="2025-01-08T10:57:26.381" v="779" actId="1076"/>
          <ac:spMkLst>
            <pc:docMk/>
            <pc:sldMk cId="862198777" sldId="261"/>
            <ac:spMk id="9" creationId="{1032F596-B609-AFDB-1364-2475E6A0D810}"/>
          </ac:spMkLst>
        </pc:spChg>
        <pc:spChg chg="add mod">
          <ac:chgData name="Pramita Chakraborty" userId="3bed598b23ed37da" providerId="LiveId" clId="{B9687A8E-1A1E-47C8-BC0C-F89B36B54FE2}" dt="2025-01-08T11:06:13.293" v="849" actId="1076"/>
          <ac:spMkLst>
            <pc:docMk/>
            <pc:sldMk cId="862198777" sldId="261"/>
            <ac:spMk id="10" creationId="{198E9326-215E-292D-1C1D-98E535D85697}"/>
          </ac:spMkLst>
        </pc:spChg>
        <pc:spChg chg="add mod">
          <ac:chgData name="Pramita Chakraborty" userId="3bed598b23ed37da" providerId="LiveId" clId="{B9687A8E-1A1E-47C8-BC0C-F89B36B54FE2}" dt="2025-01-08T10:57:58.610" v="782"/>
          <ac:spMkLst>
            <pc:docMk/>
            <pc:sldMk cId="862198777" sldId="261"/>
            <ac:spMk id="11" creationId="{53751E6E-FCFE-09DB-67AE-4509BE7BF960}"/>
          </ac:spMkLst>
        </pc:spChg>
        <pc:spChg chg="add mod">
          <ac:chgData name="Pramita Chakraborty" userId="3bed598b23ed37da" providerId="LiveId" clId="{B9687A8E-1A1E-47C8-BC0C-F89B36B54FE2}" dt="2025-01-09T08:48:41.916" v="1575" actId="1076"/>
          <ac:spMkLst>
            <pc:docMk/>
            <pc:sldMk cId="862198777" sldId="261"/>
            <ac:spMk id="13" creationId="{0F8E0BB4-68C4-6366-BA7A-D30E9D53A6F9}"/>
          </ac:spMkLst>
        </pc:spChg>
        <pc:spChg chg="add mod">
          <ac:chgData name="Pramita Chakraborty" userId="3bed598b23ed37da" providerId="LiveId" clId="{B9687A8E-1A1E-47C8-BC0C-F89B36B54FE2}" dt="2025-01-08T11:06:01.539" v="847" actId="1076"/>
          <ac:spMkLst>
            <pc:docMk/>
            <pc:sldMk cId="862198777" sldId="261"/>
            <ac:spMk id="14" creationId="{135029B6-9482-6164-2572-61174C2F5D7D}"/>
          </ac:spMkLst>
        </pc:spChg>
      </pc:sldChg>
      <pc:sldChg chg="addSp modSp add mod setBg">
        <pc:chgData name="Pramita Chakraborty" userId="3bed598b23ed37da" providerId="LiveId" clId="{B9687A8E-1A1E-47C8-BC0C-F89B36B54FE2}" dt="2025-01-08T10:48:37.307" v="732" actId="255"/>
        <pc:sldMkLst>
          <pc:docMk/>
          <pc:sldMk cId="3833995469" sldId="262"/>
        </pc:sldMkLst>
        <pc:spChg chg="add mod">
          <ac:chgData name="Pramita Chakraborty" userId="3bed598b23ed37da" providerId="LiveId" clId="{B9687A8E-1A1E-47C8-BC0C-F89B36B54FE2}" dt="2025-01-02T18:06:40.171" v="680" actId="20577"/>
          <ac:spMkLst>
            <pc:docMk/>
            <pc:sldMk cId="3833995469" sldId="262"/>
            <ac:spMk id="2" creationId="{F1947A8E-D67C-15F7-22CD-854DE80E28BA}"/>
          </ac:spMkLst>
        </pc:spChg>
        <pc:spChg chg="add mod">
          <ac:chgData name="Pramita Chakraborty" userId="3bed598b23ed37da" providerId="LiveId" clId="{B9687A8E-1A1E-47C8-BC0C-F89B36B54FE2}" dt="2025-01-08T10:48:37.307" v="732" actId="255"/>
          <ac:spMkLst>
            <pc:docMk/>
            <pc:sldMk cId="3833995469" sldId="262"/>
            <ac:spMk id="3" creationId="{AE28EE1B-0039-702A-CBBD-5C9E9A4D35F1}"/>
          </ac:spMkLst>
        </pc:spChg>
        <pc:picChg chg="add mod">
          <ac:chgData name="Pramita Chakraborty" userId="3bed598b23ed37da" providerId="LiveId" clId="{B9687A8E-1A1E-47C8-BC0C-F89B36B54FE2}" dt="2025-01-02T18:23:03.844" v="685" actId="1076"/>
          <ac:picMkLst>
            <pc:docMk/>
            <pc:sldMk cId="3833995469" sldId="262"/>
            <ac:picMk id="5" creationId="{DFDBD67D-30AA-348B-9972-6EFDBC25CC94}"/>
          </ac:picMkLst>
        </pc:picChg>
      </pc:sldChg>
      <pc:sldChg chg="addSp delSp modSp new mod ord setBg">
        <pc:chgData name="Pramita Chakraborty" userId="3bed598b23ed37da" providerId="LiveId" clId="{B9687A8E-1A1E-47C8-BC0C-F89B36B54FE2}" dt="2025-01-09T08:54:35.661" v="1615" actId="14100"/>
        <pc:sldMkLst>
          <pc:docMk/>
          <pc:sldMk cId="3438688770" sldId="263"/>
        </pc:sldMkLst>
        <pc:spChg chg="del">
          <ac:chgData name="Pramita Chakraborty" userId="3bed598b23ed37da" providerId="LiveId" clId="{B9687A8E-1A1E-47C8-BC0C-F89B36B54FE2}" dt="2025-01-08T15:43:30.775" v="1203" actId="478"/>
          <ac:spMkLst>
            <pc:docMk/>
            <pc:sldMk cId="3438688770" sldId="263"/>
            <ac:spMk id="2" creationId="{12B13507-9266-D704-FF1E-1102C52430C3}"/>
          </ac:spMkLst>
        </pc:spChg>
        <pc:spChg chg="add">
          <ac:chgData name="Pramita Chakraborty" userId="3bed598b23ed37da" providerId="LiveId" clId="{B9687A8E-1A1E-47C8-BC0C-F89B36B54FE2}" dt="2025-01-08T15:44:33.094" v="1241"/>
          <ac:spMkLst>
            <pc:docMk/>
            <pc:sldMk cId="3438688770" sldId="263"/>
            <ac:spMk id="3" creationId="{11AD8446-50C4-64EA-1277-92A6A80A58FB}"/>
          </ac:spMkLst>
        </pc:spChg>
        <pc:spChg chg="add del mod">
          <ac:chgData name="Pramita Chakraborty" userId="3bed598b23ed37da" providerId="LiveId" clId="{B9687A8E-1A1E-47C8-BC0C-F89B36B54FE2}" dt="2025-01-08T15:59:27.599" v="1363" actId="478"/>
          <ac:spMkLst>
            <pc:docMk/>
            <pc:sldMk cId="3438688770" sldId="263"/>
            <ac:spMk id="5" creationId="{57A805F8-5EC9-10B6-83BF-316C0905FFAF}"/>
          </ac:spMkLst>
        </pc:spChg>
        <pc:spChg chg="add del mod">
          <ac:chgData name="Pramita Chakraborty" userId="3bed598b23ed37da" providerId="LiveId" clId="{B9687A8E-1A1E-47C8-BC0C-F89B36B54FE2}" dt="2025-01-08T15:53:59.159" v="1326"/>
          <ac:spMkLst>
            <pc:docMk/>
            <pc:sldMk cId="3438688770" sldId="263"/>
            <ac:spMk id="6" creationId="{FCDEA74B-E975-7D2B-37D5-71C0FAD75F06}"/>
          </ac:spMkLst>
        </pc:spChg>
        <pc:spChg chg="add del mod">
          <ac:chgData name="Pramita Chakraborty" userId="3bed598b23ed37da" providerId="LiveId" clId="{B9687A8E-1A1E-47C8-BC0C-F89B36B54FE2}" dt="2025-01-08T15:49:49.589" v="1286" actId="478"/>
          <ac:spMkLst>
            <pc:docMk/>
            <pc:sldMk cId="3438688770" sldId="263"/>
            <ac:spMk id="9" creationId="{8EAA6E1B-A1C1-BA76-F3F7-986E512540F0}"/>
          </ac:spMkLst>
        </pc:spChg>
        <pc:spChg chg="add mod">
          <ac:chgData name="Pramita Chakraborty" userId="3bed598b23ed37da" providerId="LiveId" clId="{B9687A8E-1A1E-47C8-BC0C-F89B36B54FE2}" dt="2025-01-09T08:54:13.575" v="1611" actId="14100"/>
          <ac:spMkLst>
            <pc:docMk/>
            <pc:sldMk cId="3438688770" sldId="263"/>
            <ac:spMk id="11" creationId="{6FCCC9A3-47FF-3562-E192-F948E2FCB0A0}"/>
          </ac:spMkLst>
        </pc:spChg>
        <pc:spChg chg="add mod">
          <ac:chgData name="Pramita Chakraborty" userId="3bed598b23ed37da" providerId="LiveId" clId="{B9687A8E-1A1E-47C8-BC0C-F89B36B54FE2}" dt="2025-01-09T08:54:23.609" v="1612" actId="1076"/>
          <ac:spMkLst>
            <pc:docMk/>
            <pc:sldMk cId="3438688770" sldId="263"/>
            <ac:spMk id="12" creationId="{97C2D06B-082E-0EA5-040D-D14ECA57D00A}"/>
          </ac:spMkLst>
        </pc:spChg>
        <pc:picChg chg="add del mod">
          <ac:chgData name="Pramita Chakraborty" userId="3bed598b23ed37da" providerId="LiveId" clId="{B9687A8E-1A1E-47C8-BC0C-F89B36B54FE2}" dt="2025-01-09T08:54:35.661" v="1615" actId="14100"/>
          <ac:picMkLst>
            <pc:docMk/>
            <pc:sldMk cId="3438688770" sldId="263"/>
            <ac:picMk id="8" creationId="{D4040845-6F68-B213-BA95-5457A191F507}"/>
          </ac:picMkLst>
        </pc:picChg>
      </pc:sldChg>
      <pc:sldChg chg="addSp delSp modSp new mod">
        <pc:chgData name="Pramita Chakraborty" userId="3bed598b23ed37da" providerId="LiveId" clId="{B9687A8E-1A1E-47C8-BC0C-F89B36B54FE2}" dt="2025-01-09T09:16:53.720" v="1631" actId="1076"/>
        <pc:sldMkLst>
          <pc:docMk/>
          <pc:sldMk cId="1957226012" sldId="264"/>
        </pc:sldMkLst>
        <pc:spChg chg="del">
          <ac:chgData name="Pramita Chakraborty" userId="3bed598b23ed37da" providerId="LiveId" clId="{B9687A8E-1A1E-47C8-BC0C-F89B36B54FE2}" dt="2025-01-08T16:02:45.505" v="1424" actId="478"/>
          <ac:spMkLst>
            <pc:docMk/>
            <pc:sldMk cId="1957226012" sldId="264"/>
            <ac:spMk id="2" creationId="{82AC3971-733B-D84F-803E-C207CFC82268}"/>
          </ac:spMkLst>
        </pc:spChg>
        <pc:picChg chg="add mod">
          <ac:chgData name="Pramita Chakraborty" userId="3bed598b23ed37da" providerId="LiveId" clId="{B9687A8E-1A1E-47C8-BC0C-F89B36B54FE2}" dt="2025-01-09T09:16:53.720" v="1631" actId="1076"/>
          <ac:picMkLst>
            <pc:docMk/>
            <pc:sldMk cId="1957226012" sldId="264"/>
            <ac:picMk id="4" creationId="{FB04CE4D-4A1C-2F86-9E97-948AE947DB57}"/>
          </ac:picMkLst>
        </pc:picChg>
      </pc:sldChg>
      <pc:sldChg chg="addSp delSp modSp new mod setBg">
        <pc:chgData name="Pramita Chakraborty" userId="3bed598b23ed37da" providerId="LiveId" clId="{B9687A8E-1A1E-47C8-BC0C-F89B36B54FE2}" dt="2025-01-09T08:48:12.778" v="1573" actId="14100"/>
        <pc:sldMkLst>
          <pc:docMk/>
          <pc:sldMk cId="403226813" sldId="265"/>
        </pc:sldMkLst>
        <pc:spChg chg="del">
          <ac:chgData name="Pramita Chakraborty" userId="3bed598b23ed37da" providerId="LiveId" clId="{B9687A8E-1A1E-47C8-BC0C-F89B36B54FE2}" dt="2025-01-09T08:11:18.956" v="1453" actId="478"/>
          <ac:spMkLst>
            <pc:docMk/>
            <pc:sldMk cId="403226813" sldId="265"/>
            <ac:spMk id="2" creationId="{764AD87E-D194-9E4C-E05A-37F0DFF60611}"/>
          </ac:spMkLst>
        </pc:spChg>
        <pc:spChg chg="add del mod">
          <ac:chgData name="Pramita Chakraborty" userId="3bed598b23ed37da" providerId="LiveId" clId="{B9687A8E-1A1E-47C8-BC0C-F89B36B54FE2}" dt="2025-01-09T08:14:43.906" v="1487" actId="478"/>
          <ac:spMkLst>
            <pc:docMk/>
            <pc:sldMk cId="403226813" sldId="265"/>
            <ac:spMk id="3" creationId="{906CEB01-3D0C-A20C-66EF-80269E0F6A26}"/>
          </ac:spMkLst>
        </pc:spChg>
        <pc:spChg chg="add mod">
          <ac:chgData name="Pramita Chakraborty" userId="3bed598b23ed37da" providerId="LiveId" clId="{B9687A8E-1A1E-47C8-BC0C-F89B36B54FE2}" dt="2025-01-09T08:48:12.778" v="1573" actId="14100"/>
          <ac:spMkLst>
            <pc:docMk/>
            <pc:sldMk cId="403226813" sldId="265"/>
            <ac:spMk id="4" creationId="{7D5BC368-B445-C982-E87D-361E4BEB50B3}"/>
          </ac:spMkLst>
        </pc:spChg>
        <pc:spChg chg="add mod">
          <ac:chgData name="Pramita Chakraborty" userId="3bed598b23ed37da" providerId="LiveId" clId="{B9687A8E-1A1E-47C8-BC0C-F89B36B54FE2}" dt="2025-01-09T08:46:46.781" v="1571" actId="1076"/>
          <ac:spMkLst>
            <pc:docMk/>
            <pc:sldMk cId="403226813" sldId="265"/>
            <ac:spMk id="5" creationId="{A86516B0-CAF7-B0C6-C52F-1F61D26DDE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98764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350252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84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54512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6130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320877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340586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55951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127740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64587-493E-4B52-B3A2-98753C0CA500}"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355966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64587-493E-4B52-B3A2-98753C0CA500}"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374111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64587-493E-4B52-B3A2-98753C0CA500}"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116449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64587-493E-4B52-B3A2-98753C0CA500}"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72214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64587-493E-4B52-B3A2-98753C0CA500}" type="datetimeFigureOut">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141373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764587-493E-4B52-B3A2-98753C0CA500}"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54709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64587-493E-4B52-B3A2-98753C0CA500}"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2CFB-7764-4463-9496-C5320D266FF2}" type="slidenum">
              <a:rPr lang="en-US" smtClean="0"/>
              <a:t>‹#›</a:t>
            </a:fld>
            <a:endParaRPr lang="en-US"/>
          </a:p>
        </p:txBody>
      </p:sp>
    </p:spTree>
    <p:extLst>
      <p:ext uri="{BB962C8B-B14F-4D97-AF65-F5344CB8AC3E}">
        <p14:creationId xmlns:p14="http://schemas.microsoft.com/office/powerpoint/2010/main" val="243523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764587-493E-4B52-B3A2-98753C0CA500}" type="datetimeFigureOut">
              <a:rPr lang="en-US" smtClean="0"/>
              <a:t>1/9/2025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802CFB-7764-4463-9496-C5320D266FF2}" type="slidenum">
              <a:rPr lang="en-US" smtClean="0"/>
              <a:t>‹#›</a:t>
            </a:fld>
            <a:endParaRPr lang="en-US"/>
          </a:p>
        </p:txBody>
      </p:sp>
    </p:spTree>
    <p:extLst>
      <p:ext uri="{BB962C8B-B14F-4D97-AF65-F5344CB8AC3E}">
        <p14:creationId xmlns:p14="http://schemas.microsoft.com/office/powerpoint/2010/main" val="9499433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https://en.wikipedia.org/wiki/Tableau_Software" TargetMode="External"/><Relationship Id="rId7" Type="http://schemas.openxmlformats.org/officeDocument/2006/relationships/hyperlink" Target="https://open.ed.ac.uk/r-tutorials/"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5.jpg"/><Relationship Id="rId11" Type="http://schemas.openxmlformats.org/officeDocument/2006/relationships/hyperlink" Target="https://www.w3resource.com/sql-exercises/test/old.php" TargetMode="External"/><Relationship Id="rId5" Type="http://schemas.openxmlformats.org/officeDocument/2006/relationships/hyperlink" Target="https://luciamonterorodriguez.com/conoce-que-te-ofrece-microsoft-power-bi/" TargetMode="External"/><Relationship Id="rId10" Type="http://schemas.openxmlformats.org/officeDocument/2006/relationships/image" Target="../media/image7.gif"/><Relationship Id="rId4" Type="http://schemas.openxmlformats.org/officeDocument/2006/relationships/image" Target="../media/image4.png"/><Relationship Id="rId9" Type="http://schemas.openxmlformats.org/officeDocument/2006/relationships/hyperlink" Target="https://wsparrow.blogspot.com/2018/02/how-to-create-quiz-using-pyth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arketing-analitico.com/analitica-web/dashboards-analisis-digital/"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8B9730-7095-F947-0130-68C43B78F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460" y="0"/>
            <a:ext cx="14259697" cy="7500551"/>
          </a:xfrm>
          <a:prstGeom prst="rect">
            <a:avLst/>
          </a:prstGeom>
        </p:spPr>
      </p:pic>
      <p:graphicFrame>
        <p:nvGraphicFramePr>
          <p:cNvPr id="4" name="Table 3">
            <a:extLst>
              <a:ext uri="{FF2B5EF4-FFF2-40B4-BE49-F238E27FC236}">
                <a16:creationId xmlns:a16="http://schemas.microsoft.com/office/drawing/2014/main" id="{65C04A06-4F72-78A9-917A-30E86165F4AC}"/>
              </a:ext>
            </a:extLst>
          </p:cNvPr>
          <p:cNvGraphicFramePr>
            <a:graphicFrameLocks noGrp="1"/>
          </p:cNvGraphicFramePr>
          <p:nvPr>
            <p:extLst>
              <p:ext uri="{D42A27DB-BD31-4B8C-83A1-F6EECF244321}">
                <p14:modId xmlns:p14="http://schemas.microsoft.com/office/powerpoint/2010/main" val="853963143"/>
              </p:ext>
            </p:extLst>
          </p:nvPr>
        </p:nvGraphicFramePr>
        <p:xfrm>
          <a:off x="-1463041" y="-1"/>
          <a:ext cx="14425276" cy="7500551"/>
        </p:xfrm>
        <a:graphic>
          <a:graphicData uri="http://schemas.openxmlformats.org/drawingml/2006/table">
            <a:tbl>
              <a:tblPr firstRow="1" bandRow="1">
                <a:tableStyleId>{5C22544A-7EE6-4342-B048-85BDC9FD1C3A}</a:tableStyleId>
              </a:tblPr>
              <a:tblGrid>
                <a:gridCol w="303000">
                  <a:extLst>
                    <a:ext uri="{9D8B030D-6E8A-4147-A177-3AD203B41FA5}">
                      <a16:colId xmlns:a16="http://schemas.microsoft.com/office/drawing/2014/main" val="3108455355"/>
                    </a:ext>
                  </a:extLst>
                </a:gridCol>
                <a:gridCol w="2783246">
                  <a:extLst>
                    <a:ext uri="{9D8B030D-6E8A-4147-A177-3AD203B41FA5}">
                      <a16:colId xmlns:a16="http://schemas.microsoft.com/office/drawing/2014/main" val="3418421706"/>
                    </a:ext>
                  </a:extLst>
                </a:gridCol>
                <a:gridCol w="2834757">
                  <a:extLst>
                    <a:ext uri="{9D8B030D-6E8A-4147-A177-3AD203B41FA5}">
                      <a16:colId xmlns:a16="http://schemas.microsoft.com/office/drawing/2014/main" val="3287761288"/>
                    </a:ext>
                  </a:extLst>
                </a:gridCol>
                <a:gridCol w="2654101">
                  <a:extLst>
                    <a:ext uri="{9D8B030D-6E8A-4147-A177-3AD203B41FA5}">
                      <a16:colId xmlns:a16="http://schemas.microsoft.com/office/drawing/2014/main" val="1001339687"/>
                    </a:ext>
                  </a:extLst>
                </a:gridCol>
                <a:gridCol w="3015415">
                  <a:extLst>
                    <a:ext uri="{9D8B030D-6E8A-4147-A177-3AD203B41FA5}">
                      <a16:colId xmlns:a16="http://schemas.microsoft.com/office/drawing/2014/main" val="1707656587"/>
                    </a:ext>
                  </a:extLst>
                </a:gridCol>
                <a:gridCol w="2834757">
                  <a:extLst>
                    <a:ext uri="{9D8B030D-6E8A-4147-A177-3AD203B41FA5}">
                      <a16:colId xmlns:a16="http://schemas.microsoft.com/office/drawing/2014/main" val="3443335840"/>
                    </a:ext>
                  </a:extLst>
                </a:gridCol>
              </a:tblGrid>
              <a:tr h="2124637">
                <a:tc>
                  <a:txBody>
                    <a:bodyPr/>
                    <a:lstStyle/>
                    <a:p>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06792473"/>
                  </a:ext>
                </a:extLst>
              </a:tr>
              <a:tr h="1658771">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256308900"/>
                  </a:ext>
                </a:extLst>
              </a:tr>
              <a:tr h="1658771">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78890826"/>
                  </a:ext>
                </a:extLst>
              </a:tr>
              <a:tr h="399601">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39557994"/>
                  </a:ext>
                </a:extLst>
              </a:tr>
              <a:tr h="1658771">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243445802"/>
                  </a:ext>
                </a:extLst>
              </a:tr>
            </a:tbl>
          </a:graphicData>
        </a:graphic>
      </p:graphicFrame>
      <p:sp>
        <p:nvSpPr>
          <p:cNvPr id="7" name="TextBox 6">
            <a:extLst>
              <a:ext uri="{FF2B5EF4-FFF2-40B4-BE49-F238E27FC236}">
                <a16:creationId xmlns:a16="http://schemas.microsoft.com/office/drawing/2014/main" id="{F3B3DB1F-39A8-6481-D2B1-486A3665C135}"/>
              </a:ext>
            </a:extLst>
          </p:cNvPr>
          <p:cNvSpPr txBox="1"/>
          <p:nvPr/>
        </p:nvSpPr>
        <p:spPr>
          <a:xfrm>
            <a:off x="-1062681" y="2402273"/>
            <a:ext cx="7871254" cy="1446550"/>
          </a:xfrm>
          <a:prstGeom prst="rect">
            <a:avLst/>
          </a:prstGeom>
          <a:noFill/>
        </p:spPr>
        <p:txBody>
          <a:bodyPr wrap="square" rtlCol="0">
            <a:spAutoFit/>
          </a:bodyPr>
          <a:lstStyle/>
          <a:p>
            <a:r>
              <a:rPr lang="en-US" sz="4400" b="1" i="1" dirty="0"/>
              <a:t>HR Analytics :Driving Business Decisions with Data</a:t>
            </a:r>
          </a:p>
        </p:txBody>
      </p:sp>
      <p:sp>
        <p:nvSpPr>
          <p:cNvPr id="8" name="TextBox 7">
            <a:extLst>
              <a:ext uri="{FF2B5EF4-FFF2-40B4-BE49-F238E27FC236}">
                <a16:creationId xmlns:a16="http://schemas.microsoft.com/office/drawing/2014/main" id="{76B5F860-B0C3-300F-D7FE-66C54D4BC616}"/>
              </a:ext>
            </a:extLst>
          </p:cNvPr>
          <p:cNvSpPr txBox="1"/>
          <p:nvPr/>
        </p:nvSpPr>
        <p:spPr>
          <a:xfrm>
            <a:off x="-1062681" y="4037844"/>
            <a:ext cx="6042454" cy="400110"/>
          </a:xfrm>
          <a:prstGeom prst="rect">
            <a:avLst/>
          </a:prstGeom>
          <a:noFill/>
        </p:spPr>
        <p:txBody>
          <a:bodyPr wrap="square" rtlCol="0">
            <a:spAutoFit/>
          </a:bodyPr>
          <a:lstStyle/>
          <a:p>
            <a:r>
              <a:rPr lang="en-US" sz="2000" b="1" i="1" dirty="0"/>
              <a:t>Presented</a:t>
            </a:r>
            <a:r>
              <a:rPr lang="en-US" b="1" i="1" dirty="0"/>
              <a:t> By : PRAMITA CHAKRABORTY</a:t>
            </a:r>
          </a:p>
        </p:txBody>
      </p:sp>
      <p:sp>
        <p:nvSpPr>
          <p:cNvPr id="9" name="TextBox 8">
            <a:extLst>
              <a:ext uri="{FF2B5EF4-FFF2-40B4-BE49-F238E27FC236}">
                <a16:creationId xmlns:a16="http://schemas.microsoft.com/office/drawing/2014/main" id="{5E58CD8D-17E4-363D-FDB2-EA7E018E2178}"/>
              </a:ext>
            </a:extLst>
          </p:cNvPr>
          <p:cNvSpPr txBox="1"/>
          <p:nvPr/>
        </p:nvSpPr>
        <p:spPr>
          <a:xfrm>
            <a:off x="-1062681" y="4570884"/>
            <a:ext cx="3459892" cy="369332"/>
          </a:xfrm>
          <a:prstGeom prst="rect">
            <a:avLst/>
          </a:prstGeom>
          <a:noFill/>
        </p:spPr>
        <p:txBody>
          <a:bodyPr wrap="square" rtlCol="0">
            <a:spAutoFit/>
          </a:bodyPr>
          <a:lstStyle/>
          <a:p>
            <a:r>
              <a:rPr lang="en-US" b="1" i="1" dirty="0"/>
              <a:t>Date: 25/12/2024</a:t>
            </a:r>
          </a:p>
        </p:txBody>
      </p:sp>
    </p:spTree>
    <p:extLst>
      <p:ext uri="{BB962C8B-B14F-4D97-AF65-F5344CB8AC3E}">
        <p14:creationId xmlns:p14="http://schemas.microsoft.com/office/powerpoint/2010/main" val="2751463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2000"/>
          </a:schemeClr>
        </a:solidFill>
        <a:effectLst/>
      </p:bgPr>
    </p:bg>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7D5BC368-B445-C982-E87D-361E4BEB50B3}"/>
              </a:ext>
            </a:extLst>
          </p:cNvPr>
          <p:cNvSpPr/>
          <p:nvPr/>
        </p:nvSpPr>
        <p:spPr>
          <a:xfrm>
            <a:off x="3181610" y="2335319"/>
            <a:ext cx="5022937" cy="2187357"/>
          </a:xfrm>
          <a:prstGeom prst="horizontalScroll">
            <a:avLst>
              <a:gd name="adj" fmla="val 181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6516B0-CAF7-B0C6-C52F-1F61D26DDEC1}"/>
              </a:ext>
            </a:extLst>
          </p:cNvPr>
          <p:cNvSpPr txBox="1"/>
          <p:nvPr/>
        </p:nvSpPr>
        <p:spPr>
          <a:xfrm>
            <a:off x="3920646" y="3044278"/>
            <a:ext cx="3544866" cy="769441"/>
          </a:xfrm>
          <a:prstGeom prst="rect">
            <a:avLst/>
          </a:prstGeom>
          <a:noFill/>
        </p:spPr>
        <p:txBody>
          <a:bodyPr wrap="square" rtlCol="0">
            <a:spAutoFit/>
          </a:bodyPr>
          <a:lstStyle/>
          <a:p>
            <a:pPr algn="ctr"/>
            <a:r>
              <a:rPr lang="en-US" sz="4400" b="1" i="1"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40322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6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3894DA-EB32-E027-FC73-55C1B41D1227}"/>
              </a:ext>
            </a:extLst>
          </p:cNvPr>
          <p:cNvSpPr txBox="1"/>
          <p:nvPr/>
        </p:nvSpPr>
        <p:spPr>
          <a:xfrm>
            <a:off x="204536" y="19870"/>
            <a:ext cx="4993105" cy="707886"/>
          </a:xfrm>
          <a:prstGeom prst="rect">
            <a:avLst/>
          </a:prstGeom>
          <a:noFill/>
        </p:spPr>
        <p:txBody>
          <a:bodyPr wrap="square" rtlCol="0">
            <a:spAutoFit/>
          </a:bodyPr>
          <a:lstStyle/>
          <a:p>
            <a:r>
              <a:rPr lang="en-US" sz="4000" b="1" dirty="0">
                <a:solidFill>
                  <a:schemeClr val="bg1"/>
                </a:solidFill>
              </a:rPr>
              <a:t>Introduction </a:t>
            </a:r>
          </a:p>
        </p:txBody>
      </p:sp>
      <p:sp>
        <p:nvSpPr>
          <p:cNvPr id="5" name="TextBox 4">
            <a:extLst>
              <a:ext uri="{FF2B5EF4-FFF2-40B4-BE49-F238E27FC236}">
                <a16:creationId xmlns:a16="http://schemas.microsoft.com/office/drawing/2014/main" id="{301B73B8-4488-59C4-693A-39AAD13059E9}"/>
              </a:ext>
            </a:extLst>
          </p:cNvPr>
          <p:cNvSpPr txBox="1"/>
          <p:nvPr/>
        </p:nvSpPr>
        <p:spPr>
          <a:xfrm>
            <a:off x="91440" y="678267"/>
            <a:ext cx="5495222" cy="523220"/>
          </a:xfrm>
          <a:prstGeom prst="rect">
            <a:avLst/>
          </a:prstGeom>
          <a:noFill/>
        </p:spPr>
        <p:txBody>
          <a:bodyPr wrap="square" rtlCol="0">
            <a:spAutoFit/>
          </a:bodyPr>
          <a:lstStyle/>
          <a:p>
            <a:r>
              <a:rPr lang="en-US" sz="2800" b="1" dirty="0">
                <a:solidFill>
                  <a:schemeClr val="bg1"/>
                </a:solidFill>
              </a:rPr>
              <a:t>Definition of HR Analytics</a:t>
            </a:r>
          </a:p>
        </p:txBody>
      </p:sp>
      <p:sp>
        <p:nvSpPr>
          <p:cNvPr id="7" name="TextBox 6">
            <a:extLst>
              <a:ext uri="{FF2B5EF4-FFF2-40B4-BE49-F238E27FC236}">
                <a16:creationId xmlns:a16="http://schemas.microsoft.com/office/drawing/2014/main" id="{9BA10696-B60A-529E-D76D-F64A7E8B05B9}"/>
              </a:ext>
            </a:extLst>
          </p:cNvPr>
          <p:cNvSpPr txBox="1"/>
          <p:nvPr/>
        </p:nvSpPr>
        <p:spPr>
          <a:xfrm>
            <a:off x="204536" y="1123579"/>
            <a:ext cx="11574380" cy="1477328"/>
          </a:xfrm>
          <a:prstGeom prst="rect">
            <a:avLst/>
          </a:prstGeom>
          <a:noFill/>
        </p:spPr>
        <p:txBody>
          <a:bodyPr wrap="square">
            <a:spAutoFit/>
          </a:bodyPr>
          <a:lstStyle/>
          <a:p>
            <a:r>
              <a:rPr lang="en-US" dirty="0">
                <a:solidFill>
                  <a:schemeClr val="bg1"/>
                </a:solidFill>
              </a:rPr>
              <a:t>Human Resources (HR) analytics, also known as people analytics, workforce analytics, or talent analytics, involves collecting and analyzing workforce data to improve human resource practices and make data-driven decisions. It focuses on metrics and insights related to employee performance, retention, recruitment, and overall employee experience. By leveraging HR analytics, organizations can better understand their workforce, optimize talent management processes, and drive business outcomes. </a:t>
            </a:r>
          </a:p>
        </p:txBody>
      </p:sp>
      <p:sp>
        <p:nvSpPr>
          <p:cNvPr id="9" name="TextBox 8">
            <a:extLst>
              <a:ext uri="{FF2B5EF4-FFF2-40B4-BE49-F238E27FC236}">
                <a16:creationId xmlns:a16="http://schemas.microsoft.com/office/drawing/2014/main" id="{CB4833E3-BCBF-A7DB-C1D5-5805EED50A4C}"/>
              </a:ext>
            </a:extLst>
          </p:cNvPr>
          <p:cNvSpPr txBox="1"/>
          <p:nvPr/>
        </p:nvSpPr>
        <p:spPr>
          <a:xfrm>
            <a:off x="91440" y="2704687"/>
            <a:ext cx="12305211" cy="523220"/>
          </a:xfrm>
          <a:prstGeom prst="rect">
            <a:avLst/>
          </a:prstGeom>
          <a:noFill/>
        </p:spPr>
        <p:txBody>
          <a:bodyPr wrap="square">
            <a:spAutoFit/>
          </a:bodyPr>
          <a:lstStyle/>
          <a:p>
            <a:r>
              <a:rPr lang="en-US" sz="2800" b="1" dirty="0">
                <a:solidFill>
                  <a:schemeClr val="bg1"/>
                </a:solidFill>
              </a:rPr>
              <a:t>Importance of HR Analytics in business decision making</a:t>
            </a:r>
          </a:p>
        </p:txBody>
      </p:sp>
      <p:sp>
        <p:nvSpPr>
          <p:cNvPr id="12" name="Rectangle 3">
            <a:extLst>
              <a:ext uri="{FF2B5EF4-FFF2-40B4-BE49-F238E27FC236}">
                <a16:creationId xmlns:a16="http://schemas.microsoft.com/office/drawing/2014/main" id="{9CC238FA-0EDC-CBA2-602C-4E88CCD81935}"/>
              </a:ext>
            </a:extLst>
          </p:cNvPr>
          <p:cNvSpPr>
            <a:spLocks noChangeArrowheads="1"/>
          </p:cNvSpPr>
          <p:nvPr/>
        </p:nvSpPr>
        <p:spPr bwMode="auto">
          <a:xfrm>
            <a:off x="794081" y="3419200"/>
            <a:ext cx="809725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Data-Driven Decisions:</a:t>
            </a:r>
            <a:r>
              <a:rPr kumimoji="0" lang="en-US" altLang="en-US" sz="20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HR analytics provides valuable insights derived from data. This allows businesses to move away from gut feelings and intuition, making more informed and objective decisions.</a:t>
            </a:r>
          </a:p>
          <a:p>
            <a:pPr eaLnBrk="0" fontAlgn="base" hangingPunct="0">
              <a:spcBef>
                <a:spcPct val="0"/>
              </a:spcBef>
              <a:spcAft>
                <a:spcPct val="0"/>
              </a:spcAft>
              <a:buFontTx/>
              <a:buChar char="•"/>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Employee Retention</a:t>
            </a:r>
            <a:r>
              <a:rPr kumimoji="0" lang="en-US" altLang="en-US" sz="1600" b="1" i="0" u="none" strike="noStrike" cap="none" normalizeH="0" baseline="0" dirty="0">
                <a:ln>
                  <a:noFill/>
                </a:ln>
                <a:solidFill>
                  <a:schemeClr val="bg1"/>
                </a:solidFill>
                <a:effectLst/>
                <a:latin typeface="Arial" panose="020B0604020202020204" pitchFamily="34" charset="0"/>
              </a:rPr>
              <a:t>:</a:t>
            </a:r>
            <a:r>
              <a:rPr kumimoji="0" lang="en-US" altLang="en-US" sz="1600" b="0" i="0" u="none" strike="noStrike" cap="none" normalizeH="0" baseline="0" dirty="0">
                <a:ln>
                  <a:noFill/>
                </a:ln>
                <a:solidFill>
                  <a:schemeClr val="bg1"/>
                </a:solidFill>
                <a:effectLst/>
                <a:latin typeface="Arial" panose="020B0604020202020204" pitchFamily="34" charset="0"/>
              </a:rPr>
              <a:t> By analyzing data on employee turnover engagement, and satisfaction, companies can identify factors that contribute to employee retention and address issues proactively</a:t>
            </a:r>
            <a:r>
              <a:rPr kumimoji="0" lang="en-US" altLang="en-US" sz="1600" b="0" i="0" u="none" strike="noStrike" cap="none" normalizeH="0" baseline="0" dirty="0">
                <a:ln>
                  <a:noFill/>
                </a:ln>
                <a:effectLst/>
                <a:latin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8978B4A-A439-1A51-A27C-835A51297798}"/>
              </a:ext>
            </a:extLst>
          </p:cNvPr>
          <p:cNvSpPr txBox="1"/>
          <p:nvPr/>
        </p:nvSpPr>
        <p:spPr>
          <a:xfrm>
            <a:off x="794081" y="5358192"/>
            <a:ext cx="6100010" cy="1292662"/>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Recruitment Efficiency</a:t>
            </a:r>
            <a:r>
              <a:rPr lang="en-US" sz="2000" dirty="0">
                <a:solidFill>
                  <a:schemeClr val="bg1"/>
                </a:solidFill>
              </a:rPr>
              <a:t>: </a:t>
            </a:r>
            <a:r>
              <a:rPr lang="en-US" dirty="0">
                <a:solidFill>
                  <a:schemeClr val="bg1"/>
                </a:solidFill>
              </a:rPr>
              <a:t>Analytics can streamline the recruitment process by identifying the most effective sources of talent, predicting candidate success, and reducing time-to-hire..</a:t>
            </a:r>
          </a:p>
        </p:txBody>
      </p:sp>
    </p:spTree>
    <p:extLst>
      <p:ext uri="{BB962C8B-B14F-4D97-AF65-F5344CB8AC3E}">
        <p14:creationId xmlns:p14="http://schemas.microsoft.com/office/powerpoint/2010/main" val="50877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6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0FDCB-CED9-F3D2-A453-98AEDABFC1A3}"/>
              </a:ext>
            </a:extLst>
          </p:cNvPr>
          <p:cNvSpPr txBox="1"/>
          <p:nvPr/>
        </p:nvSpPr>
        <p:spPr>
          <a:xfrm>
            <a:off x="168441" y="140186"/>
            <a:ext cx="7721525" cy="707886"/>
          </a:xfrm>
          <a:prstGeom prst="rect">
            <a:avLst/>
          </a:prstGeom>
          <a:noFill/>
        </p:spPr>
        <p:txBody>
          <a:bodyPr wrap="square" rtlCol="0">
            <a:spAutoFit/>
          </a:bodyPr>
          <a:lstStyle/>
          <a:p>
            <a:r>
              <a:rPr lang="en-US" sz="4000" b="1" dirty="0">
                <a:solidFill>
                  <a:schemeClr val="bg1"/>
                </a:solidFill>
              </a:rPr>
              <a:t>Benefits of HR Analytics </a:t>
            </a:r>
          </a:p>
        </p:txBody>
      </p:sp>
      <p:sp>
        <p:nvSpPr>
          <p:cNvPr id="6" name="Rectangle 3">
            <a:extLst>
              <a:ext uri="{FF2B5EF4-FFF2-40B4-BE49-F238E27FC236}">
                <a16:creationId xmlns:a16="http://schemas.microsoft.com/office/drawing/2014/main" id="{CDE752A4-BBA4-314A-DC63-C44284AFB399}"/>
              </a:ext>
            </a:extLst>
          </p:cNvPr>
          <p:cNvSpPr>
            <a:spLocks noChangeArrowheads="1"/>
          </p:cNvSpPr>
          <p:nvPr/>
        </p:nvSpPr>
        <p:spPr bwMode="auto">
          <a:xfrm>
            <a:off x="60156" y="1057474"/>
            <a:ext cx="113818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buFontTx/>
              <a:buChar char="•"/>
            </a:pPr>
            <a:r>
              <a:rPr kumimoji="0" lang="en-US" altLang="en-US" b="1" i="0" u="none" strike="noStrike" cap="none" normalizeH="0" baseline="0" dirty="0">
                <a:ln>
                  <a:noFill/>
                </a:ln>
                <a:solidFill>
                  <a:schemeClr val="bg1"/>
                </a:solidFill>
                <a:effectLst/>
                <a:latin typeface="Arial" panose="020B0604020202020204" pitchFamily="34" charset="0"/>
              </a:rPr>
              <a:t>Enhanced Talent Management:</a:t>
            </a:r>
            <a:r>
              <a:rPr kumimoji="0" lang="en-US" altLang="en-US" b="0" i="0" u="none" strike="noStrike" cap="none" normalizeH="0" baseline="0" dirty="0">
                <a:ln>
                  <a:noFill/>
                </a:ln>
                <a:solidFill>
                  <a:schemeClr val="bg1"/>
                </a:solidFill>
                <a:effectLst/>
                <a:latin typeface="Arial" panose="020B0604020202020204" pitchFamily="34" charset="0"/>
              </a:rPr>
              <a:t> HR analytics provides valuable insights into employee skills, performance, and potential, helping organizations make better decisions about hiring, promotions, and development.</a:t>
            </a:r>
          </a:p>
          <a:p>
            <a:pPr lvl="8" eaLnBrk="0" fontAlgn="base" hangingPunct="0">
              <a:spcBef>
                <a:spcPct val="0"/>
              </a:spcBef>
              <a:spcAft>
                <a:spcPct val="0"/>
              </a:spcAf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Increased Employee Engagement:</a:t>
            </a:r>
            <a:r>
              <a:rPr kumimoji="0" lang="en-US" altLang="en-US" sz="1800" b="0" i="0" u="none" strike="noStrike" cap="none" normalizeH="0" baseline="0" dirty="0">
                <a:ln>
                  <a:noFill/>
                </a:ln>
                <a:solidFill>
                  <a:schemeClr val="bg1"/>
                </a:solidFill>
                <a:effectLst/>
                <a:latin typeface="Arial" panose="020B0604020202020204" pitchFamily="34" charset="0"/>
              </a:rPr>
              <a:t> By understanding the factors that drive employee satisfaction and engagement, companies can create targeted initiatives to improve workplace culture and boost morale.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Better Retention Strategies:</a:t>
            </a:r>
            <a:r>
              <a:rPr kumimoji="0" lang="en-US" altLang="en-US" sz="1800" b="0" i="0" u="none" strike="noStrike" cap="none" normalizeH="0" baseline="0" dirty="0">
                <a:ln>
                  <a:noFill/>
                </a:ln>
                <a:solidFill>
                  <a:schemeClr val="bg1"/>
                </a:solidFill>
                <a:effectLst/>
                <a:latin typeface="Arial" panose="020B0604020202020204" pitchFamily="34" charset="0"/>
              </a:rPr>
              <a:t> Analytics can identify patterns and predictors of employee turnover, allowing businesses to implement effective retention strategies and reduce attrition rates.</a:t>
            </a:r>
          </a:p>
        </p:txBody>
      </p:sp>
      <p:sp>
        <p:nvSpPr>
          <p:cNvPr id="7" name="Rectangle 4">
            <a:extLst>
              <a:ext uri="{FF2B5EF4-FFF2-40B4-BE49-F238E27FC236}">
                <a16:creationId xmlns:a16="http://schemas.microsoft.com/office/drawing/2014/main" id="{35E356B5-9069-3D2B-0038-2A986035E2FD}"/>
              </a:ext>
            </a:extLst>
          </p:cNvPr>
          <p:cNvSpPr>
            <a:spLocks noChangeArrowheads="1"/>
          </p:cNvSpPr>
          <p:nvPr/>
        </p:nvSpPr>
        <p:spPr bwMode="auto">
          <a:xfrm>
            <a:off x="0" y="3852199"/>
            <a:ext cx="11586412" cy="179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buFontTx/>
              <a:buChar char="•"/>
            </a:pPr>
            <a:r>
              <a:rPr kumimoji="0" lang="en-US" altLang="en-US" b="1" i="0" u="none" strike="noStrike" cap="none" normalizeH="0" baseline="0" dirty="0">
                <a:ln>
                  <a:noFill/>
                </a:ln>
                <a:solidFill>
                  <a:schemeClr val="bg1"/>
                </a:solidFill>
                <a:effectLst/>
                <a:latin typeface="Arial" panose="020B0604020202020204" pitchFamily="34" charset="0"/>
              </a:rPr>
              <a:t>Cost Savings:</a:t>
            </a:r>
            <a:r>
              <a:rPr kumimoji="0" lang="en-US" altLang="en-US" b="0" i="0" u="none" strike="noStrike" cap="none" normalizeH="0" baseline="0" dirty="0">
                <a:ln>
                  <a:noFill/>
                </a:ln>
                <a:solidFill>
                  <a:schemeClr val="bg1"/>
                </a:solidFill>
                <a:effectLst/>
                <a:latin typeface="Arial" panose="020B0604020202020204" pitchFamily="34" charset="0"/>
              </a:rPr>
              <a:t> By identifying inefficiencies and areas for improvement, HR analytics can help reduce costs associated with recruitment, training, and employee turnover.</a:t>
            </a:r>
          </a:p>
          <a:p>
            <a:pPr lvl="8" eaLnBrk="0" fontAlgn="base" hangingPunct="0">
              <a:spcBef>
                <a:spcPct val="0"/>
              </a:spcBef>
              <a:spcAft>
                <a:spcPct val="0"/>
              </a:spcAf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Data-Driven Decisions:</a:t>
            </a:r>
            <a:r>
              <a:rPr kumimoji="0" lang="en-US" altLang="en-US" b="0" i="0" u="none" strike="noStrike" cap="none" normalizeH="0" baseline="0" dirty="0">
                <a:ln>
                  <a:noFill/>
                </a:ln>
                <a:solidFill>
                  <a:schemeClr val="bg1"/>
                </a:solidFill>
                <a:effectLst/>
                <a:latin typeface="Arial" panose="020B0604020202020204" pitchFamily="34" charset="0"/>
              </a:rPr>
              <a:t> Organizations can make informed decisions based on data insights rather than intuition, leading to more effective and strategic HR practices.</a:t>
            </a:r>
          </a:p>
        </p:txBody>
      </p:sp>
    </p:spTree>
    <p:extLst>
      <p:ext uri="{BB962C8B-B14F-4D97-AF65-F5344CB8AC3E}">
        <p14:creationId xmlns:p14="http://schemas.microsoft.com/office/powerpoint/2010/main" val="299834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4000"/>
          </a:schemeClr>
        </a:solidFill>
        <a:effectLst/>
      </p:bgPr>
    </p:bg>
    <p:spTree>
      <p:nvGrpSpPr>
        <p:cNvPr id="1" name="">
          <a:extLst>
            <a:ext uri="{FF2B5EF4-FFF2-40B4-BE49-F238E27FC236}">
              <a16:creationId xmlns:a16="http://schemas.microsoft.com/office/drawing/2014/main" id="{E9D5FB50-4A57-1F43-D672-3BBD22A995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947A8E-D67C-15F7-22CD-854DE80E28BA}"/>
              </a:ext>
            </a:extLst>
          </p:cNvPr>
          <p:cNvSpPr txBox="1"/>
          <p:nvPr/>
        </p:nvSpPr>
        <p:spPr>
          <a:xfrm>
            <a:off x="120314" y="17076"/>
            <a:ext cx="5438275" cy="707886"/>
          </a:xfrm>
          <a:prstGeom prst="rect">
            <a:avLst/>
          </a:prstGeom>
          <a:noFill/>
        </p:spPr>
        <p:txBody>
          <a:bodyPr wrap="square" rtlCol="0">
            <a:spAutoFit/>
          </a:bodyPr>
          <a:lstStyle/>
          <a:p>
            <a:r>
              <a:rPr lang="en-US" sz="4000" b="1" dirty="0">
                <a:solidFill>
                  <a:schemeClr val="bg1"/>
                </a:solidFill>
              </a:rPr>
              <a:t>Types of HR Analytics</a:t>
            </a:r>
          </a:p>
        </p:txBody>
      </p:sp>
      <p:sp>
        <p:nvSpPr>
          <p:cNvPr id="3" name="Rectangle 1">
            <a:extLst>
              <a:ext uri="{FF2B5EF4-FFF2-40B4-BE49-F238E27FC236}">
                <a16:creationId xmlns:a16="http://schemas.microsoft.com/office/drawing/2014/main" id="{AE28EE1B-0039-702A-CBBD-5C9E9A4D35F1}"/>
              </a:ext>
            </a:extLst>
          </p:cNvPr>
          <p:cNvSpPr>
            <a:spLocks noChangeArrowheads="1"/>
          </p:cNvSpPr>
          <p:nvPr/>
        </p:nvSpPr>
        <p:spPr bwMode="auto">
          <a:xfrm>
            <a:off x="120314" y="679903"/>
            <a:ext cx="11718759"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Descriptive Analytics</a:t>
            </a:r>
            <a:r>
              <a:rPr kumimoji="0" lang="en-US" altLang="en-US" b="1" i="0" u="none" strike="noStrike" cap="none" normalizeH="0" baseline="0" dirty="0">
                <a:ln>
                  <a:noFill/>
                </a:ln>
                <a:solidFill>
                  <a:schemeClr val="bg1"/>
                </a:solidFill>
                <a:effectLst/>
                <a:latin typeface="Arial" panose="020B0604020202020204" pitchFamily="34" charset="0"/>
              </a:rPr>
              <a:t>:</a:t>
            </a:r>
            <a:r>
              <a:rPr kumimoji="0" lang="en-US" altLang="en-US" b="0" i="0" u="none" strike="noStrike" cap="none" normalizeH="0" baseline="0" dirty="0">
                <a:ln>
                  <a:noFill/>
                </a:ln>
                <a:solidFill>
                  <a:schemeClr val="bg1"/>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This type involves analyzing historical data to understand what has happened in the past. It focuses on metrics such as turnover rates, average time to hire, and employee demographics. Descriptive analytics helps in identifying trends and patterns within the workforce.</a:t>
            </a:r>
          </a:p>
          <a:p>
            <a:pPr lvl="8" eaLnBrk="0" fontAlgn="base" hangingPunct="0">
              <a:spcBef>
                <a:spcPct val="0"/>
              </a:spcBef>
              <a:spcAft>
                <a:spcPct val="0"/>
              </a:spcAf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Diagnostic Analytics</a:t>
            </a:r>
            <a:r>
              <a:rPr kumimoji="0" lang="en-US" altLang="en-US" sz="1400" b="1" i="0" u="none" strike="noStrike" cap="none" normalizeH="0" baseline="0" dirty="0">
                <a:ln>
                  <a:noFill/>
                </a:ln>
                <a:solidFill>
                  <a:schemeClr val="bg1"/>
                </a:solidFill>
                <a:effectLst/>
                <a:latin typeface="Arial" panose="020B0604020202020204" pitchFamily="34" charset="0"/>
              </a:rPr>
              <a:t>:</a:t>
            </a:r>
            <a:r>
              <a:rPr kumimoji="0" lang="en-US" altLang="en-US" sz="1400" b="0" i="0" u="none" strike="noStrike" cap="none" normalizeH="0" baseline="0" dirty="0">
                <a:ln>
                  <a:noFill/>
                </a:ln>
                <a:solidFill>
                  <a:schemeClr val="bg1"/>
                </a:solidFill>
                <a:effectLst/>
                <a:latin typeface="Arial" panose="020B0604020202020204" pitchFamily="34" charset="0"/>
              </a:rPr>
              <a:t> This type goes a step further by examining the causes behind past events. It helps in understanding why certain patterns or trends occurred by exploring the relationships between different variables. For example, diagnostic analytics can reveal the reasons behind high turnover rates in a specific department.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Predictive Analytics</a:t>
            </a:r>
            <a:r>
              <a:rPr kumimoji="0" lang="en-US" altLang="en-US" sz="1400" b="1" i="0" u="none" strike="noStrike" cap="none" normalizeH="0" baseline="0" dirty="0">
                <a:ln>
                  <a:noFill/>
                </a:ln>
                <a:solidFill>
                  <a:schemeClr val="bg1"/>
                </a:solidFill>
                <a:effectLst/>
                <a:latin typeface="Arial" panose="020B0604020202020204" pitchFamily="34" charset="0"/>
              </a:rPr>
              <a:t>:</a:t>
            </a:r>
            <a:r>
              <a:rPr kumimoji="0" lang="en-US" altLang="en-US" sz="1400" b="0" i="0" u="none" strike="noStrike" cap="none" normalizeH="0" baseline="0" dirty="0">
                <a:ln>
                  <a:noFill/>
                </a:ln>
                <a:solidFill>
                  <a:schemeClr val="bg1"/>
                </a:solidFill>
                <a:effectLst/>
                <a:latin typeface="Arial" panose="020B0604020202020204" pitchFamily="34" charset="0"/>
              </a:rPr>
              <a:t> This type uses historical data and statistical models to predict future outcomes. It helps organizations anticipate trends and make proactive decisions. For instance, predictive analytics can forecast which employees are at risk of leaving the company, allowing HR to take preventive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Prescriptive Analytics</a:t>
            </a:r>
            <a:r>
              <a:rPr kumimoji="0" lang="en-US" altLang="en-US" sz="1400" b="1" i="0" u="none" strike="noStrike" cap="none" normalizeH="0" baseline="0" dirty="0">
                <a:ln>
                  <a:noFill/>
                </a:ln>
                <a:solidFill>
                  <a:schemeClr val="bg1"/>
                </a:solidFill>
                <a:effectLst/>
                <a:latin typeface="Arial" panose="020B0604020202020204" pitchFamily="34" charset="0"/>
              </a:rPr>
              <a:t>:</a:t>
            </a:r>
            <a:r>
              <a:rPr kumimoji="0" lang="en-US" altLang="en-US" sz="1400" b="0" i="0" u="none" strike="noStrike" cap="none" normalizeH="0" baseline="0" dirty="0">
                <a:ln>
                  <a:noFill/>
                </a:ln>
                <a:solidFill>
                  <a:schemeClr val="bg1"/>
                </a:solidFill>
                <a:effectLst/>
                <a:latin typeface="Arial" panose="020B0604020202020204" pitchFamily="34" charset="0"/>
              </a:rPr>
              <a:t> This type provides recommendations for actions to achieve desired outcomes. It combines data analysis with optimization techniques to suggest the best course of action. For example, prescriptive analytics can recommend specific training programs to improve employee performance and engagement.</a:t>
            </a:r>
          </a:p>
        </p:txBody>
      </p:sp>
      <p:pic>
        <p:nvPicPr>
          <p:cNvPr id="5" name="Picture 4">
            <a:extLst>
              <a:ext uri="{FF2B5EF4-FFF2-40B4-BE49-F238E27FC236}">
                <a16:creationId xmlns:a16="http://schemas.microsoft.com/office/drawing/2014/main" id="{DFDBD67D-30AA-348B-9972-6EFDBC25C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306" y="4463819"/>
            <a:ext cx="5919536" cy="2375128"/>
          </a:xfrm>
          <a:prstGeom prst="rect">
            <a:avLst/>
          </a:prstGeom>
        </p:spPr>
      </p:pic>
    </p:spTree>
    <p:extLst>
      <p:ext uri="{BB962C8B-B14F-4D97-AF65-F5344CB8AC3E}">
        <p14:creationId xmlns:p14="http://schemas.microsoft.com/office/powerpoint/2010/main" val="383399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6000"/>
          </a:schemeClr>
        </a:solidFill>
        <a:effectLst/>
      </p:bgPr>
    </p:bg>
    <p:spTree>
      <p:nvGrpSpPr>
        <p:cNvPr id="1" name="">
          <a:extLst>
            <a:ext uri="{FF2B5EF4-FFF2-40B4-BE49-F238E27FC236}">
              <a16:creationId xmlns:a16="http://schemas.microsoft.com/office/drawing/2014/main" id="{CE3F64F6-30C8-5E1E-E281-917B2293F5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A254B7-475C-5309-1204-CEBE971A9E1D}"/>
              </a:ext>
            </a:extLst>
          </p:cNvPr>
          <p:cNvSpPr txBox="1"/>
          <p:nvPr/>
        </p:nvSpPr>
        <p:spPr>
          <a:xfrm>
            <a:off x="160733" y="46708"/>
            <a:ext cx="11137743" cy="707886"/>
          </a:xfrm>
          <a:prstGeom prst="rect">
            <a:avLst/>
          </a:prstGeom>
          <a:noFill/>
        </p:spPr>
        <p:txBody>
          <a:bodyPr wrap="square">
            <a:spAutoFit/>
          </a:bodyPr>
          <a:lstStyle/>
          <a:p>
            <a:r>
              <a:rPr lang="en-US" sz="4000" b="1" dirty="0">
                <a:solidFill>
                  <a:schemeClr val="bg1"/>
                </a:solidFill>
              </a:rPr>
              <a:t>HR Analytics tools and technologies</a:t>
            </a:r>
          </a:p>
        </p:txBody>
      </p:sp>
      <p:sp>
        <p:nvSpPr>
          <p:cNvPr id="5" name="TextBox 4">
            <a:extLst>
              <a:ext uri="{FF2B5EF4-FFF2-40B4-BE49-F238E27FC236}">
                <a16:creationId xmlns:a16="http://schemas.microsoft.com/office/drawing/2014/main" id="{F6FE20BE-BD90-6E73-9136-1A3BF376BA3C}"/>
              </a:ext>
            </a:extLst>
          </p:cNvPr>
          <p:cNvSpPr txBox="1"/>
          <p:nvPr/>
        </p:nvSpPr>
        <p:spPr>
          <a:xfrm>
            <a:off x="160733" y="641463"/>
            <a:ext cx="11726466" cy="646331"/>
          </a:xfrm>
          <a:prstGeom prst="rect">
            <a:avLst/>
          </a:prstGeom>
          <a:noFill/>
        </p:spPr>
        <p:txBody>
          <a:bodyPr wrap="square">
            <a:spAutoFit/>
          </a:bodyPr>
          <a:lstStyle/>
          <a:p>
            <a:r>
              <a:rPr lang="en-US" dirty="0">
                <a:solidFill>
                  <a:schemeClr val="bg1"/>
                </a:solidFill>
              </a:rPr>
              <a:t>HR analytics tools and technologies are essential for organizations looking to optimize their human resources by transforming data into actionable insights. Here are some of the top HR analytics tools and technologies:</a:t>
            </a:r>
          </a:p>
        </p:txBody>
      </p:sp>
      <p:sp>
        <p:nvSpPr>
          <p:cNvPr id="7" name="TextBox 6">
            <a:extLst>
              <a:ext uri="{FF2B5EF4-FFF2-40B4-BE49-F238E27FC236}">
                <a16:creationId xmlns:a16="http://schemas.microsoft.com/office/drawing/2014/main" id="{47ADF106-8ACF-217A-AB45-1C7EA1C3D03A}"/>
              </a:ext>
            </a:extLst>
          </p:cNvPr>
          <p:cNvSpPr txBox="1"/>
          <p:nvPr/>
        </p:nvSpPr>
        <p:spPr>
          <a:xfrm>
            <a:off x="-56383" y="1286892"/>
            <a:ext cx="6125226" cy="830997"/>
          </a:xfrm>
          <a:prstGeom prst="rect">
            <a:avLst/>
          </a:prstGeom>
          <a:noFill/>
        </p:spPr>
        <p:txBody>
          <a:bodyPr wrap="square">
            <a:spAutoFit/>
          </a:bodyPr>
          <a:lstStyle/>
          <a:p>
            <a:r>
              <a:rPr lang="en-US" sz="2400" b="1" dirty="0">
                <a:solidFill>
                  <a:schemeClr val="bg1"/>
                </a:solidFill>
              </a:rPr>
              <a:t>HR Analytics Tools:</a:t>
            </a:r>
          </a:p>
          <a:p>
            <a:endParaRPr lang="en-US" sz="2400" b="1" dirty="0">
              <a:solidFill>
                <a:schemeClr val="bg1"/>
              </a:solidFill>
            </a:endParaRPr>
          </a:p>
        </p:txBody>
      </p:sp>
      <p:sp>
        <p:nvSpPr>
          <p:cNvPr id="9" name="TextBox 8">
            <a:extLst>
              <a:ext uri="{FF2B5EF4-FFF2-40B4-BE49-F238E27FC236}">
                <a16:creationId xmlns:a16="http://schemas.microsoft.com/office/drawing/2014/main" id="{1032F596-B609-AFDB-1364-2475E6A0D810}"/>
              </a:ext>
            </a:extLst>
          </p:cNvPr>
          <p:cNvSpPr txBox="1"/>
          <p:nvPr/>
        </p:nvSpPr>
        <p:spPr>
          <a:xfrm>
            <a:off x="160734" y="2046605"/>
            <a:ext cx="10999956" cy="400110"/>
          </a:xfrm>
          <a:prstGeom prst="rect">
            <a:avLst/>
          </a:prstGeom>
          <a:noFill/>
        </p:spPr>
        <p:txBody>
          <a:bodyPr wrap="square" rtlCol="0">
            <a:spAutoFit/>
          </a:bodyPr>
          <a:lstStyle/>
          <a:p>
            <a:endParaRPr lang="en-US" dirty="0"/>
          </a:p>
        </p:txBody>
      </p:sp>
      <p:sp>
        <p:nvSpPr>
          <p:cNvPr id="10" name="Rectangle 2">
            <a:extLst>
              <a:ext uri="{FF2B5EF4-FFF2-40B4-BE49-F238E27FC236}">
                <a16:creationId xmlns:a16="http://schemas.microsoft.com/office/drawing/2014/main" id="{198E9326-215E-292D-1C1D-98E535D85697}"/>
              </a:ext>
            </a:extLst>
          </p:cNvPr>
          <p:cNvSpPr>
            <a:spLocks noChangeArrowheads="1"/>
          </p:cNvSpPr>
          <p:nvPr/>
        </p:nvSpPr>
        <p:spPr bwMode="auto">
          <a:xfrm>
            <a:off x="311046" y="1736798"/>
            <a:ext cx="114258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R</a:t>
            </a:r>
            <a:r>
              <a:rPr kumimoji="0" lang="en-US" altLang="en-US" sz="1800" b="0" i="0" u="none" strike="noStrike" cap="none" normalizeH="0" baseline="0" dirty="0">
                <a:ln>
                  <a:noFill/>
                </a:ln>
                <a:solidFill>
                  <a:schemeClr val="bg1"/>
                </a:solidFill>
                <a:effectLst/>
                <a:latin typeface="Arial" panose="020B0604020202020204" pitchFamily="34" charset="0"/>
              </a:rPr>
              <a:t>: Great for statistical analysis and visualization, especially with large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Tableau</a:t>
            </a:r>
            <a:r>
              <a:rPr kumimoji="0" lang="en-US" altLang="en-US" sz="1800" b="0" i="0" u="none" strike="noStrike" cap="none" normalizeH="0" baseline="0" dirty="0">
                <a:ln>
                  <a:noFill/>
                </a:ln>
                <a:solidFill>
                  <a:schemeClr val="bg1"/>
                </a:solidFill>
                <a:effectLst/>
                <a:latin typeface="Arial" panose="020B0604020202020204" pitchFamily="34" charset="0"/>
              </a:rPr>
              <a:t>: A popular business analytics tool for creating interactive and shareable dashboards.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Power BI</a:t>
            </a:r>
            <a:r>
              <a:rPr kumimoji="0" lang="en-US" altLang="en-US" sz="1800" b="0" i="0" u="none" strike="noStrike" cap="none" normalizeH="0" baseline="0" dirty="0">
                <a:ln>
                  <a:noFill/>
                </a:ln>
                <a:solidFill>
                  <a:schemeClr val="bg1"/>
                </a:solidFill>
                <a:effectLst/>
                <a:latin typeface="Arial" panose="020B0604020202020204" pitchFamily="34" charset="0"/>
              </a:rPr>
              <a:t>: A business analytics service by Microsoft that provides interactive visualizations and business intelligence capabilities.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Python</a:t>
            </a:r>
            <a:r>
              <a:rPr kumimoji="0" lang="en-US" altLang="en-US" sz="1800" b="0" i="0" u="none" strike="noStrike" cap="none" normalizeH="0" baseline="0" dirty="0">
                <a:ln>
                  <a:noFill/>
                </a:ln>
                <a:solidFill>
                  <a:schemeClr val="bg1"/>
                </a:solidFill>
                <a:effectLst/>
                <a:latin typeface="Arial" panose="020B0604020202020204" pitchFamily="34" charset="0"/>
              </a:rPr>
              <a:t>: Another powerful programming language for data analysis, often used interchangeably with R.</a:t>
            </a:r>
          </a:p>
        </p:txBody>
      </p:sp>
      <p:sp>
        <p:nvSpPr>
          <p:cNvPr id="13" name="TextBox 12">
            <a:extLst>
              <a:ext uri="{FF2B5EF4-FFF2-40B4-BE49-F238E27FC236}">
                <a16:creationId xmlns:a16="http://schemas.microsoft.com/office/drawing/2014/main" id="{0F8E0BB4-68C4-6366-BA7A-D30E9D53A6F9}"/>
              </a:ext>
            </a:extLst>
          </p:cNvPr>
          <p:cNvSpPr txBox="1"/>
          <p:nvPr/>
        </p:nvSpPr>
        <p:spPr>
          <a:xfrm>
            <a:off x="-56383" y="4059842"/>
            <a:ext cx="6125226" cy="461665"/>
          </a:xfrm>
          <a:prstGeom prst="rect">
            <a:avLst/>
          </a:prstGeom>
          <a:noFill/>
        </p:spPr>
        <p:txBody>
          <a:bodyPr wrap="square">
            <a:spAutoFit/>
          </a:bodyPr>
          <a:lstStyle/>
          <a:p>
            <a:r>
              <a:rPr lang="en-US" sz="2400" b="1" dirty="0">
                <a:solidFill>
                  <a:schemeClr val="bg1"/>
                </a:solidFill>
              </a:rPr>
              <a:t>Key Features to Look For:</a:t>
            </a:r>
          </a:p>
        </p:txBody>
      </p:sp>
      <p:sp>
        <p:nvSpPr>
          <p:cNvPr id="14" name="Rectangle 4">
            <a:extLst>
              <a:ext uri="{FF2B5EF4-FFF2-40B4-BE49-F238E27FC236}">
                <a16:creationId xmlns:a16="http://schemas.microsoft.com/office/drawing/2014/main" id="{135029B6-9482-6164-2572-61174C2F5D7D}"/>
              </a:ext>
            </a:extLst>
          </p:cNvPr>
          <p:cNvSpPr>
            <a:spLocks noChangeArrowheads="1"/>
          </p:cNvSpPr>
          <p:nvPr/>
        </p:nvSpPr>
        <p:spPr bwMode="auto">
          <a:xfrm>
            <a:off x="91841" y="4487693"/>
            <a:ext cx="11864252"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Arial" panose="020B0604020202020204" pitchFamily="34" charset="0"/>
              </a:rPr>
              <a:t>Dashboards and Visual Representations</a:t>
            </a:r>
            <a:r>
              <a:rPr kumimoji="0" lang="en-US" altLang="en-US" i="0" u="none" strike="noStrike" cap="none" normalizeH="0" baseline="0" dirty="0">
                <a:ln>
                  <a:noFill/>
                </a:ln>
                <a:solidFill>
                  <a:schemeClr val="bg1"/>
                </a:solidFill>
                <a:effectLst/>
                <a:latin typeface="Arial" panose="020B0604020202020204" pitchFamily="34" charset="0"/>
              </a:rPr>
              <a:t>: Easy-to-read graphs and charts that make data come alive.</a:t>
            </a:r>
          </a:p>
          <a:p>
            <a:pPr lvl="1" eaLnBrk="0" fontAlgn="base" hangingPunct="0">
              <a:spcBef>
                <a:spcPct val="0"/>
              </a:spcBef>
              <a:spcAft>
                <a:spcPct val="0"/>
              </a:spcAf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Predictive Analytics: </a:t>
            </a:r>
            <a:r>
              <a:rPr kumimoji="0" lang="en-US" altLang="en-US" i="0" u="none" strike="noStrike" cap="none" normalizeH="0" baseline="0" dirty="0">
                <a:ln>
                  <a:noFill/>
                </a:ln>
                <a:solidFill>
                  <a:schemeClr val="bg1"/>
                </a:solidFill>
                <a:effectLst/>
                <a:latin typeface="Arial" panose="020B0604020202020204" pitchFamily="34" charset="0"/>
              </a:rPr>
              <a:t>Tools that forecast trends and help you prepare for them.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Integration Capabilities: </a:t>
            </a:r>
            <a:r>
              <a:rPr kumimoji="0" lang="en-US" altLang="en-US" i="0" u="none" strike="noStrike" cap="none" normalizeH="0" baseline="0" dirty="0">
                <a:ln>
                  <a:noFill/>
                </a:ln>
                <a:solidFill>
                  <a:schemeClr val="bg1"/>
                </a:solidFill>
                <a:effectLst/>
                <a:latin typeface="Arial" panose="020B0604020202020204" pitchFamily="34" charset="0"/>
              </a:rPr>
              <a:t>The ability to sync with HR systems like payroll or Applicant Tracking Systems (ATS).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Customizable Reports:</a:t>
            </a:r>
            <a:r>
              <a:rPr kumimoji="0" lang="en-US" altLang="en-US" i="0" u="none" strike="noStrike" cap="none" normalizeH="0" baseline="0" dirty="0">
                <a:ln>
                  <a:noFill/>
                </a:ln>
                <a:solidFill>
                  <a:schemeClr val="bg1"/>
                </a:solidFill>
                <a:effectLst/>
                <a:latin typeface="Arial" panose="020B0604020202020204" pitchFamily="34" charset="0"/>
              </a:rPr>
              <a:t> Fle</a:t>
            </a:r>
            <a:r>
              <a:rPr lang="en-US" dirty="0">
                <a:solidFill>
                  <a:schemeClr val="bg1"/>
                </a:solidFill>
              </a:rPr>
              <a:t>xibility to dive into the metrics that matter most to you</a:t>
            </a:r>
            <a:endParaRPr kumimoji="0" lang="en-US" altLang="en-US"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86219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F76F-B3DE-24B0-9A3E-E771C242E8C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8E25BD-100C-9387-8A46-F8AADA7F3D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1638" y="352301"/>
            <a:ext cx="4990841" cy="1159963"/>
          </a:xfrm>
          <a:prstGeom prst="rect">
            <a:avLst/>
          </a:prstGeom>
        </p:spPr>
      </p:pic>
      <p:pic>
        <p:nvPicPr>
          <p:cNvPr id="6" name="Picture 5">
            <a:extLst>
              <a:ext uri="{FF2B5EF4-FFF2-40B4-BE49-F238E27FC236}">
                <a16:creationId xmlns:a16="http://schemas.microsoft.com/office/drawing/2014/main" id="{C9ABE001-1CD5-7DDC-E829-9E8FB9201DD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889522" y="112735"/>
            <a:ext cx="3943409" cy="2467627"/>
          </a:xfrm>
          <a:prstGeom prst="rect">
            <a:avLst/>
          </a:prstGeom>
        </p:spPr>
      </p:pic>
      <p:sp>
        <p:nvSpPr>
          <p:cNvPr id="8" name="TextBox 7">
            <a:extLst>
              <a:ext uri="{FF2B5EF4-FFF2-40B4-BE49-F238E27FC236}">
                <a16:creationId xmlns:a16="http://schemas.microsoft.com/office/drawing/2014/main" id="{3520F1D0-A767-56A0-3D18-A3C7B467361E}"/>
              </a:ext>
            </a:extLst>
          </p:cNvPr>
          <p:cNvSpPr txBox="1"/>
          <p:nvPr/>
        </p:nvSpPr>
        <p:spPr>
          <a:xfrm>
            <a:off x="6989523" y="2680571"/>
            <a:ext cx="1954061" cy="523220"/>
          </a:xfrm>
          <a:prstGeom prst="rect">
            <a:avLst/>
          </a:prstGeom>
          <a:noFill/>
        </p:spPr>
        <p:txBody>
          <a:bodyPr wrap="square" rtlCol="0">
            <a:spAutoFit/>
          </a:bodyPr>
          <a:lstStyle/>
          <a:p>
            <a:pPr algn="ctr"/>
            <a:r>
              <a:rPr lang="en-US" sz="2800" b="1" dirty="0"/>
              <a:t>Power Bi </a:t>
            </a:r>
          </a:p>
        </p:txBody>
      </p:sp>
      <p:pic>
        <p:nvPicPr>
          <p:cNvPr id="10" name="Picture 9">
            <a:extLst>
              <a:ext uri="{FF2B5EF4-FFF2-40B4-BE49-F238E27FC236}">
                <a16:creationId xmlns:a16="http://schemas.microsoft.com/office/drawing/2014/main" id="{855698CC-CC63-0BC1-F0EB-7FAA2320C95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11638" y="1862463"/>
            <a:ext cx="4990840" cy="2467626"/>
          </a:xfrm>
          <a:prstGeom prst="rect">
            <a:avLst/>
          </a:prstGeom>
        </p:spPr>
      </p:pic>
      <p:pic>
        <p:nvPicPr>
          <p:cNvPr id="13" name="Picture 12">
            <a:extLst>
              <a:ext uri="{FF2B5EF4-FFF2-40B4-BE49-F238E27FC236}">
                <a16:creationId xmlns:a16="http://schemas.microsoft.com/office/drawing/2014/main" id="{AFE684EB-5432-25A6-DD72-F7249B91072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889522" y="3304000"/>
            <a:ext cx="4331717" cy="3143250"/>
          </a:xfrm>
          <a:prstGeom prst="rect">
            <a:avLst/>
          </a:prstGeom>
        </p:spPr>
      </p:pic>
      <p:pic>
        <p:nvPicPr>
          <p:cNvPr id="16" name="Picture 15">
            <a:extLst>
              <a:ext uri="{FF2B5EF4-FFF2-40B4-BE49-F238E27FC236}">
                <a16:creationId xmlns:a16="http://schemas.microsoft.com/office/drawing/2014/main" id="{E50C7214-8C73-2390-54B9-FD0AFC0B5E1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64088" y="4459266"/>
            <a:ext cx="3682651" cy="2204581"/>
          </a:xfrm>
          <a:prstGeom prst="rect">
            <a:avLst/>
          </a:prstGeom>
        </p:spPr>
      </p:pic>
    </p:spTree>
    <p:extLst>
      <p:ext uri="{BB962C8B-B14F-4D97-AF65-F5344CB8AC3E}">
        <p14:creationId xmlns:p14="http://schemas.microsoft.com/office/powerpoint/2010/main" val="255520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6000"/>
          </a:schemeClr>
        </a:solidFill>
        <a:effectLst/>
      </p:bgPr>
    </p:bg>
    <p:spTree>
      <p:nvGrpSpPr>
        <p:cNvPr id="1" name="">
          <a:extLst>
            <a:ext uri="{FF2B5EF4-FFF2-40B4-BE49-F238E27FC236}">
              <a16:creationId xmlns:a16="http://schemas.microsoft.com/office/drawing/2014/main" id="{7D0FD6AE-8D0E-8D47-CDDA-72D906A3FB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C156DD-94F6-9E56-F173-6070662D0CAA}"/>
              </a:ext>
            </a:extLst>
          </p:cNvPr>
          <p:cNvSpPr txBox="1"/>
          <p:nvPr/>
        </p:nvSpPr>
        <p:spPr>
          <a:xfrm>
            <a:off x="140918" y="232833"/>
            <a:ext cx="7522012" cy="707886"/>
          </a:xfrm>
          <a:prstGeom prst="rect">
            <a:avLst/>
          </a:prstGeom>
          <a:noFill/>
        </p:spPr>
        <p:txBody>
          <a:bodyPr wrap="square">
            <a:spAutoFit/>
          </a:bodyPr>
          <a:lstStyle/>
          <a:p>
            <a:r>
              <a:rPr lang="en-US" sz="4000" b="1" dirty="0">
                <a:solidFill>
                  <a:schemeClr val="bg1"/>
                </a:solidFill>
              </a:rPr>
              <a:t>Define HR Business problem</a:t>
            </a:r>
          </a:p>
        </p:txBody>
      </p:sp>
      <p:sp>
        <p:nvSpPr>
          <p:cNvPr id="8" name="TextBox 7">
            <a:extLst>
              <a:ext uri="{FF2B5EF4-FFF2-40B4-BE49-F238E27FC236}">
                <a16:creationId xmlns:a16="http://schemas.microsoft.com/office/drawing/2014/main" id="{A4C4C251-6823-EAC7-0D4A-929546AE4D10}"/>
              </a:ext>
            </a:extLst>
          </p:cNvPr>
          <p:cNvSpPr txBox="1"/>
          <p:nvPr/>
        </p:nvSpPr>
        <p:spPr>
          <a:xfrm>
            <a:off x="140918" y="984531"/>
            <a:ext cx="11665039" cy="1323439"/>
          </a:xfrm>
          <a:prstGeom prst="rect">
            <a:avLst/>
          </a:prstGeom>
          <a:noFill/>
        </p:spPr>
        <p:txBody>
          <a:bodyPr wrap="square">
            <a:spAutoFit/>
          </a:bodyPr>
          <a:lstStyle/>
          <a:p>
            <a:r>
              <a:rPr lang="en-US" sz="2000" dirty="0">
                <a:solidFill>
                  <a:schemeClr val="bg1"/>
                </a:solidFill>
              </a:rPr>
              <a:t>A business problem in HR analytics is a specific issue or challenge within the realm of human resources that can be addressed and solved using data-driven insights. These problems often revolve around optimizing workforce management, improving employee performance, or enhancing overall organizational efficiency. Here are some common business problems in HR analytics:</a:t>
            </a:r>
          </a:p>
        </p:txBody>
      </p:sp>
      <p:sp>
        <p:nvSpPr>
          <p:cNvPr id="10" name="TextBox 9">
            <a:extLst>
              <a:ext uri="{FF2B5EF4-FFF2-40B4-BE49-F238E27FC236}">
                <a16:creationId xmlns:a16="http://schemas.microsoft.com/office/drawing/2014/main" id="{9A8125C9-A7FC-113C-B8CE-13D0681CD187}"/>
              </a:ext>
            </a:extLst>
          </p:cNvPr>
          <p:cNvSpPr txBox="1"/>
          <p:nvPr/>
        </p:nvSpPr>
        <p:spPr>
          <a:xfrm>
            <a:off x="140918" y="2431081"/>
            <a:ext cx="6136782" cy="461665"/>
          </a:xfrm>
          <a:prstGeom prst="rect">
            <a:avLst/>
          </a:prstGeom>
          <a:noFill/>
        </p:spPr>
        <p:txBody>
          <a:bodyPr wrap="square">
            <a:spAutoFit/>
          </a:bodyPr>
          <a:lstStyle/>
          <a:p>
            <a:r>
              <a:rPr lang="en-US" sz="2400" b="1" dirty="0">
                <a:solidFill>
                  <a:schemeClr val="bg1"/>
                </a:solidFill>
              </a:rPr>
              <a:t>Examples of HR Business Problems</a:t>
            </a:r>
          </a:p>
        </p:txBody>
      </p:sp>
      <p:sp>
        <p:nvSpPr>
          <p:cNvPr id="11" name="Rectangle 2">
            <a:extLst>
              <a:ext uri="{FF2B5EF4-FFF2-40B4-BE49-F238E27FC236}">
                <a16:creationId xmlns:a16="http://schemas.microsoft.com/office/drawing/2014/main" id="{B502C75A-C2DF-53D2-C6C0-35070A3C5F7F}"/>
              </a:ext>
            </a:extLst>
          </p:cNvPr>
          <p:cNvSpPr>
            <a:spLocks noChangeArrowheads="1"/>
          </p:cNvSpPr>
          <p:nvPr/>
        </p:nvSpPr>
        <p:spPr bwMode="auto">
          <a:xfrm>
            <a:off x="140918" y="3103480"/>
            <a:ext cx="115709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High Employee Turnover</a:t>
            </a:r>
            <a:r>
              <a:rPr kumimoji="0" lang="en-US" altLang="en-US" sz="1800" i="0" u="none" strike="noStrike" cap="none" normalizeH="0" baseline="0" dirty="0">
                <a:ln>
                  <a:noFill/>
                </a:ln>
                <a:solidFill>
                  <a:schemeClr val="bg1"/>
                </a:solidFill>
                <a:effectLst/>
                <a:latin typeface="Arial" panose="020B0604020202020204" pitchFamily="34" charset="0"/>
              </a:rPr>
              <a:t>: Understanding the reasons behind high turnover rates and identifying strategies to improve employee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Talent Acquisition</a:t>
            </a:r>
            <a:r>
              <a:rPr kumimoji="0" lang="en-US" altLang="en-US" sz="1800" i="0" u="none" strike="noStrike" cap="none" normalizeH="0" baseline="0" dirty="0">
                <a:ln>
                  <a:noFill/>
                </a:ln>
                <a:solidFill>
                  <a:schemeClr val="bg1"/>
                </a:solidFill>
                <a:effectLst/>
                <a:latin typeface="Arial" panose="020B0604020202020204" pitchFamily="34" charset="0"/>
              </a:rPr>
              <a:t>: Enhancing recruitment processes to attract and hire the best candidates more 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Employee Engagement</a:t>
            </a:r>
            <a:r>
              <a:rPr kumimoji="0" lang="en-US" altLang="en-US" sz="1800" i="0" u="none" strike="noStrike" cap="none" normalizeH="0" baseline="0" dirty="0">
                <a:ln>
                  <a:noFill/>
                </a:ln>
                <a:solidFill>
                  <a:schemeClr val="bg1"/>
                </a:solidFill>
                <a:effectLst/>
                <a:latin typeface="Arial" panose="020B0604020202020204" pitchFamily="34" charset="0"/>
              </a:rPr>
              <a:t>: Measuring and improving employee engagement to boost productivity and job satisfaction.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Performance Management</a:t>
            </a:r>
            <a:r>
              <a:rPr kumimoji="0" lang="en-US" altLang="en-US" sz="1800" i="0" u="none" strike="noStrike" cap="none" normalizeH="0" baseline="0" dirty="0">
                <a:ln>
                  <a:noFill/>
                </a:ln>
                <a:solidFill>
                  <a:schemeClr val="bg1"/>
                </a:solidFill>
                <a:effectLst/>
                <a:latin typeface="Arial" panose="020B0604020202020204" pitchFamily="34" charset="0"/>
              </a:rPr>
              <a:t>: Identifying top performers and underperformers and implementing effective performance management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57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4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040845-6F68-B213-BA95-5457A191F5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18412" y="3997235"/>
            <a:ext cx="4702628" cy="2827228"/>
          </a:xfrm>
          <a:prstGeom prst="rect">
            <a:avLst/>
          </a:prstGeom>
        </p:spPr>
      </p:pic>
      <p:sp>
        <p:nvSpPr>
          <p:cNvPr id="11" name="TextBox 10">
            <a:extLst>
              <a:ext uri="{FF2B5EF4-FFF2-40B4-BE49-F238E27FC236}">
                <a16:creationId xmlns:a16="http://schemas.microsoft.com/office/drawing/2014/main" id="{6FCCC9A3-47FF-3562-E192-F948E2FCB0A0}"/>
              </a:ext>
            </a:extLst>
          </p:cNvPr>
          <p:cNvSpPr txBox="1"/>
          <p:nvPr/>
        </p:nvSpPr>
        <p:spPr>
          <a:xfrm>
            <a:off x="91440" y="228693"/>
            <a:ext cx="12100560" cy="707886"/>
          </a:xfrm>
          <a:prstGeom prst="rect">
            <a:avLst/>
          </a:prstGeom>
          <a:noFill/>
        </p:spPr>
        <p:txBody>
          <a:bodyPr wrap="square">
            <a:spAutoFit/>
          </a:bodyPr>
          <a:lstStyle/>
          <a:p>
            <a:r>
              <a:rPr lang="en-US" sz="4000" b="1" dirty="0">
                <a:solidFill>
                  <a:schemeClr val="bg1"/>
                </a:solidFill>
              </a:rPr>
              <a:t>How HR Analytics Can Help to making a dashboard</a:t>
            </a:r>
          </a:p>
        </p:txBody>
      </p:sp>
      <p:sp>
        <p:nvSpPr>
          <p:cNvPr id="12" name="Rectangle 3">
            <a:extLst>
              <a:ext uri="{FF2B5EF4-FFF2-40B4-BE49-F238E27FC236}">
                <a16:creationId xmlns:a16="http://schemas.microsoft.com/office/drawing/2014/main" id="{97C2D06B-082E-0EA5-040D-D14ECA57D00A}"/>
              </a:ext>
            </a:extLst>
          </p:cNvPr>
          <p:cNvSpPr>
            <a:spLocks noChangeArrowheads="1"/>
          </p:cNvSpPr>
          <p:nvPr/>
        </p:nvSpPr>
        <p:spPr bwMode="auto">
          <a:xfrm>
            <a:off x="91440" y="1179788"/>
            <a:ext cx="115827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Predictive Analytics</a:t>
            </a:r>
            <a:r>
              <a:rPr kumimoji="0" lang="en-US" altLang="en-US" sz="1800" b="0" i="0" u="none" strike="noStrike" cap="none" normalizeH="0" baseline="0" dirty="0">
                <a:ln>
                  <a:noFill/>
                </a:ln>
                <a:solidFill>
                  <a:schemeClr val="bg1"/>
                </a:solidFill>
                <a:effectLst/>
                <a:latin typeface="Arial" panose="020B0604020202020204" pitchFamily="34" charset="0"/>
              </a:rPr>
              <a:t>: Using historical data to predict future HR-related outcomes, such as employee turnover or hiring needs.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Data Collection and Analysis</a:t>
            </a:r>
            <a:r>
              <a:rPr kumimoji="0" lang="en-US" altLang="en-US" sz="1800" b="0" i="0" u="none" strike="noStrike" cap="none" normalizeH="0" baseline="0" dirty="0">
                <a:ln>
                  <a:noFill/>
                </a:ln>
                <a:solidFill>
                  <a:schemeClr val="bg1"/>
                </a:solidFill>
                <a:effectLst/>
                <a:latin typeface="Arial" panose="020B0604020202020204" pitchFamily="34" charset="0"/>
              </a:rPr>
              <a:t>: Gathering data from various HR systems (e.g., payroll, performance reviews, employee surveys) and analyzing it to uncover patterns and trends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Dashboards and Reporting</a:t>
            </a:r>
            <a:r>
              <a:rPr kumimoji="0" lang="en-US" altLang="en-US" sz="1800" b="0" i="0" u="none" strike="noStrike" cap="none" normalizeH="0" baseline="0" dirty="0">
                <a:ln>
                  <a:noFill/>
                </a:ln>
                <a:solidFill>
                  <a:schemeClr val="bg1"/>
                </a:solidFill>
                <a:effectLst/>
                <a:latin typeface="Arial" panose="020B0604020202020204" pitchFamily="34" charset="0"/>
              </a:rPr>
              <a:t>: Creating visualizations and reports to communicate insights and support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Actionable Insights</a:t>
            </a:r>
            <a:r>
              <a:rPr kumimoji="0" lang="en-US" altLang="en-US" sz="1800" b="0" i="0" u="none" strike="noStrike" cap="none" normalizeH="0" baseline="0" dirty="0">
                <a:ln>
                  <a:noFill/>
                </a:ln>
                <a:solidFill>
                  <a:schemeClr val="bg1"/>
                </a:solidFill>
                <a:effectLst/>
                <a:latin typeface="Arial" panose="020B0604020202020204" pitchFamily="34" charset="0"/>
              </a:rPr>
              <a:t>: Providing recommendations and strategies based on data analysis to address specific HR business problems.</a:t>
            </a:r>
          </a:p>
        </p:txBody>
      </p:sp>
    </p:spTree>
    <p:extLst>
      <p:ext uri="{BB962C8B-B14F-4D97-AF65-F5344CB8AC3E}">
        <p14:creationId xmlns:p14="http://schemas.microsoft.com/office/powerpoint/2010/main" val="343868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CE4D-4A1C-2F86-9E97-948AE947D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66"/>
            <a:ext cx="12192000" cy="7392473"/>
          </a:xfrm>
          <a:prstGeom prst="rect">
            <a:avLst/>
          </a:prstGeom>
        </p:spPr>
      </p:pic>
    </p:spTree>
    <p:extLst>
      <p:ext uri="{BB962C8B-B14F-4D97-AF65-F5344CB8AC3E}">
        <p14:creationId xmlns:p14="http://schemas.microsoft.com/office/powerpoint/2010/main" val="1957226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688</TotalTime>
  <Words>937</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Pramita Chakraborty</dc:creator>
  <cp:lastModifiedBy>Pramita Chakraborty</cp:lastModifiedBy>
  <cp:revision>1</cp:revision>
  <dcterms:created xsi:type="dcterms:W3CDTF">2025-01-02T16:07:56Z</dcterms:created>
  <dcterms:modified xsi:type="dcterms:W3CDTF">2025-01-09T09:17:03Z</dcterms:modified>
</cp:coreProperties>
</file>