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ita Chakraborty" userId="3bed598b23ed37da" providerId="LiveId" clId="{00D5A7BC-5566-40E3-A2F4-7A07F8FD8826}"/>
    <pc:docChg chg="custSel addSld modSld">
      <pc:chgData name="Pramita Chakraborty" userId="3bed598b23ed37da" providerId="LiveId" clId="{00D5A7BC-5566-40E3-A2F4-7A07F8FD8826}" dt="2025-01-23T16:54:12.612" v="149" actId="1076"/>
      <pc:docMkLst>
        <pc:docMk/>
      </pc:docMkLst>
      <pc:sldChg chg="addSp delSp modSp new mod">
        <pc:chgData name="Pramita Chakraborty" userId="3bed598b23ed37da" providerId="LiveId" clId="{00D5A7BC-5566-40E3-A2F4-7A07F8FD8826}" dt="2025-01-23T16:10:17.256" v="63" actId="1076"/>
        <pc:sldMkLst>
          <pc:docMk/>
          <pc:sldMk cId="2724978083" sldId="265"/>
        </pc:sldMkLst>
        <pc:spChg chg="del">
          <ac:chgData name="Pramita Chakraborty" userId="3bed598b23ed37da" providerId="LiveId" clId="{00D5A7BC-5566-40E3-A2F4-7A07F8FD8826}" dt="2025-01-23T15:53:38.737" v="1" actId="478"/>
          <ac:spMkLst>
            <pc:docMk/>
            <pc:sldMk cId="2724978083" sldId="265"/>
            <ac:spMk id="2" creationId="{DDDECCFF-8890-2CAA-BB33-11AE93B2A63B}"/>
          </ac:spMkLst>
        </pc:spChg>
        <pc:spChg chg="del">
          <ac:chgData name="Pramita Chakraborty" userId="3bed598b23ed37da" providerId="LiveId" clId="{00D5A7BC-5566-40E3-A2F4-7A07F8FD8826}" dt="2025-01-23T15:53:40.864" v="2" actId="478"/>
          <ac:spMkLst>
            <pc:docMk/>
            <pc:sldMk cId="2724978083" sldId="265"/>
            <ac:spMk id="3" creationId="{F63B4DB7-924E-E011-6D01-3F5685410217}"/>
          </ac:spMkLst>
        </pc:spChg>
        <pc:spChg chg="add mod">
          <ac:chgData name="Pramita Chakraborty" userId="3bed598b23ed37da" providerId="LiveId" clId="{00D5A7BC-5566-40E3-A2F4-7A07F8FD8826}" dt="2025-01-23T16:10:17.256" v="63" actId="1076"/>
          <ac:spMkLst>
            <pc:docMk/>
            <pc:sldMk cId="2724978083" sldId="265"/>
            <ac:spMk id="5" creationId="{65E08A25-1CF9-390E-B8D8-0C966AFA0F26}"/>
          </ac:spMkLst>
        </pc:spChg>
        <pc:spChg chg="add mod">
          <ac:chgData name="Pramita Chakraborty" userId="3bed598b23ed37da" providerId="LiveId" clId="{00D5A7BC-5566-40E3-A2F4-7A07F8FD8826}" dt="2025-01-23T16:10:02.875" v="60" actId="1076"/>
          <ac:spMkLst>
            <pc:docMk/>
            <pc:sldMk cId="2724978083" sldId="265"/>
            <ac:spMk id="6" creationId="{B6F7DCA0-293F-A1F2-BD91-AD051B2ECF91}"/>
          </ac:spMkLst>
        </pc:spChg>
      </pc:sldChg>
      <pc:sldChg chg="addSp delSp modSp new mod">
        <pc:chgData name="Pramita Chakraborty" userId="3bed598b23ed37da" providerId="LiveId" clId="{00D5A7BC-5566-40E3-A2F4-7A07F8FD8826}" dt="2025-01-23T16:54:12.612" v="149" actId="1076"/>
        <pc:sldMkLst>
          <pc:docMk/>
          <pc:sldMk cId="3301706470" sldId="266"/>
        </pc:sldMkLst>
        <pc:spChg chg="del">
          <ac:chgData name="Pramita Chakraborty" userId="3bed598b23ed37da" providerId="LiveId" clId="{00D5A7BC-5566-40E3-A2F4-7A07F8FD8826}" dt="2025-01-23T16:10:52.446" v="65" actId="478"/>
          <ac:spMkLst>
            <pc:docMk/>
            <pc:sldMk cId="3301706470" sldId="266"/>
            <ac:spMk id="2" creationId="{505A875E-0150-80EB-FECB-39B2BA2A47A7}"/>
          </ac:spMkLst>
        </pc:spChg>
        <pc:spChg chg="del">
          <ac:chgData name="Pramita Chakraborty" userId="3bed598b23ed37da" providerId="LiveId" clId="{00D5A7BC-5566-40E3-A2F4-7A07F8FD8826}" dt="2025-01-23T16:10:55.418" v="66" actId="478"/>
          <ac:spMkLst>
            <pc:docMk/>
            <pc:sldMk cId="3301706470" sldId="266"/>
            <ac:spMk id="3" creationId="{EF89EF43-C473-10C9-B531-1D78CD549E34}"/>
          </ac:spMkLst>
        </pc:spChg>
        <pc:spChg chg="add del mod">
          <ac:chgData name="Pramita Chakraborty" userId="3bed598b23ed37da" providerId="LiveId" clId="{00D5A7BC-5566-40E3-A2F4-7A07F8FD8826}" dt="2025-01-23T16:13:08.735" v="88" actId="478"/>
          <ac:spMkLst>
            <pc:docMk/>
            <pc:sldMk cId="3301706470" sldId="266"/>
            <ac:spMk id="4" creationId="{F43B9C87-C30B-3022-6C48-EFD1A89CB7B9}"/>
          </ac:spMkLst>
        </pc:spChg>
        <pc:spChg chg="add del">
          <ac:chgData name="Pramita Chakraborty" userId="3bed598b23ed37da" providerId="LiveId" clId="{00D5A7BC-5566-40E3-A2F4-7A07F8FD8826}" dt="2025-01-23T16:13:05.403" v="87" actId="478"/>
          <ac:spMkLst>
            <pc:docMk/>
            <pc:sldMk cId="3301706470" sldId="266"/>
            <ac:spMk id="5" creationId="{F45B50C2-A2AE-2DA2-6C8E-259AC785CD20}"/>
          </ac:spMkLst>
        </pc:spChg>
        <pc:spChg chg="add del mod">
          <ac:chgData name="Pramita Chakraborty" userId="3bed598b23ed37da" providerId="LiveId" clId="{00D5A7BC-5566-40E3-A2F4-7A07F8FD8826}" dt="2025-01-23T16:44:29.538" v="136" actId="478"/>
          <ac:spMkLst>
            <pc:docMk/>
            <pc:sldMk cId="3301706470" sldId="266"/>
            <ac:spMk id="6" creationId="{0F2BAD0F-8FA3-9C1E-EA01-7FB0030ECED7}"/>
          </ac:spMkLst>
        </pc:spChg>
        <pc:spChg chg="add mod">
          <ac:chgData name="Pramita Chakraborty" userId="3bed598b23ed37da" providerId="LiveId" clId="{00D5A7BC-5566-40E3-A2F4-7A07F8FD8826}" dt="2025-01-23T16:54:12.612" v="149" actId="1076"/>
          <ac:spMkLst>
            <pc:docMk/>
            <pc:sldMk cId="3301706470" sldId="266"/>
            <ac:spMk id="7" creationId="{D7E3C3B9-5919-5714-AF3E-72C254D2AE2B}"/>
          </ac:spMkLst>
        </pc:spChg>
        <pc:spChg chg="add del mod">
          <ac:chgData name="Pramita Chakraborty" userId="3bed598b23ed37da" providerId="LiveId" clId="{00D5A7BC-5566-40E3-A2F4-7A07F8FD8826}" dt="2025-01-23T16:51:49.897" v="146"/>
          <ac:spMkLst>
            <pc:docMk/>
            <pc:sldMk cId="3301706470" sldId="266"/>
            <ac:spMk id="8" creationId="{5AE3572F-E28D-0048-286F-5DAB634319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63EFF-961F-43EB-9E28-73FE0323CCB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2D464-C886-482C-97BC-73C4A480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2D464-C886-482C-97BC-73C4A4800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47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5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6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23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3F0E40-B784-43A4-8A61-9D3F9A10953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DB291C-51D8-42C6-BBA4-BF04B259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4F1FFE3-D7EE-4227-9991-404555A49F80}"/>
              </a:ext>
            </a:extLst>
          </p:cNvPr>
          <p:cNvSpPr txBox="1"/>
          <p:nvPr/>
        </p:nvSpPr>
        <p:spPr>
          <a:xfrm>
            <a:off x="1602207" y="601579"/>
            <a:ext cx="918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Project Management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87FAB-26AF-FB3A-0324-FDFDF5A2370B}"/>
              </a:ext>
            </a:extLst>
          </p:cNvPr>
          <p:cNvSpPr txBox="1"/>
          <p:nvPr/>
        </p:nvSpPr>
        <p:spPr>
          <a:xfrm>
            <a:off x="3717760" y="3714401"/>
            <a:ext cx="7796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Presented By :Pramita Chakraborty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Dated on : 17.01.2025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955F6-CE7E-EDEF-5B54-35C42FF35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9B8DD-5C6C-29A2-E4E8-0E715C2CD53C}"/>
              </a:ext>
            </a:extLst>
          </p:cNvPr>
          <p:cNvSpPr txBox="1"/>
          <p:nvPr/>
        </p:nvSpPr>
        <p:spPr>
          <a:xfrm>
            <a:off x="2021303" y="397043"/>
            <a:ext cx="73512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BUSINESS  INTELLIGENCE PROJECT MANAGEMENT</a:t>
            </a:r>
          </a:p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PRESENTED BY </a:t>
            </a:r>
            <a:r>
              <a:rPr lang="en-US" sz="2400" b="1" i="1" dirty="0">
                <a:solidFill>
                  <a:schemeClr val="bg1"/>
                </a:solidFill>
              </a:rPr>
              <a:t>:PRAMITA CHAKRABORTY</a:t>
            </a:r>
          </a:p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DATED ON </a:t>
            </a:r>
            <a:r>
              <a:rPr lang="en-US" sz="2400" b="1" i="1" dirty="0">
                <a:solidFill>
                  <a:schemeClr val="bg1"/>
                </a:solidFill>
              </a:rPr>
              <a:t>:17.01.2025</a:t>
            </a:r>
          </a:p>
        </p:txBody>
      </p:sp>
    </p:spTree>
    <p:extLst>
      <p:ext uri="{BB962C8B-B14F-4D97-AF65-F5344CB8AC3E}">
        <p14:creationId xmlns:p14="http://schemas.microsoft.com/office/powerpoint/2010/main" val="394648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D7E3C3B9-5919-5714-AF3E-72C254D2AE2B}"/>
              </a:ext>
            </a:extLst>
          </p:cNvPr>
          <p:cNvSpPr/>
          <p:nvPr/>
        </p:nvSpPr>
        <p:spPr>
          <a:xfrm>
            <a:off x="2498558" y="2527634"/>
            <a:ext cx="7194884" cy="1562100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SlantUp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17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E0A-9495-E7EF-DD57-C5E97F46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58" y="140609"/>
            <a:ext cx="10515600" cy="109069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b="1" dirty="0">
                <a:latin typeface="Agency FB" panose="020B0503020202020204" pitchFamily="34" charset="0"/>
              </a:rPr>
              <a:t>DEFINE THE PROJECT TOPIC  BI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8063-2832-076D-4581-006A3B47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4" y="746198"/>
            <a:ext cx="11053010" cy="202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gency FB" panose="020B0503020202020204" pitchFamily="34" charset="0"/>
              </a:rPr>
              <a:t>What is Bi Intelligence</a:t>
            </a:r>
          </a:p>
          <a:p>
            <a:pPr marL="0" indent="0">
              <a:buNone/>
            </a:pPr>
            <a:r>
              <a:rPr lang="en-US" sz="2400" dirty="0">
                <a:latin typeface="Agency FB" panose="020B0503020202020204" pitchFamily="34" charset="0"/>
              </a:rPr>
              <a:t>Business Intelligence (BI) refers to the technologies, applications, and practices used to collect, integrate, analyze, and present business information. The main goal of BI is to support better business decision-making. Here's a bit more detail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51ABA9-BE7F-E802-8AD6-FFD561A6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58" y="2668625"/>
            <a:ext cx="979771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Data 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Gathering data from various sources like databases, spreadsheets, APIs, etc.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gency FB" panose="020B0503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Data Warehousing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Storing integrated data in a data warehouse for efficient querying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gency FB" panose="020B0503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Data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: Combining data from different sources into a cohesive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gency FB" panose="020B0503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Data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Applying statistical and analytical techniques to extract meaningful patterns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gency FB" panose="020B0503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Data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Creating visual representations of data, such as charts, graphs, and dashboards, to make insights more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Reporting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Generating reports to communicate findings to stakeholders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68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F91-1AA3-DEC5-5C08-3A432717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60" y="446448"/>
            <a:ext cx="10515600" cy="112679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7863-7CB3-427C-5C1E-9F128EF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5" y="1600254"/>
            <a:ext cx="11085095" cy="14152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Defining the scope of a Business Intelligence (BI) project is crucial to ensure clear objectives and effective execution. Here are some steps to help you outline your project scope: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D79E78-2B00-F88E-95DD-94FB3C70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57" y="2371388"/>
            <a:ext cx="112940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Objectives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Clearly define what you want to achieve with the BI project. Examples include improving decision-making, enhancing reporting capabilities, or identifying new business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Stakeholders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Identify all the stakeholders involved, including project sponsors, data analysts, IT staff, and end-users. Their input and requirements are vital for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Gather and document the functional and technical requirements. Functional requirements might include specific reports or dashboards, while technical requirements could involve data sources, integration needs, and security considerations.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288F9F-A59F-8883-82D7-101E18F0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90" y="4386831"/>
            <a:ext cx="114056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Success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Define how you will measure the success of the project. This could include specific KPIs (Key Performance Indicators) such as improved sales, reduced costs, or increased efficiency.</a:t>
            </a:r>
          </a:p>
        </p:txBody>
      </p:sp>
    </p:spTree>
    <p:extLst>
      <p:ext uri="{BB962C8B-B14F-4D97-AF65-F5344CB8AC3E}">
        <p14:creationId xmlns:p14="http://schemas.microsoft.com/office/powerpoint/2010/main" val="269635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1834-FCE9-2023-7F36-260DB4D8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338" y="539541"/>
            <a:ext cx="9135978" cy="83644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Project Management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36C8-333B-FBBC-395C-6AAB7A4A3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832" y="1533691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latin typeface="Agency FB" panose="020B0503020202020204" pitchFamily="34" charset="0"/>
              </a:rPr>
              <a:t>Project Budget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Personnel Costs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Software and Licenses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Data Acquisition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Consulting Services</a:t>
            </a:r>
            <a:endParaRPr lang="en-US" sz="14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Operational Costs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Contingency Fund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387A-ED08-94A0-31FB-BB1AE7E3C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8663" y="154889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latin typeface="Agency FB" panose="020B0503020202020204" pitchFamily="34" charset="0"/>
              </a:rPr>
              <a:t>Project Risk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Data Quality Risks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Technical Risks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Project Scope Risks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Cost Overruns</a:t>
            </a:r>
            <a:endParaRPr lang="en-US" sz="14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Skill Gaps</a:t>
            </a:r>
            <a:endParaRPr lang="en-US" sz="14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Stakeholder Engagement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gency FB" panose="020B0503020202020204" pitchFamily="34" charset="0"/>
              </a:rPr>
              <a:t>Change Management</a:t>
            </a:r>
            <a:r>
              <a:rPr lang="en-US" sz="1400" dirty="0">
                <a:latin typeface="Agency FB" panose="020B0503020202020204" pitchFamily="34" charset="0"/>
              </a:rPr>
              <a:t>: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87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F77C-E21D-2C17-2D24-6293DA43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0" y="397043"/>
            <a:ext cx="10018713" cy="132347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Project Management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885E-F7B8-60E5-AD9A-08BCC0186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010" y="2033337"/>
            <a:ext cx="4895055" cy="37779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latin typeface="Agency FB" panose="020B0503020202020204" pitchFamily="34" charset="0"/>
              </a:rPr>
              <a:t>Project monitoring and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Progress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Budget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Risk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Quality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Performance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Change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Documentation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197DA-408B-60A0-6560-2B60AD1C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935" y="2033338"/>
            <a:ext cx="4895056" cy="3429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latin typeface="Agency FB" panose="020B0503020202020204" pitchFamily="34" charset="0"/>
              </a:rPr>
              <a:t>Project closure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Completion Check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Stakeholder Approval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Final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Budget Reconciliation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Resource Release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gency FB" panose="020B0503020202020204" pitchFamily="34" charset="0"/>
              </a:rPr>
              <a:t>Formal Closure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9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714-6313-F0C6-DA55-70D8E0FD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0985"/>
            <a:ext cx="10018713" cy="9765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Risk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CBB650-DFC7-5180-8C9E-26AC3B04A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908" y="811452"/>
            <a:ext cx="1085425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Risk Identification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Identify potential risks that could affect the project or business. This can be done through brainstorming sessions, expert consultations, and reviewing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Risk Assessment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Evaluate the identified risks to determine their likelihood and potential impact. This helps in prioritizing the risks that need immediate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Risk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Analyze the causes and consequences of each risk. This can include quantitative methods (like probability and impact analysis) and qualitative methods (like scenario analysis).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Risk Mitigation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Develop strategies to reduce or eliminate the impact of identified risks. This can include implementing preventive measures, developing contingency plans, and allocating resources for risk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Risk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Continuously monitor and review risks throughout the project lifecycle. This helps in identifying new risks and assessing the effectiveness of risk mitigation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Risk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Keep all stakeholders informed about the risks and the steps being taken to manage them. Clear and consistent communication is key to effective risk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Risk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 Maintain detailed records of identified risks, assessments, mitigation plans, and monitoring activities. This documentation is valuable for future reference and continuous improvement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49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3F4C-A7E8-29E9-73B2-19B9ADD0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6777"/>
            <a:ext cx="9921626" cy="1251284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15A2-3883-051B-8C63-5E8F2258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39777"/>
            <a:ext cx="10018713" cy="4624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Enhancing decision-making for business intelligence (BI) involves leveraging data to make informed, strategic decisions. Here are some key strategies to improve decision-making in BI</a:t>
            </a:r>
          </a:p>
          <a:p>
            <a:pPr marL="0" indent="0">
              <a:buNone/>
            </a:pPr>
            <a:r>
              <a:rPr lang="en-US" sz="1800" b="1" dirty="0">
                <a:latin typeface="Agency FB" panose="020B0503020202020204" pitchFamily="34" charset="0"/>
              </a:rPr>
              <a:t>Advanced Analytics</a:t>
            </a:r>
            <a:r>
              <a:rPr lang="en-US" sz="1800" dirty="0">
                <a:latin typeface="Agency FB" panose="020B0503020202020204" pitchFamily="34" charset="0"/>
              </a:rPr>
              <a:t>: Utilize advanced analytics techniques such as predictive analytics, machine learning, and artificial intelligence to gain deeper insights and forecast future trends.</a:t>
            </a:r>
          </a:p>
          <a:p>
            <a:pPr marL="0" indent="0">
              <a:buNone/>
            </a:pPr>
            <a:endParaRPr lang="en-US" sz="18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gency FB" panose="020B0503020202020204" pitchFamily="34" charset="0"/>
              </a:rPr>
              <a:t>Collaborative Decision-Making</a:t>
            </a:r>
            <a:r>
              <a:rPr lang="en-US" sz="1800" dirty="0">
                <a:latin typeface="Agency FB" panose="020B0503020202020204" pitchFamily="34" charset="0"/>
              </a:rPr>
              <a:t>: Foster a collaborative environment where different departments and stakeholders can share insights and contribute to the decision-making process.</a:t>
            </a:r>
          </a:p>
          <a:p>
            <a:pPr marL="0" indent="0">
              <a:buNone/>
            </a:pPr>
            <a:endParaRPr lang="en-US" sz="18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gency FB" panose="020B0503020202020204" pitchFamily="34" charset="0"/>
              </a:rPr>
              <a:t>Real-Time Reporting</a:t>
            </a:r>
            <a:r>
              <a:rPr lang="en-US" sz="1800" dirty="0">
                <a:latin typeface="Agency FB" panose="020B0503020202020204" pitchFamily="34" charset="0"/>
              </a:rPr>
              <a:t>: Implement real-time reporting and dashboards to provide up-to-date information and enable timely decision-making.</a:t>
            </a:r>
          </a:p>
          <a:p>
            <a:pPr marL="0" indent="0">
              <a:buNone/>
            </a:pPr>
            <a:endParaRPr lang="en-US" sz="18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gency FB" panose="020B0503020202020204" pitchFamily="34" charset="0"/>
              </a:rPr>
              <a:t>Scenario Analysis</a:t>
            </a:r>
            <a:r>
              <a:rPr lang="en-US" sz="1800" dirty="0">
                <a:latin typeface="Agency FB" panose="020B0503020202020204" pitchFamily="34" charset="0"/>
              </a:rPr>
              <a:t>: Conduct scenario analysis to explore different business outcomes and their impacts. This helps in understanding potential risks and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239125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94656-461A-8ABD-F501-957F48DF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E08A25-1CF9-390E-B8D8-0C966AFA0F26}"/>
              </a:ext>
            </a:extLst>
          </p:cNvPr>
          <p:cNvSpPr txBox="1"/>
          <p:nvPr/>
        </p:nvSpPr>
        <p:spPr>
          <a:xfrm>
            <a:off x="1239253" y="2226439"/>
            <a:ext cx="106118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Implementing a BI software system can revolutionize how an organization handles and interprets data, leading to better business decisions and overall performance. This project will provide a thorough understanding of BI tools, project management practices, and data analysis methodologies.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7DCA0-293F-A1F2-BD91-AD051B2ECF91}"/>
              </a:ext>
            </a:extLst>
          </p:cNvPr>
          <p:cNvSpPr txBox="1"/>
          <p:nvPr/>
        </p:nvSpPr>
        <p:spPr>
          <a:xfrm>
            <a:off x="2719136" y="1259359"/>
            <a:ext cx="609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497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1787</TotalTime>
  <Words>795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Corbel</vt:lpstr>
      <vt:lpstr>Wingdings</vt:lpstr>
      <vt:lpstr>Parallax</vt:lpstr>
      <vt:lpstr>PowerPoint Presentation</vt:lpstr>
      <vt:lpstr> DEFINE THE PROJECT TOPIC  BI INTELLIGENCE</vt:lpstr>
      <vt:lpstr>PROJECT SCOPE </vt:lpstr>
      <vt:lpstr>Project Management Structure</vt:lpstr>
      <vt:lpstr>Project Management Structure</vt:lpstr>
      <vt:lpstr>Risk Management</vt:lpstr>
      <vt:lpstr>Benefits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Pramita Chakraborty</dc:creator>
  <cp:lastModifiedBy>Pramita Chakraborty</cp:lastModifiedBy>
  <cp:revision>2</cp:revision>
  <dcterms:created xsi:type="dcterms:W3CDTF">2025-01-13T15:54:24Z</dcterms:created>
  <dcterms:modified xsi:type="dcterms:W3CDTF">2025-01-23T16:54:15Z</dcterms:modified>
</cp:coreProperties>
</file>