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3"/>
  </p:notesMasterIdLst>
  <p:sldIdLst>
    <p:sldId id="258" r:id="rId3"/>
    <p:sldId id="270" r:id="rId4"/>
    <p:sldId id="261" r:id="rId5"/>
    <p:sldId id="269" r:id="rId6"/>
    <p:sldId id="281" r:id="rId7"/>
    <p:sldId id="257" r:id="rId8"/>
    <p:sldId id="292" r:id="rId9"/>
    <p:sldId id="271" r:id="rId10"/>
    <p:sldId id="289" r:id="rId11"/>
    <p:sldId id="268" r:id="rId12"/>
    <p:sldId id="297" r:id="rId13"/>
    <p:sldId id="294" r:id="rId14"/>
    <p:sldId id="298" r:id="rId15"/>
    <p:sldId id="293" r:id="rId16"/>
    <p:sldId id="296" r:id="rId17"/>
    <p:sldId id="291" r:id="rId18"/>
    <p:sldId id="286" r:id="rId19"/>
    <p:sldId id="299" r:id="rId20"/>
    <p:sldId id="300" r:id="rId21"/>
    <p:sldId id="301" r:id="rId22"/>
    <p:sldId id="285" r:id="rId23"/>
    <p:sldId id="277" r:id="rId24"/>
    <p:sldId id="287" r:id="rId25"/>
    <p:sldId id="303" r:id="rId26"/>
    <p:sldId id="304" r:id="rId27"/>
    <p:sldId id="305" r:id="rId28"/>
    <p:sldId id="273" r:id="rId29"/>
    <p:sldId id="274" r:id="rId30"/>
    <p:sldId id="280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994DB-C025-40D4-AB67-6C728BD4E347}" v="1261" dt="2021-12-10T03:44:11.323"/>
    <p1510:client id="{4FEFCC58-62E2-43C4-9CF8-008F313CA02D}" v="8" dt="2021-12-10T17:53:02.717"/>
    <p1510:client id="{6ECDDE8D-9F14-484C-9309-E6CF459DFF26}" v="667" dt="2021-12-10T06:59:12.084"/>
    <p1510:client id="{6FA9463D-ADED-DB52-B041-E6991C2B36E6}" v="260" dt="2021-12-10T03:44:18.904"/>
    <p1510:client id="{A1D9A7F3-7790-10FA-DBC6-3F577106D4D0}" v="316" dt="2021-12-10T06:54:25.668"/>
    <p1510:client id="{A9879D5C-7E1D-0002-1246-E2CE174555EA}" v="2939" dt="2021-12-10T06:59:25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lankenship" userId="67cf1835cb87c064" providerId="LiveId" clId="{4FEFCC58-62E2-43C4-9CF8-008F313CA02D}"/>
    <pc:docChg chg="undo custSel addSld delSld modSld sldOrd">
      <pc:chgData name="Joe Blankenship" userId="67cf1835cb87c064" providerId="LiveId" clId="{4FEFCC58-62E2-43C4-9CF8-008F313CA02D}" dt="2021-12-10T18:08:52.139" v="1254" actId="20577"/>
      <pc:docMkLst>
        <pc:docMk/>
      </pc:docMkLst>
      <pc:sldChg chg="modSp mod ord">
        <pc:chgData name="Joe Blankenship" userId="67cf1835cb87c064" providerId="LiveId" clId="{4FEFCC58-62E2-43C4-9CF8-008F313CA02D}" dt="2021-12-10T18:08:52.139" v="1254" actId="20577"/>
        <pc:sldMkLst>
          <pc:docMk/>
          <pc:sldMk cId="3318555890" sldId="274"/>
        </pc:sldMkLst>
        <pc:spChg chg="mod">
          <ac:chgData name="Joe Blankenship" userId="67cf1835cb87c064" providerId="LiveId" clId="{4FEFCC58-62E2-43C4-9CF8-008F313CA02D}" dt="2021-12-10T18:08:52.139" v="1254" actId="20577"/>
          <ac:spMkLst>
            <pc:docMk/>
            <pc:sldMk cId="3318555890" sldId="274"/>
            <ac:spMk id="3" creationId="{0F8EE06F-E263-4315-828F-1EF9615802A5}"/>
          </ac:spMkLst>
        </pc:spChg>
      </pc:sldChg>
      <pc:sldChg chg="modSp mod">
        <pc:chgData name="Joe Blankenship" userId="67cf1835cb87c064" providerId="LiveId" clId="{4FEFCC58-62E2-43C4-9CF8-008F313CA02D}" dt="2021-12-10T18:05:33.289" v="814" actId="20577"/>
        <pc:sldMkLst>
          <pc:docMk/>
          <pc:sldMk cId="1842084733" sldId="280"/>
        </pc:sldMkLst>
        <pc:spChg chg="mod">
          <ac:chgData name="Joe Blankenship" userId="67cf1835cb87c064" providerId="LiveId" clId="{4FEFCC58-62E2-43C4-9CF8-008F313CA02D}" dt="2021-12-10T18:05:33.289" v="814" actId="20577"/>
          <ac:spMkLst>
            <pc:docMk/>
            <pc:sldMk cId="1842084733" sldId="280"/>
            <ac:spMk id="3" creationId="{E490B731-99A6-476B-8EEB-DB6E1114B908}"/>
          </ac:spMkLst>
        </pc:spChg>
      </pc:sldChg>
      <pc:sldChg chg="addSp delSp modSp mod">
        <pc:chgData name="Joe Blankenship" userId="67cf1835cb87c064" providerId="LiveId" clId="{4FEFCC58-62E2-43C4-9CF8-008F313CA02D}" dt="2021-12-10T18:02:23.366" v="558" actId="207"/>
        <pc:sldMkLst>
          <pc:docMk/>
          <pc:sldMk cId="2906000003" sldId="287"/>
        </pc:sldMkLst>
        <pc:spChg chg="del">
          <ac:chgData name="Joe Blankenship" userId="67cf1835cb87c064" providerId="LiveId" clId="{4FEFCC58-62E2-43C4-9CF8-008F313CA02D}" dt="2021-12-10T17:42:12.164" v="4" actId="478"/>
          <ac:spMkLst>
            <pc:docMk/>
            <pc:sldMk cId="2906000003" sldId="287"/>
            <ac:spMk id="3" creationId="{22EDE2B5-922E-4DDF-BF23-4AD49A7CC516}"/>
          </ac:spMkLst>
        </pc:spChg>
        <pc:spChg chg="add mod">
          <ac:chgData name="Joe Blankenship" userId="67cf1835cb87c064" providerId="LiveId" clId="{4FEFCC58-62E2-43C4-9CF8-008F313CA02D}" dt="2021-12-10T18:02:18.777" v="557" actId="207"/>
          <ac:spMkLst>
            <pc:docMk/>
            <pc:sldMk cId="2906000003" sldId="287"/>
            <ac:spMk id="6" creationId="{8B4C1F7D-4301-4885-A680-B0F097C9F990}"/>
          </ac:spMkLst>
        </pc:spChg>
        <pc:spChg chg="add mod">
          <ac:chgData name="Joe Blankenship" userId="67cf1835cb87c064" providerId="LiveId" clId="{4FEFCC58-62E2-43C4-9CF8-008F313CA02D}" dt="2021-12-10T18:02:23.366" v="558" actId="207"/>
          <ac:spMkLst>
            <pc:docMk/>
            <pc:sldMk cId="2906000003" sldId="287"/>
            <ac:spMk id="7" creationId="{9716C75D-54DE-4BCE-ABD5-A9BFE5C751E5}"/>
          </ac:spMkLst>
        </pc:spChg>
        <pc:spChg chg="add mod">
          <ac:chgData name="Joe Blankenship" userId="67cf1835cb87c064" providerId="LiveId" clId="{4FEFCC58-62E2-43C4-9CF8-008F313CA02D}" dt="2021-12-10T18:02:12.360" v="555" actId="207"/>
          <ac:spMkLst>
            <pc:docMk/>
            <pc:sldMk cId="2906000003" sldId="287"/>
            <ac:spMk id="8" creationId="{9350A30C-6891-43C0-ABF3-8F41B909D790}"/>
          </ac:spMkLst>
        </pc:spChg>
        <pc:picChg chg="del mod">
          <ac:chgData name="Joe Blankenship" userId="67cf1835cb87c064" providerId="LiveId" clId="{4FEFCC58-62E2-43C4-9CF8-008F313CA02D}" dt="2021-12-10T17:41:54.033" v="1" actId="478"/>
          <ac:picMkLst>
            <pc:docMk/>
            <pc:sldMk cId="2906000003" sldId="287"/>
            <ac:picMk id="4" creationId="{A82E3079-3C82-435D-B95E-0ACA92A3285B}"/>
          </ac:picMkLst>
        </pc:picChg>
      </pc:sldChg>
      <pc:sldChg chg="addSp delSp modSp del mod">
        <pc:chgData name="Joe Blankenship" userId="67cf1835cb87c064" providerId="LiveId" clId="{4FEFCC58-62E2-43C4-9CF8-008F313CA02D}" dt="2021-12-10T18:02:38.769" v="560" actId="47"/>
        <pc:sldMkLst>
          <pc:docMk/>
          <pc:sldMk cId="2724461217" sldId="288"/>
        </pc:sldMkLst>
        <pc:spChg chg="add mod">
          <ac:chgData name="Joe Blankenship" userId="67cf1835cb87c064" providerId="LiveId" clId="{4FEFCC58-62E2-43C4-9CF8-008F313CA02D}" dt="2021-12-10T17:42:05.228" v="2" actId="478"/>
          <ac:spMkLst>
            <pc:docMk/>
            <pc:sldMk cId="2724461217" sldId="288"/>
            <ac:spMk id="5" creationId="{4D7D8D1A-E780-4872-952C-D4D26B2578D1}"/>
          </ac:spMkLst>
        </pc:spChg>
        <pc:picChg chg="del">
          <ac:chgData name="Joe Blankenship" userId="67cf1835cb87c064" providerId="LiveId" clId="{4FEFCC58-62E2-43C4-9CF8-008F313CA02D}" dt="2021-12-10T17:42:05.228" v="2" actId="478"/>
          <ac:picMkLst>
            <pc:docMk/>
            <pc:sldMk cId="2724461217" sldId="288"/>
            <ac:picMk id="4" creationId="{7AA89D29-D71E-4303-AE52-CC053220B527}"/>
          </ac:picMkLst>
        </pc:picChg>
      </pc:sldChg>
      <pc:sldChg chg="delSp del mod">
        <pc:chgData name="Joe Blankenship" userId="67cf1835cb87c064" providerId="LiveId" clId="{4FEFCC58-62E2-43C4-9CF8-008F313CA02D}" dt="2021-12-10T18:02:36.496" v="559" actId="47"/>
        <pc:sldMkLst>
          <pc:docMk/>
          <pc:sldMk cId="3049115779" sldId="302"/>
        </pc:sldMkLst>
        <pc:spChg chg="del">
          <ac:chgData name="Joe Blankenship" userId="67cf1835cb87c064" providerId="LiveId" clId="{4FEFCC58-62E2-43C4-9CF8-008F313CA02D}" dt="2021-12-10T18:01:28.190" v="547" actId="478"/>
          <ac:spMkLst>
            <pc:docMk/>
            <pc:sldMk cId="3049115779" sldId="302"/>
            <ac:spMk id="3" creationId="{DA4ED135-A6D9-4153-BAEB-30AD9582572A}"/>
          </ac:spMkLst>
        </pc:spChg>
        <pc:spChg chg="del">
          <ac:chgData name="Joe Blankenship" userId="67cf1835cb87c064" providerId="LiveId" clId="{4FEFCC58-62E2-43C4-9CF8-008F313CA02D}" dt="2021-12-10T18:01:25.585" v="546" actId="478"/>
          <ac:spMkLst>
            <pc:docMk/>
            <pc:sldMk cId="3049115779" sldId="302"/>
            <ac:spMk id="4" creationId="{B9FCF225-2A19-485E-9231-EC97EA17116D}"/>
          </ac:spMkLst>
        </pc:spChg>
      </pc:sldChg>
      <pc:sldChg chg="addSp delSp modSp add mod">
        <pc:chgData name="Joe Blankenship" userId="67cf1835cb87c064" providerId="LiveId" clId="{4FEFCC58-62E2-43C4-9CF8-008F313CA02D}" dt="2021-12-10T18:02:07.858" v="554" actId="207"/>
        <pc:sldMkLst>
          <pc:docMk/>
          <pc:sldMk cId="2984512507" sldId="303"/>
        </pc:sldMkLst>
        <pc:spChg chg="mod">
          <ac:chgData name="Joe Blankenship" userId="67cf1835cb87c064" providerId="LiveId" clId="{4FEFCC58-62E2-43C4-9CF8-008F313CA02D}" dt="2021-12-10T17:47:47.707" v="278" actId="20577"/>
          <ac:spMkLst>
            <pc:docMk/>
            <pc:sldMk cId="2984512507" sldId="303"/>
            <ac:spMk id="2" creationId="{AD5B4BB2-5DBF-4BCF-A2A0-A1F2AB546B10}"/>
          </ac:spMkLst>
        </pc:spChg>
        <pc:spChg chg="add del mod">
          <ac:chgData name="Joe Blankenship" userId="67cf1835cb87c064" providerId="LiveId" clId="{4FEFCC58-62E2-43C4-9CF8-008F313CA02D}" dt="2021-12-10T17:48:19.474" v="292" actId="478"/>
          <ac:spMkLst>
            <pc:docMk/>
            <pc:sldMk cId="2984512507" sldId="303"/>
            <ac:spMk id="4" creationId="{7E568EB0-2859-47B5-BD9F-62F8F9D6F7F2}"/>
          </ac:spMkLst>
        </pc:spChg>
        <pc:spChg chg="del">
          <ac:chgData name="Joe Blankenship" userId="67cf1835cb87c064" providerId="LiveId" clId="{4FEFCC58-62E2-43C4-9CF8-008F313CA02D}" dt="2021-12-10T17:47:56.607" v="280" actId="478"/>
          <ac:spMkLst>
            <pc:docMk/>
            <pc:sldMk cId="2984512507" sldId="303"/>
            <ac:spMk id="6" creationId="{8B4C1F7D-4301-4885-A680-B0F097C9F990}"/>
          </ac:spMkLst>
        </pc:spChg>
        <pc:spChg chg="del">
          <ac:chgData name="Joe Blankenship" userId="67cf1835cb87c064" providerId="LiveId" clId="{4FEFCC58-62E2-43C4-9CF8-008F313CA02D}" dt="2021-12-10T17:47:54.164" v="279" actId="478"/>
          <ac:spMkLst>
            <pc:docMk/>
            <pc:sldMk cId="2984512507" sldId="303"/>
            <ac:spMk id="7" creationId="{9716C75D-54DE-4BCE-ABD5-A9BFE5C751E5}"/>
          </ac:spMkLst>
        </pc:spChg>
        <pc:spChg chg="mod">
          <ac:chgData name="Joe Blankenship" userId="67cf1835cb87c064" providerId="LiveId" clId="{4FEFCC58-62E2-43C4-9CF8-008F313CA02D}" dt="2021-12-10T18:02:07.858" v="554" actId="207"/>
          <ac:spMkLst>
            <pc:docMk/>
            <pc:sldMk cId="2984512507" sldId="303"/>
            <ac:spMk id="8" creationId="{9350A30C-6891-43C0-ABF3-8F41B909D790}"/>
          </ac:spMkLst>
        </pc:spChg>
        <pc:spChg chg="add mod">
          <ac:chgData name="Joe Blankenship" userId="67cf1835cb87c064" providerId="LiveId" clId="{4FEFCC58-62E2-43C4-9CF8-008F313CA02D}" dt="2021-12-10T18:02:05.290" v="553" actId="207"/>
          <ac:spMkLst>
            <pc:docMk/>
            <pc:sldMk cId="2984512507" sldId="303"/>
            <ac:spMk id="9" creationId="{AD028F8B-D73C-4511-B4D2-45FE68CE6CF0}"/>
          </ac:spMkLst>
        </pc:spChg>
      </pc:sldChg>
      <pc:sldChg chg="modSp add mod">
        <pc:chgData name="Joe Blankenship" userId="67cf1835cb87c064" providerId="LiveId" clId="{4FEFCC58-62E2-43C4-9CF8-008F313CA02D}" dt="2021-12-10T18:00:13.594" v="541" actId="207"/>
        <pc:sldMkLst>
          <pc:docMk/>
          <pc:sldMk cId="3145652815" sldId="304"/>
        </pc:sldMkLst>
        <pc:spChg chg="mod">
          <ac:chgData name="Joe Blankenship" userId="67cf1835cb87c064" providerId="LiveId" clId="{4FEFCC58-62E2-43C4-9CF8-008F313CA02D}" dt="2021-12-10T17:51:51.971" v="365" actId="20577"/>
          <ac:spMkLst>
            <pc:docMk/>
            <pc:sldMk cId="3145652815" sldId="304"/>
            <ac:spMk id="2" creationId="{AD5B4BB2-5DBF-4BCF-A2A0-A1F2AB546B10}"/>
          </ac:spMkLst>
        </pc:spChg>
        <pc:spChg chg="mod">
          <ac:chgData name="Joe Blankenship" userId="67cf1835cb87c064" providerId="LiveId" clId="{4FEFCC58-62E2-43C4-9CF8-008F313CA02D}" dt="2021-12-10T17:59:58.274" v="537" actId="207"/>
          <ac:spMkLst>
            <pc:docMk/>
            <pc:sldMk cId="3145652815" sldId="304"/>
            <ac:spMk id="6" creationId="{8B4C1F7D-4301-4885-A680-B0F097C9F990}"/>
          </ac:spMkLst>
        </pc:spChg>
        <pc:spChg chg="mod">
          <ac:chgData name="Joe Blankenship" userId="67cf1835cb87c064" providerId="LiveId" clId="{4FEFCC58-62E2-43C4-9CF8-008F313CA02D}" dt="2021-12-10T18:00:03.888" v="539" actId="207"/>
          <ac:spMkLst>
            <pc:docMk/>
            <pc:sldMk cId="3145652815" sldId="304"/>
            <ac:spMk id="7" creationId="{9716C75D-54DE-4BCE-ABD5-A9BFE5C751E5}"/>
          </ac:spMkLst>
        </pc:spChg>
        <pc:spChg chg="mod">
          <ac:chgData name="Joe Blankenship" userId="67cf1835cb87c064" providerId="LiveId" clId="{4FEFCC58-62E2-43C4-9CF8-008F313CA02D}" dt="2021-12-10T18:00:13.594" v="541" actId="207"/>
          <ac:spMkLst>
            <pc:docMk/>
            <pc:sldMk cId="3145652815" sldId="304"/>
            <ac:spMk id="8" creationId="{9350A30C-6891-43C0-ABF3-8F41B909D790}"/>
          </ac:spMkLst>
        </pc:spChg>
      </pc:sldChg>
      <pc:sldChg chg="modSp add mod">
        <pc:chgData name="Joe Blankenship" userId="67cf1835cb87c064" providerId="LiveId" clId="{4FEFCC58-62E2-43C4-9CF8-008F313CA02D}" dt="2021-12-10T18:00:47.758" v="545" actId="207"/>
        <pc:sldMkLst>
          <pc:docMk/>
          <pc:sldMk cId="3045005039" sldId="305"/>
        </pc:sldMkLst>
        <pc:spChg chg="mod">
          <ac:chgData name="Joe Blankenship" userId="67cf1835cb87c064" providerId="LiveId" clId="{4FEFCC58-62E2-43C4-9CF8-008F313CA02D}" dt="2021-12-10T17:52:56.009" v="376" actId="20577"/>
          <ac:spMkLst>
            <pc:docMk/>
            <pc:sldMk cId="3045005039" sldId="305"/>
            <ac:spMk id="2" creationId="{AD5B4BB2-5DBF-4BCF-A2A0-A1F2AB546B10}"/>
          </ac:spMkLst>
        </pc:spChg>
        <pc:spChg chg="mod">
          <ac:chgData name="Joe Blankenship" userId="67cf1835cb87c064" providerId="LiveId" clId="{4FEFCC58-62E2-43C4-9CF8-008F313CA02D}" dt="2021-12-10T18:00:28.774" v="543" actId="207"/>
          <ac:spMkLst>
            <pc:docMk/>
            <pc:sldMk cId="3045005039" sldId="305"/>
            <ac:spMk id="8" creationId="{9350A30C-6891-43C0-ABF3-8F41B909D790}"/>
          </ac:spMkLst>
        </pc:spChg>
        <pc:spChg chg="mod">
          <ac:chgData name="Joe Blankenship" userId="67cf1835cb87c064" providerId="LiveId" clId="{4FEFCC58-62E2-43C4-9CF8-008F313CA02D}" dt="2021-12-10T18:00:47.758" v="545" actId="207"/>
          <ac:spMkLst>
            <pc:docMk/>
            <pc:sldMk cId="3045005039" sldId="305"/>
            <ac:spMk id="9" creationId="{AD028F8B-D73C-4511-B4D2-45FE68CE6CF0}"/>
          </ac:spMkLst>
        </pc:spChg>
      </pc:sldChg>
      <pc:sldChg chg="add del">
        <pc:chgData name="Joe Blankenship" userId="67cf1835cb87c064" providerId="LiveId" clId="{4FEFCC58-62E2-43C4-9CF8-008F313CA02D}" dt="2021-12-10T17:53:02.695" v="378"/>
        <pc:sldMkLst>
          <pc:docMk/>
          <pc:sldMk cId="3337501043" sldId="3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AD348-903E-410C-A7F5-F2B77FCEA25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BE4D74F-A452-489B-8215-A18122F42901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Dataset</a:t>
          </a:r>
        </a:p>
      </dgm:t>
    </dgm:pt>
    <dgm:pt modelId="{42417486-E6E5-438B-970E-4B3B757B636E}" type="parTrans" cxnId="{13AEFA27-E0E1-4DF4-B3C9-40FABFC2368B}">
      <dgm:prSet/>
      <dgm:spPr/>
      <dgm:t>
        <a:bodyPr/>
        <a:lstStyle/>
        <a:p>
          <a:endParaRPr lang="en-US"/>
        </a:p>
      </dgm:t>
    </dgm:pt>
    <dgm:pt modelId="{0F64F003-A1A8-4215-9CEF-7AF9F0EEC438}" type="sibTrans" cxnId="{13AEFA27-E0E1-4DF4-B3C9-40FABFC2368B}">
      <dgm:prSet/>
      <dgm:spPr/>
      <dgm:t>
        <a:bodyPr/>
        <a:lstStyle/>
        <a:p>
          <a:endParaRPr lang="en-US"/>
        </a:p>
      </dgm:t>
    </dgm:pt>
    <dgm:pt modelId="{31152A66-5FE1-48A1-B236-03FDEC438014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Preprocessing</a:t>
          </a:r>
        </a:p>
      </dgm:t>
    </dgm:pt>
    <dgm:pt modelId="{A8E60278-AFD7-4439-BC93-CC4CE3FA7FD8}" type="parTrans" cxnId="{8D693C2F-E7D3-41AC-82A9-980302D80E8D}">
      <dgm:prSet/>
      <dgm:spPr/>
      <dgm:t>
        <a:bodyPr/>
        <a:lstStyle/>
        <a:p>
          <a:endParaRPr lang="en-US"/>
        </a:p>
      </dgm:t>
    </dgm:pt>
    <dgm:pt modelId="{395D9C38-4A41-41E0-BCDC-EF88BAFEBE35}" type="sibTrans" cxnId="{8D693C2F-E7D3-41AC-82A9-980302D80E8D}">
      <dgm:prSet/>
      <dgm:spPr/>
      <dgm:t>
        <a:bodyPr/>
        <a:lstStyle/>
        <a:p>
          <a:endParaRPr lang="en-US"/>
        </a:p>
      </dgm:t>
    </dgm:pt>
    <dgm:pt modelId="{12C1F21E-6223-41E5-8EED-D02BC2601F7B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Sentiwordnet</a:t>
          </a:r>
        </a:p>
      </dgm:t>
    </dgm:pt>
    <dgm:pt modelId="{387019E4-27EF-46A7-897F-EBAF4A7B5463}" type="parTrans" cxnId="{FCD39498-885E-4788-A88F-43574183DCF6}">
      <dgm:prSet/>
      <dgm:spPr/>
      <dgm:t>
        <a:bodyPr/>
        <a:lstStyle/>
        <a:p>
          <a:endParaRPr lang="en-US"/>
        </a:p>
      </dgm:t>
    </dgm:pt>
    <dgm:pt modelId="{89456817-7171-4EDD-91A9-5737C534D6E0}" type="sibTrans" cxnId="{FCD39498-885E-4788-A88F-43574183DCF6}">
      <dgm:prSet/>
      <dgm:spPr/>
      <dgm:t>
        <a:bodyPr/>
        <a:lstStyle/>
        <a:p>
          <a:endParaRPr lang="en-US"/>
        </a:p>
      </dgm:t>
    </dgm:pt>
    <dgm:pt modelId="{25DAD37D-88A1-459E-8947-696E32AF4522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Models</a:t>
          </a:r>
        </a:p>
      </dgm:t>
    </dgm:pt>
    <dgm:pt modelId="{6DF6023A-4A91-4834-91F4-7246E971193A}" type="parTrans" cxnId="{10847B3A-99EE-435A-8BAF-6266859BB3E0}">
      <dgm:prSet/>
      <dgm:spPr/>
      <dgm:t>
        <a:bodyPr/>
        <a:lstStyle/>
        <a:p>
          <a:endParaRPr lang="en-US"/>
        </a:p>
      </dgm:t>
    </dgm:pt>
    <dgm:pt modelId="{760BAA9D-2E29-4375-981E-C1F251D2CD45}" type="sibTrans" cxnId="{10847B3A-99EE-435A-8BAF-6266859BB3E0}">
      <dgm:prSet/>
      <dgm:spPr/>
      <dgm:t>
        <a:bodyPr/>
        <a:lstStyle/>
        <a:p>
          <a:endParaRPr lang="en-US"/>
        </a:p>
      </dgm:t>
    </dgm:pt>
    <dgm:pt modelId="{0CC3ED9F-8EC8-48FB-9C95-8E545816E2B3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Results</a:t>
          </a:r>
        </a:p>
      </dgm:t>
    </dgm:pt>
    <dgm:pt modelId="{87DB80C1-F7CD-4067-A9DD-B137768A6EB1}" type="parTrans" cxnId="{4F0BC74E-5765-4E16-B14C-6B61D0B28984}">
      <dgm:prSet/>
      <dgm:spPr/>
      <dgm:t>
        <a:bodyPr/>
        <a:lstStyle/>
        <a:p>
          <a:endParaRPr lang="en-US"/>
        </a:p>
      </dgm:t>
    </dgm:pt>
    <dgm:pt modelId="{D0FEBC6C-CC27-45AD-B7E8-F341A42852B4}" type="sibTrans" cxnId="{4F0BC74E-5765-4E16-B14C-6B61D0B28984}">
      <dgm:prSet/>
      <dgm:spPr/>
      <dgm:t>
        <a:bodyPr/>
        <a:lstStyle/>
        <a:p>
          <a:endParaRPr lang="en-US"/>
        </a:p>
      </dgm:t>
    </dgm:pt>
    <dgm:pt modelId="{686FF3B8-DD63-42B4-8DF3-51CDDAFA3422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Classification</a:t>
          </a:r>
        </a:p>
      </dgm:t>
    </dgm:pt>
    <dgm:pt modelId="{8E65AC8B-2CD6-45FC-9705-55DF46A6D7E5}" type="parTrans" cxnId="{BFF66408-E6E9-4669-BA13-5FA0B7A8D915}">
      <dgm:prSet/>
      <dgm:spPr/>
      <dgm:t>
        <a:bodyPr/>
        <a:lstStyle/>
        <a:p>
          <a:endParaRPr lang="en-US"/>
        </a:p>
      </dgm:t>
    </dgm:pt>
    <dgm:pt modelId="{D014DC25-6897-47A6-8A8D-76B372C26DA9}" type="sibTrans" cxnId="{BFF66408-E6E9-4669-BA13-5FA0B7A8D915}">
      <dgm:prSet/>
      <dgm:spPr/>
      <dgm:t>
        <a:bodyPr/>
        <a:lstStyle/>
        <a:p>
          <a:endParaRPr lang="en-US"/>
        </a:p>
      </dgm:t>
    </dgm:pt>
    <dgm:pt modelId="{D929FA3F-8088-4F90-8D7A-2E24EEF2D49A}" type="pres">
      <dgm:prSet presAssocID="{38DAD348-903E-410C-A7F5-F2B77FCEA254}" presName="linearFlow" presStyleCnt="0">
        <dgm:presLayoutVars>
          <dgm:resizeHandles val="exact"/>
        </dgm:presLayoutVars>
      </dgm:prSet>
      <dgm:spPr/>
    </dgm:pt>
    <dgm:pt modelId="{F36399F7-2B13-4DE1-95FF-946CBC16039E}" type="pres">
      <dgm:prSet presAssocID="{ABE4D74F-A452-489B-8215-A18122F42901}" presName="node" presStyleLbl="node1" presStyleIdx="0" presStyleCnt="6" custScaleX="250496" custScaleY="65585">
        <dgm:presLayoutVars>
          <dgm:bulletEnabled val="1"/>
        </dgm:presLayoutVars>
      </dgm:prSet>
      <dgm:spPr/>
    </dgm:pt>
    <dgm:pt modelId="{14B49725-7B08-4EC7-BD3E-25D26AA9E641}" type="pres">
      <dgm:prSet presAssocID="{0F64F003-A1A8-4215-9CEF-7AF9F0EEC438}" presName="sibTrans" presStyleLbl="sibTrans2D1" presStyleIdx="0" presStyleCnt="5"/>
      <dgm:spPr/>
    </dgm:pt>
    <dgm:pt modelId="{5B8E7363-765B-40EE-B5CF-9B462FABB431}" type="pres">
      <dgm:prSet presAssocID="{0F64F003-A1A8-4215-9CEF-7AF9F0EEC438}" presName="connectorText" presStyleLbl="sibTrans2D1" presStyleIdx="0" presStyleCnt="5"/>
      <dgm:spPr/>
    </dgm:pt>
    <dgm:pt modelId="{03389603-7BDC-4C0D-AACD-A3A9C866C86D}" type="pres">
      <dgm:prSet presAssocID="{31152A66-5FE1-48A1-B236-03FDEC438014}" presName="node" presStyleLbl="node1" presStyleIdx="1" presStyleCnt="6" custScaleX="250496" custScaleY="59787">
        <dgm:presLayoutVars>
          <dgm:bulletEnabled val="1"/>
        </dgm:presLayoutVars>
      </dgm:prSet>
      <dgm:spPr/>
    </dgm:pt>
    <dgm:pt modelId="{896E3CFC-5F9B-43C5-8B6E-CEBC4690D48E}" type="pres">
      <dgm:prSet presAssocID="{395D9C38-4A41-41E0-BCDC-EF88BAFEBE35}" presName="sibTrans" presStyleLbl="sibTrans2D1" presStyleIdx="1" presStyleCnt="5"/>
      <dgm:spPr/>
    </dgm:pt>
    <dgm:pt modelId="{AE7C1326-2052-4B16-A251-81A5EE6DBFD1}" type="pres">
      <dgm:prSet presAssocID="{395D9C38-4A41-41E0-BCDC-EF88BAFEBE35}" presName="connectorText" presStyleLbl="sibTrans2D1" presStyleIdx="1" presStyleCnt="5"/>
      <dgm:spPr/>
    </dgm:pt>
    <dgm:pt modelId="{BCC9A780-BAF3-43D9-B8AC-39B353B89503}" type="pres">
      <dgm:prSet presAssocID="{12C1F21E-6223-41E5-8EED-D02BC2601F7B}" presName="node" presStyleLbl="node1" presStyleIdx="2" presStyleCnt="6" custScaleX="250496" custScaleY="59176">
        <dgm:presLayoutVars>
          <dgm:bulletEnabled val="1"/>
        </dgm:presLayoutVars>
      </dgm:prSet>
      <dgm:spPr/>
    </dgm:pt>
    <dgm:pt modelId="{6E9E5720-86FD-4400-B45A-80B7C318CC8B}" type="pres">
      <dgm:prSet presAssocID="{89456817-7171-4EDD-91A9-5737C534D6E0}" presName="sibTrans" presStyleLbl="sibTrans2D1" presStyleIdx="2" presStyleCnt="5"/>
      <dgm:spPr/>
    </dgm:pt>
    <dgm:pt modelId="{38CDD047-1366-4764-A491-9D031992886D}" type="pres">
      <dgm:prSet presAssocID="{89456817-7171-4EDD-91A9-5737C534D6E0}" presName="connectorText" presStyleLbl="sibTrans2D1" presStyleIdx="2" presStyleCnt="5"/>
      <dgm:spPr/>
    </dgm:pt>
    <dgm:pt modelId="{A3F99262-5FBE-485F-9B7F-A8F1E7A8B3A9}" type="pres">
      <dgm:prSet presAssocID="{25DAD37D-88A1-459E-8947-696E32AF4522}" presName="node" presStyleLbl="node1" presStyleIdx="3" presStyleCnt="6" custScaleX="250496" custScaleY="48979">
        <dgm:presLayoutVars>
          <dgm:bulletEnabled val="1"/>
        </dgm:presLayoutVars>
      </dgm:prSet>
      <dgm:spPr/>
    </dgm:pt>
    <dgm:pt modelId="{27EDB629-D7C7-4A2D-891A-300BB62D5EEF}" type="pres">
      <dgm:prSet presAssocID="{760BAA9D-2E29-4375-981E-C1F251D2CD45}" presName="sibTrans" presStyleLbl="sibTrans2D1" presStyleIdx="3" presStyleCnt="5"/>
      <dgm:spPr/>
    </dgm:pt>
    <dgm:pt modelId="{3C454A13-19F7-4C90-AB0E-42AE9FF3CF95}" type="pres">
      <dgm:prSet presAssocID="{760BAA9D-2E29-4375-981E-C1F251D2CD45}" presName="connectorText" presStyleLbl="sibTrans2D1" presStyleIdx="3" presStyleCnt="5"/>
      <dgm:spPr/>
    </dgm:pt>
    <dgm:pt modelId="{25BC8313-7EF1-455D-A2E2-34C22F25005D}" type="pres">
      <dgm:prSet presAssocID="{686FF3B8-DD63-42B4-8DF3-51CDDAFA3422}" presName="node" presStyleLbl="node1" presStyleIdx="4" presStyleCnt="6" custScaleX="250496" custScaleY="45454">
        <dgm:presLayoutVars>
          <dgm:bulletEnabled val="1"/>
        </dgm:presLayoutVars>
      </dgm:prSet>
      <dgm:spPr/>
    </dgm:pt>
    <dgm:pt modelId="{9FED5F4E-F9CB-46CC-A92F-B70A99D73483}" type="pres">
      <dgm:prSet presAssocID="{D014DC25-6897-47A6-8A8D-76B372C26DA9}" presName="sibTrans" presStyleLbl="sibTrans2D1" presStyleIdx="4" presStyleCnt="5"/>
      <dgm:spPr/>
    </dgm:pt>
    <dgm:pt modelId="{948941C7-8DBD-48D2-926A-585839C85062}" type="pres">
      <dgm:prSet presAssocID="{D014DC25-6897-47A6-8A8D-76B372C26DA9}" presName="connectorText" presStyleLbl="sibTrans2D1" presStyleIdx="4" presStyleCnt="5"/>
      <dgm:spPr/>
    </dgm:pt>
    <dgm:pt modelId="{927B21A3-D078-48AB-B138-5AFCB8505379}" type="pres">
      <dgm:prSet presAssocID="{0CC3ED9F-8EC8-48FB-9C95-8E545816E2B3}" presName="node" presStyleLbl="node1" presStyleIdx="5" presStyleCnt="6" custScaleX="260064" custScaleY="56154">
        <dgm:presLayoutVars>
          <dgm:bulletEnabled val="1"/>
        </dgm:presLayoutVars>
      </dgm:prSet>
      <dgm:spPr/>
    </dgm:pt>
  </dgm:ptLst>
  <dgm:cxnLst>
    <dgm:cxn modelId="{BFF66408-E6E9-4669-BA13-5FA0B7A8D915}" srcId="{38DAD348-903E-410C-A7F5-F2B77FCEA254}" destId="{686FF3B8-DD63-42B4-8DF3-51CDDAFA3422}" srcOrd="4" destOrd="0" parTransId="{8E65AC8B-2CD6-45FC-9705-55DF46A6D7E5}" sibTransId="{D014DC25-6897-47A6-8A8D-76B372C26DA9}"/>
    <dgm:cxn modelId="{78EB4F08-6F7F-4FD1-A02B-7684F25DAFA7}" type="presOf" srcId="{760BAA9D-2E29-4375-981E-C1F251D2CD45}" destId="{3C454A13-19F7-4C90-AB0E-42AE9FF3CF95}" srcOrd="1" destOrd="0" presId="urn:microsoft.com/office/officeart/2005/8/layout/process2"/>
    <dgm:cxn modelId="{19ADB810-E2D3-4068-AC33-EFF6C5546714}" type="presOf" srcId="{D014DC25-6897-47A6-8A8D-76B372C26DA9}" destId="{948941C7-8DBD-48D2-926A-585839C85062}" srcOrd="1" destOrd="0" presId="urn:microsoft.com/office/officeart/2005/8/layout/process2"/>
    <dgm:cxn modelId="{6C02D419-0D45-41D3-9D30-6AB2448238DC}" type="presOf" srcId="{686FF3B8-DD63-42B4-8DF3-51CDDAFA3422}" destId="{25BC8313-7EF1-455D-A2E2-34C22F25005D}" srcOrd="0" destOrd="0" presId="urn:microsoft.com/office/officeart/2005/8/layout/process2"/>
    <dgm:cxn modelId="{05615E23-4316-405E-9EE7-024549E11744}" type="presOf" srcId="{38DAD348-903E-410C-A7F5-F2B77FCEA254}" destId="{D929FA3F-8088-4F90-8D7A-2E24EEF2D49A}" srcOrd="0" destOrd="0" presId="urn:microsoft.com/office/officeart/2005/8/layout/process2"/>
    <dgm:cxn modelId="{88070E27-7D5D-48DD-A697-5F94F49C65B7}" type="presOf" srcId="{0CC3ED9F-8EC8-48FB-9C95-8E545816E2B3}" destId="{927B21A3-D078-48AB-B138-5AFCB8505379}" srcOrd="0" destOrd="0" presId="urn:microsoft.com/office/officeart/2005/8/layout/process2"/>
    <dgm:cxn modelId="{13AEFA27-E0E1-4DF4-B3C9-40FABFC2368B}" srcId="{38DAD348-903E-410C-A7F5-F2B77FCEA254}" destId="{ABE4D74F-A452-489B-8215-A18122F42901}" srcOrd="0" destOrd="0" parTransId="{42417486-E6E5-438B-970E-4B3B757B636E}" sibTransId="{0F64F003-A1A8-4215-9CEF-7AF9F0EEC438}"/>
    <dgm:cxn modelId="{8D693C2F-E7D3-41AC-82A9-980302D80E8D}" srcId="{38DAD348-903E-410C-A7F5-F2B77FCEA254}" destId="{31152A66-5FE1-48A1-B236-03FDEC438014}" srcOrd="1" destOrd="0" parTransId="{A8E60278-AFD7-4439-BC93-CC4CE3FA7FD8}" sibTransId="{395D9C38-4A41-41E0-BCDC-EF88BAFEBE35}"/>
    <dgm:cxn modelId="{10847B3A-99EE-435A-8BAF-6266859BB3E0}" srcId="{38DAD348-903E-410C-A7F5-F2B77FCEA254}" destId="{25DAD37D-88A1-459E-8947-696E32AF4522}" srcOrd="3" destOrd="0" parTransId="{6DF6023A-4A91-4834-91F4-7246E971193A}" sibTransId="{760BAA9D-2E29-4375-981E-C1F251D2CD45}"/>
    <dgm:cxn modelId="{B00BA55F-2773-4817-A7E8-87C541F1BB2B}" type="presOf" srcId="{395D9C38-4A41-41E0-BCDC-EF88BAFEBE35}" destId="{AE7C1326-2052-4B16-A251-81A5EE6DBFD1}" srcOrd="1" destOrd="0" presId="urn:microsoft.com/office/officeart/2005/8/layout/process2"/>
    <dgm:cxn modelId="{AA91BF49-9B2B-4997-BE49-3C909D92011E}" type="presOf" srcId="{0F64F003-A1A8-4215-9CEF-7AF9F0EEC438}" destId="{5B8E7363-765B-40EE-B5CF-9B462FABB431}" srcOrd="1" destOrd="0" presId="urn:microsoft.com/office/officeart/2005/8/layout/process2"/>
    <dgm:cxn modelId="{F65BE06D-C007-4F99-BC5F-7E0ED99C9F63}" type="presOf" srcId="{31152A66-5FE1-48A1-B236-03FDEC438014}" destId="{03389603-7BDC-4C0D-AACD-A3A9C866C86D}" srcOrd="0" destOrd="0" presId="urn:microsoft.com/office/officeart/2005/8/layout/process2"/>
    <dgm:cxn modelId="{4F0BC74E-5765-4E16-B14C-6B61D0B28984}" srcId="{38DAD348-903E-410C-A7F5-F2B77FCEA254}" destId="{0CC3ED9F-8EC8-48FB-9C95-8E545816E2B3}" srcOrd="5" destOrd="0" parTransId="{87DB80C1-F7CD-4067-A9DD-B137768A6EB1}" sibTransId="{D0FEBC6C-CC27-45AD-B7E8-F341A42852B4}"/>
    <dgm:cxn modelId="{6BADFF55-DC33-4615-B5F9-2E63C01123AA}" type="presOf" srcId="{89456817-7171-4EDD-91A9-5737C534D6E0}" destId="{38CDD047-1366-4764-A491-9D031992886D}" srcOrd="1" destOrd="0" presId="urn:microsoft.com/office/officeart/2005/8/layout/process2"/>
    <dgm:cxn modelId="{A816D379-637E-44C6-A3BF-CDC68B6233B5}" type="presOf" srcId="{89456817-7171-4EDD-91A9-5737C534D6E0}" destId="{6E9E5720-86FD-4400-B45A-80B7C318CC8B}" srcOrd="0" destOrd="0" presId="urn:microsoft.com/office/officeart/2005/8/layout/process2"/>
    <dgm:cxn modelId="{12A60888-3395-44B2-9309-86D0E9510396}" type="presOf" srcId="{0F64F003-A1A8-4215-9CEF-7AF9F0EEC438}" destId="{14B49725-7B08-4EC7-BD3E-25D26AA9E641}" srcOrd="0" destOrd="0" presId="urn:microsoft.com/office/officeart/2005/8/layout/process2"/>
    <dgm:cxn modelId="{69426A8B-E5FC-4EA5-A5C5-24167C513649}" type="presOf" srcId="{395D9C38-4A41-41E0-BCDC-EF88BAFEBE35}" destId="{896E3CFC-5F9B-43C5-8B6E-CEBC4690D48E}" srcOrd="0" destOrd="0" presId="urn:microsoft.com/office/officeart/2005/8/layout/process2"/>
    <dgm:cxn modelId="{FCD39498-885E-4788-A88F-43574183DCF6}" srcId="{38DAD348-903E-410C-A7F5-F2B77FCEA254}" destId="{12C1F21E-6223-41E5-8EED-D02BC2601F7B}" srcOrd="2" destOrd="0" parTransId="{387019E4-27EF-46A7-897F-EBAF4A7B5463}" sibTransId="{89456817-7171-4EDD-91A9-5737C534D6E0}"/>
    <dgm:cxn modelId="{60169F9D-B983-4414-A162-00B9BDA43757}" type="presOf" srcId="{ABE4D74F-A452-489B-8215-A18122F42901}" destId="{F36399F7-2B13-4DE1-95FF-946CBC16039E}" srcOrd="0" destOrd="0" presId="urn:microsoft.com/office/officeart/2005/8/layout/process2"/>
    <dgm:cxn modelId="{192E9CA4-3BD8-433C-A824-271EE8F82BD7}" type="presOf" srcId="{25DAD37D-88A1-459E-8947-696E32AF4522}" destId="{A3F99262-5FBE-485F-9B7F-A8F1E7A8B3A9}" srcOrd="0" destOrd="0" presId="urn:microsoft.com/office/officeart/2005/8/layout/process2"/>
    <dgm:cxn modelId="{5F3DF8BE-B18A-428A-8BAD-3BD95AE6BDEB}" type="presOf" srcId="{760BAA9D-2E29-4375-981E-C1F251D2CD45}" destId="{27EDB629-D7C7-4A2D-891A-300BB62D5EEF}" srcOrd="0" destOrd="0" presId="urn:microsoft.com/office/officeart/2005/8/layout/process2"/>
    <dgm:cxn modelId="{E84B42C8-8F53-4733-8C90-D36BB65930DC}" type="presOf" srcId="{12C1F21E-6223-41E5-8EED-D02BC2601F7B}" destId="{BCC9A780-BAF3-43D9-B8AC-39B353B89503}" srcOrd="0" destOrd="0" presId="urn:microsoft.com/office/officeart/2005/8/layout/process2"/>
    <dgm:cxn modelId="{41E409E1-94CC-4BCC-A051-2FC4DB382A31}" type="presOf" srcId="{D014DC25-6897-47A6-8A8D-76B372C26DA9}" destId="{9FED5F4E-F9CB-46CC-A92F-B70A99D73483}" srcOrd="0" destOrd="0" presId="urn:microsoft.com/office/officeart/2005/8/layout/process2"/>
    <dgm:cxn modelId="{48C7C89E-1EA7-422F-B1C8-A3A208E64801}" type="presParOf" srcId="{D929FA3F-8088-4F90-8D7A-2E24EEF2D49A}" destId="{F36399F7-2B13-4DE1-95FF-946CBC16039E}" srcOrd="0" destOrd="0" presId="urn:microsoft.com/office/officeart/2005/8/layout/process2"/>
    <dgm:cxn modelId="{26C5B6C1-3D66-4574-BF75-648B5B516290}" type="presParOf" srcId="{D929FA3F-8088-4F90-8D7A-2E24EEF2D49A}" destId="{14B49725-7B08-4EC7-BD3E-25D26AA9E641}" srcOrd="1" destOrd="0" presId="urn:microsoft.com/office/officeart/2005/8/layout/process2"/>
    <dgm:cxn modelId="{0D3AA1CA-7C9A-4DEE-991F-28141C273AE5}" type="presParOf" srcId="{14B49725-7B08-4EC7-BD3E-25D26AA9E641}" destId="{5B8E7363-765B-40EE-B5CF-9B462FABB431}" srcOrd="0" destOrd="0" presId="urn:microsoft.com/office/officeart/2005/8/layout/process2"/>
    <dgm:cxn modelId="{4C7380BB-B337-430D-8096-6A37802B0966}" type="presParOf" srcId="{D929FA3F-8088-4F90-8D7A-2E24EEF2D49A}" destId="{03389603-7BDC-4C0D-AACD-A3A9C866C86D}" srcOrd="2" destOrd="0" presId="urn:microsoft.com/office/officeart/2005/8/layout/process2"/>
    <dgm:cxn modelId="{5B648337-3FD9-442A-B913-8EE970B9B152}" type="presParOf" srcId="{D929FA3F-8088-4F90-8D7A-2E24EEF2D49A}" destId="{896E3CFC-5F9B-43C5-8B6E-CEBC4690D48E}" srcOrd="3" destOrd="0" presId="urn:microsoft.com/office/officeart/2005/8/layout/process2"/>
    <dgm:cxn modelId="{E57CB0D6-F59D-455C-A784-D5C4E49ED176}" type="presParOf" srcId="{896E3CFC-5F9B-43C5-8B6E-CEBC4690D48E}" destId="{AE7C1326-2052-4B16-A251-81A5EE6DBFD1}" srcOrd="0" destOrd="0" presId="urn:microsoft.com/office/officeart/2005/8/layout/process2"/>
    <dgm:cxn modelId="{DD52C3D5-9E05-43E4-AFD5-9711393D68BD}" type="presParOf" srcId="{D929FA3F-8088-4F90-8D7A-2E24EEF2D49A}" destId="{BCC9A780-BAF3-43D9-B8AC-39B353B89503}" srcOrd="4" destOrd="0" presId="urn:microsoft.com/office/officeart/2005/8/layout/process2"/>
    <dgm:cxn modelId="{8785D91A-E29E-4E82-BFE4-16EEB8AD3C44}" type="presParOf" srcId="{D929FA3F-8088-4F90-8D7A-2E24EEF2D49A}" destId="{6E9E5720-86FD-4400-B45A-80B7C318CC8B}" srcOrd="5" destOrd="0" presId="urn:microsoft.com/office/officeart/2005/8/layout/process2"/>
    <dgm:cxn modelId="{76EF80F0-817D-4153-B72A-0BB34AC034A0}" type="presParOf" srcId="{6E9E5720-86FD-4400-B45A-80B7C318CC8B}" destId="{38CDD047-1366-4764-A491-9D031992886D}" srcOrd="0" destOrd="0" presId="urn:microsoft.com/office/officeart/2005/8/layout/process2"/>
    <dgm:cxn modelId="{E180E9EB-AD85-4FF1-A547-FA3DAB317483}" type="presParOf" srcId="{D929FA3F-8088-4F90-8D7A-2E24EEF2D49A}" destId="{A3F99262-5FBE-485F-9B7F-A8F1E7A8B3A9}" srcOrd="6" destOrd="0" presId="urn:microsoft.com/office/officeart/2005/8/layout/process2"/>
    <dgm:cxn modelId="{16D08F07-1938-4315-976B-442EE9620E9E}" type="presParOf" srcId="{D929FA3F-8088-4F90-8D7A-2E24EEF2D49A}" destId="{27EDB629-D7C7-4A2D-891A-300BB62D5EEF}" srcOrd="7" destOrd="0" presId="urn:microsoft.com/office/officeart/2005/8/layout/process2"/>
    <dgm:cxn modelId="{5E8EF786-6FC8-44FB-B363-574A06AB4CFE}" type="presParOf" srcId="{27EDB629-D7C7-4A2D-891A-300BB62D5EEF}" destId="{3C454A13-19F7-4C90-AB0E-42AE9FF3CF95}" srcOrd="0" destOrd="0" presId="urn:microsoft.com/office/officeart/2005/8/layout/process2"/>
    <dgm:cxn modelId="{CC5FC11B-4CE7-4B05-968E-2C5C13E23521}" type="presParOf" srcId="{D929FA3F-8088-4F90-8D7A-2E24EEF2D49A}" destId="{25BC8313-7EF1-455D-A2E2-34C22F25005D}" srcOrd="8" destOrd="0" presId="urn:microsoft.com/office/officeart/2005/8/layout/process2"/>
    <dgm:cxn modelId="{343CBD31-D415-4548-978C-3C575526747A}" type="presParOf" srcId="{D929FA3F-8088-4F90-8D7A-2E24EEF2D49A}" destId="{9FED5F4E-F9CB-46CC-A92F-B70A99D73483}" srcOrd="9" destOrd="0" presId="urn:microsoft.com/office/officeart/2005/8/layout/process2"/>
    <dgm:cxn modelId="{218B3DA3-CFC6-4401-9DF9-E7766FC17ED8}" type="presParOf" srcId="{9FED5F4E-F9CB-46CC-A92F-B70A99D73483}" destId="{948941C7-8DBD-48D2-926A-585839C85062}" srcOrd="0" destOrd="0" presId="urn:microsoft.com/office/officeart/2005/8/layout/process2"/>
    <dgm:cxn modelId="{20C1E8F7-B846-44BA-946B-2061746CC332}" type="presParOf" srcId="{D929FA3F-8088-4F90-8D7A-2E24EEF2D49A}" destId="{927B21A3-D078-48AB-B138-5AFCB850537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957A5-A77B-47BE-8B2C-6E41819F098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5B59FF-F0DA-4762-93EF-44A2C335943D}">
      <dgm:prSet/>
      <dgm:spPr/>
      <dgm:t>
        <a:bodyPr/>
        <a:lstStyle/>
        <a:p>
          <a:r>
            <a:rPr lang="en-US" dirty="0"/>
            <a:t>Create two stop word lists.</a:t>
          </a:r>
        </a:p>
      </dgm:t>
    </dgm:pt>
    <dgm:pt modelId="{500AD940-17B7-46B3-BC7E-E1C66E9FC8D8}" type="parTrans" cxnId="{830A198B-5013-4A77-87F8-C3243FA1D386}">
      <dgm:prSet/>
      <dgm:spPr/>
      <dgm:t>
        <a:bodyPr/>
        <a:lstStyle/>
        <a:p>
          <a:endParaRPr lang="en-US"/>
        </a:p>
      </dgm:t>
    </dgm:pt>
    <dgm:pt modelId="{EAA05EAF-D351-47A4-912C-11592F2CEB7B}" type="sibTrans" cxnId="{830A198B-5013-4A77-87F8-C3243FA1D386}">
      <dgm:prSet/>
      <dgm:spPr/>
      <dgm:t>
        <a:bodyPr/>
        <a:lstStyle/>
        <a:p>
          <a:endParaRPr lang="en-US"/>
        </a:p>
      </dgm:t>
    </dgm:pt>
    <dgm:pt modelId="{F052F8FB-8254-469A-8065-23F9CF73A9E3}">
      <dgm:prSet/>
      <dgm:spPr/>
      <dgm:t>
        <a:bodyPr/>
        <a:lstStyle/>
        <a:p>
          <a:r>
            <a:rPr lang="en-US" dirty="0"/>
            <a:t>Remove stop words from text</a:t>
          </a:r>
        </a:p>
      </dgm:t>
    </dgm:pt>
    <dgm:pt modelId="{00F6EA37-5E7F-46BB-8F0E-4D4694ED852D}" type="parTrans" cxnId="{244C4BE8-7A1F-4AA4-A594-ADFB69504300}">
      <dgm:prSet/>
      <dgm:spPr/>
      <dgm:t>
        <a:bodyPr/>
        <a:lstStyle/>
        <a:p>
          <a:endParaRPr lang="en-US"/>
        </a:p>
      </dgm:t>
    </dgm:pt>
    <dgm:pt modelId="{6431B5FF-1915-4B68-ABAC-E14779F205C9}" type="sibTrans" cxnId="{244C4BE8-7A1F-4AA4-A594-ADFB69504300}">
      <dgm:prSet/>
      <dgm:spPr/>
      <dgm:t>
        <a:bodyPr/>
        <a:lstStyle/>
        <a:p>
          <a:endParaRPr lang="en-US"/>
        </a:p>
      </dgm:t>
    </dgm:pt>
    <dgm:pt modelId="{B8A2CC9C-BEA6-4CE8-AF25-2FA2FD042B0C}">
      <dgm:prSet/>
      <dgm:spPr/>
      <dgm:t>
        <a:bodyPr/>
        <a:lstStyle/>
        <a:p>
          <a:r>
            <a:rPr lang="en-US" dirty="0"/>
            <a:t>Do tokenization (tag each word with part of speech)</a:t>
          </a:r>
        </a:p>
      </dgm:t>
    </dgm:pt>
    <dgm:pt modelId="{DEB6B0DD-64BD-4505-9383-F8E012508291}" type="parTrans" cxnId="{A719470C-0ACC-44C2-A8CF-95C33B668D3C}">
      <dgm:prSet/>
      <dgm:spPr/>
      <dgm:t>
        <a:bodyPr/>
        <a:lstStyle/>
        <a:p>
          <a:endParaRPr lang="en-US"/>
        </a:p>
      </dgm:t>
    </dgm:pt>
    <dgm:pt modelId="{89AD5827-DC16-40D7-A071-1886F0828AE6}" type="sibTrans" cxnId="{A719470C-0ACC-44C2-A8CF-95C33B668D3C}">
      <dgm:prSet/>
      <dgm:spPr/>
      <dgm:t>
        <a:bodyPr/>
        <a:lstStyle/>
        <a:p>
          <a:endParaRPr lang="en-US"/>
        </a:p>
      </dgm:t>
    </dgm:pt>
    <dgm:pt modelId="{F40CF809-5208-42C0-A655-8A2C6DDCF1EF}">
      <dgm:prSet/>
      <dgm:spPr/>
      <dgm:t>
        <a:bodyPr/>
        <a:lstStyle/>
        <a:p>
          <a:r>
            <a:rPr lang="en-US" dirty="0"/>
            <a:t>Removed punctuation</a:t>
          </a:r>
        </a:p>
      </dgm:t>
    </dgm:pt>
    <dgm:pt modelId="{169473C7-7923-45DF-9DAB-3811170CDEBF}" type="parTrans" cxnId="{6BAD4198-D903-4ABF-9784-A3105BA11F48}">
      <dgm:prSet/>
      <dgm:spPr/>
      <dgm:t>
        <a:bodyPr/>
        <a:lstStyle/>
        <a:p>
          <a:endParaRPr lang="en-US"/>
        </a:p>
      </dgm:t>
    </dgm:pt>
    <dgm:pt modelId="{2C4BEC25-13CB-4DBA-A353-E78BC8C7847A}" type="sibTrans" cxnId="{6BAD4198-D903-4ABF-9784-A3105BA11F48}">
      <dgm:prSet/>
      <dgm:spPr/>
      <dgm:t>
        <a:bodyPr/>
        <a:lstStyle/>
        <a:p>
          <a:endParaRPr lang="en-US"/>
        </a:p>
      </dgm:t>
    </dgm:pt>
    <dgm:pt modelId="{79EFC7A4-76EB-4CE3-923C-15A2B507F7DD}">
      <dgm:prSet/>
      <dgm:spPr/>
      <dgm:t>
        <a:bodyPr/>
        <a:lstStyle/>
        <a:p>
          <a:r>
            <a:rPr lang="en-US" dirty="0"/>
            <a:t>Replaced capital letters with small letters</a:t>
          </a:r>
        </a:p>
      </dgm:t>
    </dgm:pt>
    <dgm:pt modelId="{21C4F14C-15C0-4E45-85C2-D2BA2E961322}" type="parTrans" cxnId="{488D0320-6ECB-4842-9A2A-A2F5FDEB9E2B}">
      <dgm:prSet/>
      <dgm:spPr/>
      <dgm:t>
        <a:bodyPr/>
        <a:lstStyle/>
        <a:p>
          <a:endParaRPr lang="en-US"/>
        </a:p>
      </dgm:t>
    </dgm:pt>
    <dgm:pt modelId="{FA591C10-B0B3-46CE-9DC4-77031785BCDF}" type="sibTrans" cxnId="{488D0320-6ECB-4842-9A2A-A2F5FDEB9E2B}">
      <dgm:prSet/>
      <dgm:spPr/>
      <dgm:t>
        <a:bodyPr/>
        <a:lstStyle/>
        <a:p>
          <a:endParaRPr lang="en-US"/>
        </a:p>
      </dgm:t>
    </dgm:pt>
    <dgm:pt modelId="{B3C80CF5-A14E-4CA1-B91E-B32E3C45DF3A}" type="pres">
      <dgm:prSet presAssocID="{DEB957A5-A77B-47BE-8B2C-6E41819F098B}" presName="Name0" presStyleCnt="0">
        <dgm:presLayoutVars>
          <dgm:dir/>
          <dgm:resizeHandles val="exact"/>
        </dgm:presLayoutVars>
      </dgm:prSet>
      <dgm:spPr/>
    </dgm:pt>
    <dgm:pt modelId="{B4F6E069-D01F-4A01-B242-F9C0C8BA38C8}" type="pres">
      <dgm:prSet presAssocID="{D55B59FF-F0DA-4762-93EF-44A2C335943D}" presName="node" presStyleLbl="node1" presStyleIdx="0" presStyleCnt="5">
        <dgm:presLayoutVars>
          <dgm:bulletEnabled val="1"/>
        </dgm:presLayoutVars>
      </dgm:prSet>
      <dgm:spPr/>
    </dgm:pt>
    <dgm:pt modelId="{1CA39C86-7B49-4F32-A21F-F9F2183281CB}" type="pres">
      <dgm:prSet presAssocID="{EAA05EAF-D351-47A4-912C-11592F2CEB7B}" presName="sibTrans" presStyleLbl="sibTrans1D1" presStyleIdx="0" presStyleCnt="4"/>
      <dgm:spPr/>
    </dgm:pt>
    <dgm:pt modelId="{BC2A9951-0661-4965-952A-0BED9964E7FE}" type="pres">
      <dgm:prSet presAssocID="{EAA05EAF-D351-47A4-912C-11592F2CEB7B}" presName="connectorText" presStyleLbl="sibTrans1D1" presStyleIdx="0" presStyleCnt="4"/>
      <dgm:spPr/>
    </dgm:pt>
    <dgm:pt modelId="{D41F9FBA-9152-48F3-941F-6A31646C86B1}" type="pres">
      <dgm:prSet presAssocID="{F052F8FB-8254-469A-8065-23F9CF73A9E3}" presName="node" presStyleLbl="node1" presStyleIdx="1" presStyleCnt="5">
        <dgm:presLayoutVars>
          <dgm:bulletEnabled val="1"/>
        </dgm:presLayoutVars>
      </dgm:prSet>
      <dgm:spPr/>
    </dgm:pt>
    <dgm:pt modelId="{E6ED5CB5-07A1-4098-B664-DB33CF2586BE}" type="pres">
      <dgm:prSet presAssocID="{6431B5FF-1915-4B68-ABAC-E14779F205C9}" presName="sibTrans" presStyleLbl="sibTrans1D1" presStyleIdx="1" presStyleCnt="4"/>
      <dgm:spPr/>
    </dgm:pt>
    <dgm:pt modelId="{8DADD855-1770-4B4D-BDCD-1DB484CC8FED}" type="pres">
      <dgm:prSet presAssocID="{6431B5FF-1915-4B68-ABAC-E14779F205C9}" presName="connectorText" presStyleLbl="sibTrans1D1" presStyleIdx="1" presStyleCnt="4"/>
      <dgm:spPr/>
    </dgm:pt>
    <dgm:pt modelId="{C8C38E72-543E-4BCC-912E-E85103258BB0}" type="pres">
      <dgm:prSet presAssocID="{B8A2CC9C-BEA6-4CE8-AF25-2FA2FD042B0C}" presName="node" presStyleLbl="node1" presStyleIdx="2" presStyleCnt="5">
        <dgm:presLayoutVars>
          <dgm:bulletEnabled val="1"/>
        </dgm:presLayoutVars>
      </dgm:prSet>
      <dgm:spPr/>
    </dgm:pt>
    <dgm:pt modelId="{433DA6A7-9AB6-41AC-B2C8-2F5E4F621624}" type="pres">
      <dgm:prSet presAssocID="{89AD5827-DC16-40D7-A071-1886F0828AE6}" presName="sibTrans" presStyleLbl="sibTrans1D1" presStyleIdx="2" presStyleCnt="4"/>
      <dgm:spPr/>
    </dgm:pt>
    <dgm:pt modelId="{F9D7EEF3-B947-4678-87BB-40EFCB5AF748}" type="pres">
      <dgm:prSet presAssocID="{89AD5827-DC16-40D7-A071-1886F0828AE6}" presName="connectorText" presStyleLbl="sibTrans1D1" presStyleIdx="2" presStyleCnt="4"/>
      <dgm:spPr/>
    </dgm:pt>
    <dgm:pt modelId="{68F3664D-D82C-4BC4-979C-88614B1F74BF}" type="pres">
      <dgm:prSet presAssocID="{F40CF809-5208-42C0-A655-8A2C6DDCF1EF}" presName="node" presStyleLbl="node1" presStyleIdx="3" presStyleCnt="5">
        <dgm:presLayoutVars>
          <dgm:bulletEnabled val="1"/>
        </dgm:presLayoutVars>
      </dgm:prSet>
      <dgm:spPr/>
    </dgm:pt>
    <dgm:pt modelId="{6606C0BC-A663-49FA-B960-1468E365A956}" type="pres">
      <dgm:prSet presAssocID="{2C4BEC25-13CB-4DBA-A353-E78BC8C7847A}" presName="sibTrans" presStyleLbl="sibTrans1D1" presStyleIdx="3" presStyleCnt="4"/>
      <dgm:spPr/>
    </dgm:pt>
    <dgm:pt modelId="{9FD24D72-1E94-4F33-B87C-864DFBFBBFAE}" type="pres">
      <dgm:prSet presAssocID="{2C4BEC25-13CB-4DBA-A353-E78BC8C7847A}" presName="connectorText" presStyleLbl="sibTrans1D1" presStyleIdx="3" presStyleCnt="4"/>
      <dgm:spPr/>
    </dgm:pt>
    <dgm:pt modelId="{534E413B-8816-46E1-AFFD-947166289111}" type="pres">
      <dgm:prSet presAssocID="{79EFC7A4-76EB-4CE3-923C-15A2B507F7DD}" presName="node" presStyleLbl="node1" presStyleIdx="4" presStyleCnt="5">
        <dgm:presLayoutVars>
          <dgm:bulletEnabled val="1"/>
        </dgm:presLayoutVars>
      </dgm:prSet>
      <dgm:spPr/>
    </dgm:pt>
  </dgm:ptLst>
  <dgm:cxnLst>
    <dgm:cxn modelId="{2EF4E008-CE94-48C2-ADB4-7EEA7A8ACD7F}" type="presOf" srcId="{DEB957A5-A77B-47BE-8B2C-6E41819F098B}" destId="{B3C80CF5-A14E-4CA1-B91E-B32E3C45DF3A}" srcOrd="0" destOrd="0" presId="urn:microsoft.com/office/officeart/2016/7/layout/RepeatingBendingProcessNew"/>
    <dgm:cxn modelId="{AB99FE0B-8163-4763-8AD0-A0FC8D70C230}" type="presOf" srcId="{F052F8FB-8254-469A-8065-23F9CF73A9E3}" destId="{D41F9FBA-9152-48F3-941F-6A31646C86B1}" srcOrd="0" destOrd="0" presId="urn:microsoft.com/office/officeart/2016/7/layout/RepeatingBendingProcessNew"/>
    <dgm:cxn modelId="{A719470C-0ACC-44C2-A8CF-95C33B668D3C}" srcId="{DEB957A5-A77B-47BE-8B2C-6E41819F098B}" destId="{B8A2CC9C-BEA6-4CE8-AF25-2FA2FD042B0C}" srcOrd="2" destOrd="0" parTransId="{DEB6B0DD-64BD-4505-9383-F8E012508291}" sibTransId="{89AD5827-DC16-40D7-A071-1886F0828AE6}"/>
    <dgm:cxn modelId="{13AD4A0F-CB7F-4763-AE48-48871B97F662}" type="presOf" srcId="{2C4BEC25-13CB-4DBA-A353-E78BC8C7847A}" destId="{6606C0BC-A663-49FA-B960-1468E365A956}" srcOrd="0" destOrd="0" presId="urn:microsoft.com/office/officeart/2016/7/layout/RepeatingBendingProcessNew"/>
    <dgm:cxn modelId="{E7FC9B1F-3755-42A3-98C1-D3B1C531A0A0}" type="presOf" srcId="{D55B59FF-F0DA-4762-93EF-44A2C335943D}" destId="{B4F6E069-D01F-4A01-B242-F9C0C8BA38C8}" srcOrd="0" destOrd="0" presId="urn:microsoft.com/office/officeart/2016/7/layout/RepeatingBendingProcessNew"/>
    <dgm:cxn modelId="{488D0320-6ECB-4842-9A2A-A2F5FDEB9E2B}" srcId="{DEB957A5-A77B-47BE-8B2C-6E41819F098B}" destId="{79EFC7A4-76EB-4CE3-923C-15A2B507F7DD}" srcOrd="4" destOrd="0" parTransId="{21C4F14C-15C0-4E45-85C2-D2BA2E961322}" sibTransId="{FA591C10-B0B3-46CE-9DC4-77031785BCDF}"/>
    <dgm:cxn modelId="{8D5D5A25-E512-464E-8222-C4D1AB7AB578}" type="presOf" srcId="{F40CF809-5208-42C0-A655-8A2C6DDCF1EF}" destId="{68F3664D-D82C-4BC4-979C-88614B1F74BF}" srcOrd="0" destOrd="0" presId="urn:microsoft.com/office/officeart/2016/7/layout/RepeatingBendingProcessNew"/>
    <dgm:cxn modelId="{C34F0E27-CA3F-434E-A4CE-2B6D7DBA6325}" type="presOf" srcId="{6431B5FF-1915-4B68-ABAC-E14779F205C9}" destId="{E6ED5CB5-07A1-4098-B664-DB33CF2586BE}" srcOrd="0" destOrd="0" presId="urn:microsoft.com/office/officeart/2016/7/layout/RepeatingBendingProcessNew"/>
    <dgm:cxn modelId="{B3FB503C-2340-492F-8A35-4B7EB54E8887}" type="presOf" srcId="{EAA05EAF-D351-47A4-912C-11592F2CEB7B}" destId="{1CA39C86-7B49-4F32-A21F-F9F2183281CB}" srcOrd="0" destOrd="0" presId="urn:microsoft.com/office/officeart/2016/7/layout/RepeatingBendingProcessNew"/>
    <dgm:cxn modelId="{38097D44-F4ED-47C4-8B01-525381C82CE6}" type="presOf" srcId="{6431B5FF-1915-4B68-ABAC-E14779F205C9}" destId="{8DADD855-1770-4B4D-BDCD-1DB484CC8FED}" srcOrd="1" destOrd="0" presId="urn:microsoft.com/office/officeart/2016/7/layout/RepeatingBendingProcessNew"/>
    <dgm:cxn modelId="{AA48144C-CD19-459C-A46E-F1304057F3E5}" type="presOf" srcId="{89AD5827-DC16-40D7-A071-1886F0828AE6}" destId="{433DA6A7-9AB6-41AC-B2C8-2F5E4F621624}" srcOrd="0" destOrd="0" presId="urn:microsoft.com/office/officeart/2016/7/layout/RepeatingBendingProcessNew"/>
    <dgm:cxn modelId="{830A198B-5013-4A77-87F8-C3243FA1D386}" srcId="{DEB957A5-A77B-47BE-8B2C-6E41819F098B}" destId="{D55B59FF-F0DA-4762-93EF-44A2C335943D}" srcOrd="0" destOrd="0" parTransId="{500AD940-17B7-46B3-BC7E-E1C66E9FC8D8}" sibTransId="{EAA05EAF-D351-47A4-912C-11592F2CEB7B}"/>
    <dgm:cxn modelId="{6BAD4198-D903-4ABF-9784-A3105BA11F48}" srcId="{DEB957A5-A77B-47BE-8B2C-6E41819F098B}" destId="{F40CF809-5208-42C0-A655-8A2C6DDCF1EF}" srcOrd="3" destOrd="0" parTransId="{169473C7-7923-45DF-9DAB-3811170CDEBF}" sibTransId="{2C4BEC25-13CB-4DBA-A353-E78BC8C7847A}"/>
    <dgm:cxn modelId="{785AF2A6-BCB5-4C3F-A337-9275327B4279}" type="presOf" srcId="{EAA05EAF-D351-47A4-912C-11592F2CEB7B}" destId="{BC2A9951-0661-4965-952A-0BED9964E7FE}" srcOrd="1" destOrd="0" presId="urn:microsoft.com/office/officeart/2016/7/layout/RepeatingBendingProcessNew"/>
    <dgm:cxn modelId="{EE5FBBAC-10EC-475E-BE87-C2D95E5FC0FD}" type="presOf" srcId="{79EFC7A4-76EB-4CE3-923C-15A2B507F7DD}" destId="{534E413B-8816-46E1-AFFD-947166289111}" srcOrd="0" destOrd="0" presId="urn:microsoft.com/office/officeart/2016/7/layout/RepeatingBendingProcessNew"/>
    <dgm:cxn modelId="{9C3749D4-F16C-4C13-A1FC-651CDB3C76B8}" type="presOf" srcId="{89AD5827-DC16-40D7-A071-1886F0828AE6}" destId="{F9D7EEF3-B947-4678-87BB-40EFCB5AF748}" srcOrd="1" destOrd="0" presId="urn:microsoft.com/office/officeart/2016/7/layout/RepeatingBendingProcessNew"/>
    <dgm:cxn modelId="{515498E0-5E77-4848-A007-906877586E8A}" type="presOf" srcId="{2C4BEC25-13CB-4DBA-A353-E78BC8C7847A}" destId="{9FD24D72-1E94-4F33-B87C-864DFBFBBFAE}" srcOrd="1" destOrd="0" presId="urn:microsoft.com/office/officeart/2016/7/layout/RepeatingBendingProcessNew"/>
    <dgm:cxn modelId="{244C4BE8-7A1F-4AA4-A594-ADFB69504300}" srcId="{DEB957A5-A77B-47BE-8B2C-6E41819F098B}" destId="{F052F8FB-8254-469A-8065-23F9CF73A9E3}" srcOrd="1" destOrd="0" parTransId="{00F6EA37-5E7F-46BB-8F0E-4D4694ED852D}" sibTransId="{6431B5FF-1915-4B68-ABAC-E14779F205C9}"/>
    <dgm:cxn modelId="{5846D4FD-E8B7-4DC3-8EFB-8C5C80077425}" type="presOf" srcId="{B8A2CC9C-BEA6-4CE8-AF25-2FA2FD042B0C}" destId="{C8C38E72-543E-4BCC-912E-E85103258BB0}" srcOrd="0" destOrd="0" presId="urn:microsoft.com/office/officeart/2016/7/layout/RepeatingBendingProcessNew"/>
    <dgm:cxn modelId="{239B18AC-0F67-4A38-BE9B-AF861B3A66E4}" type="presParOf" srcId="{B3C80CF5-A14E-4CA1-B91E-B32E3C45DF3A}" destId="{B4F6E069-D01F-4A01-B242-F9C0C8BA38C8}" srcOrd="0" destOrd="0" presId="urn:microsoft.com/office/officeart/2016/7/layout/RepeatingBendingProcessNew"/>
    <dgm:cxn modelId="{F127BC43-1171-4CD8-A497-E9FDAACB065C}" type="presParOf" srcId="{B3C80CF5-A14E-4CA1-B91E-B32E3C45DF3A}" destId="{1CA39C86-7B49-4F32-A21F-F9F2183281CB}" srcOrd="1" destOrd="0" presId="urn:microsoft.com/office/officeart/2016/7/layout/RepeatingBendingProcessNew"/>
    <dgm:cxn modelId="{43015CB9-925A-4D3E-B97C-6ABB9521A899}" type="presParOf" srcId="{1CA39C86-7B49-4F32-A21F-F9F2183281CB}" destId="{BC2A9951-0661-4965-952A-0BED9964E7FE}" srcOrd="0" destOrd="0" presId="urn:microsoft.com/office/officeart/2016/7/layout/RepeatingBendingProcessNew"/>
    <dgm:cxn modelId="{1CF0828A-1277-4FFA-99A3-48C59FFCCC64}" type="presParOf" srcId="{B3C80CF5-A14E-4CA1-B91E-B32E3C45DF3A}" destId="{D41F9FBA-9152-48F3-941F-6A31646C86B1}" srcOrd="2" destOrd="0" presId="urn:microsoft.com/office/officeart/2016/7/layout/RepeatingBendingProcessNew"/>
    <dgm:cxn modelId="{E4EBF2BF-60F4-4AAD-B57A-7E94560D7593}" type="presParOf" srcId="{B3C80CF5-A14E-4CA1-B91E-B32E3C45DF3A}" destId="{E6ED5CB5-07A1-4098-B664-DB33CF2586BE}" srcOrd="3" destOrd="0" presId="urn:microsoft.com/office/officeart/2016/7/layout/RepeatingBendingProcessNew"/>
    <dgm:cxn modelId="{C4BC5BCA-1FD0-4A15-A5CC-A14D19866E45}" type="presParOf" srcId="{E6ED5CB5-07A1-4098-B664-DB33CF2586BE}" destId="{8DADD855-1770-4B4D-BDCD-1DB484CC8FED}" srcOrd="0" destOrd="0" presId="urn:microsoft.com/office/officeart/2016/7/layout/RepeatingBendingProcessNew"/>
    <dgm:cxn modelId="{45969FC5-85CA-4218-B133-C86D210FC791}" type="presParOf" srcId="{B3C80CF5-A14E-4CA1-B91E-B32E3C45DF3A}" destId="{C8C38E72-543E-4BCC-912E-E85103258BB0}" srcOrd="4" destOrd="0" presId="urn:microsoft.com/office/officeart/2016/7/layout/RepeatingBendingProcessNew"/>
    <dgm:cxn modelId="{C8E32120-3357-4AC4-B8F4-EC0AD84B265B}" type="presParOf" srcId="{B3C80CF5-A14E-4CA1-B91E-B32E3C45DF3A}" destId="{433DA6A7-9AB6-41AC-B2C8-2F5E4F621624}" srcOrd="5" destOrd="0" presId="urn:microsoft.com/office/officeart/2016/7/layout/RepeatingBendingProcessNew"/>
    <dgm:cxn modelId="{8A77052E-EAC2-4166-B829-F1C40C29FFD9}" type="presParOf" srcId="{433DA6A7-9AB6-41AC-B2C8-2F5E4F621624}" destId="{F9D7EEF3-B947-4678-87BB-40EFCB5AF748}" srcOrd="0" destOrd="0" presId="urn:microsoft.com/office/officeart/2016/7/layout/RepeatingBendingProcessNew"/>
    <dgm:cxn modelId="{6C44C63D-C8EC-4001-897D-7C8946132CC1}" type="presParOf" srcId="{B3C80CF5-A14E-4CA1-B91E-B32E3C45DF3A}" destId="{68F3664D-D82C-4BC4-979C-88614B1F74BF}" srcOrd="6" destOrd="0" presId="urn:microsoft.com/office/officeart/2016/7/layout/RepeatingBendingProcessNew"/>
    <dgm:cxn modelId="{0072C527-6393-482E-873A-D4CFC84482A1}" type="presParOf" srcId="{B3C80CF5-A14E-4CA1-B91E-B32E3C45DF3A}" destId="{6606C0BC-A663-49FA-B960-1468E365A956}" srcOrd="7" destOrd="0" presId="urn:microsoft.com/office/officeart/2016/7/layout/RepeatingBendingProcessNew"/>
    <dgm:cxn modelId="{C34296DD-6E8C-4123-B60E-15C14C2463E5}" type="presParOf" srcId="{6606C0BC-A663-49FA-B960-1468E365A956}" destId="{9FD24D72-1E94-4F33-B87C-864DFBFBBFAE}" srcOrd="0" destOrd="0" presId="urn:microsoft.com/office/officeart/2016/7/layout/RepeatingBendingProcessNew"/>
    <dgm:cxn modelId="{08634B82-337E-42CE-A0C3-74F03CF9E1B5}" type="presParOf" srcId="{B3C80CF5-A14E-4CA1-B91E-B32E3C45DF3A}" destId="{534E413B-8816-46E1-AFFD-94716628911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399F7-2B13-4DE1-95FF-946CBC16039E}">
      <dsp:nvSpPr>
        <dsp:cNvPr id="0" name=""/>
        <dsp:cNvSpPr/>
      </dsp:nvSpPr>
      <dsp:spPr>
        <a:xfrm>
          <a:off x="2832704" y="30"/>
          <a:ext cx="3523040" cy="51244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</a:t>
          </a:r>
        </a:p>
      </dsp:txBody>
      <dsp:txXfrm>
        <a:off x="2847713" y="15039"/>
        <a:ext cx="3493022" cy="482428"/>
      </dsp:txXfrm>
    </dsp:sp>
    <dsp:sp modelId="{14B49725-7B08-4EC7-BD3E-25D26AA9E641}">
      <dsp:nvSpPr>
        <dsp:cNvPr id="0" name=""/>
        <dsp:cNvSpPr/>
      </dsp:nvSpPr>
      <dsp:spPr>
        <a:xfrm rot="5400000">
          <a:off x="4447722" y="532011"/>
          <a:ext cx="293005" cy="351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488743" y="561312"/>
        <a:ext cx="210964" cy="205104"/>
      </dsp:txXfrm>
    </dsp:sp>
    <dsp:sp modelId="{03389603-7BDC-4C0D-AACD-A3A9C866C86D}">
      <dsp:nvSpPr>
        <dsp:cNvPr id="0" name=""/>
        <dsp:cNvSpPr/>
      </dsp:nvSpPr>
      <dsp:spPr>
        <a:xfrm>
          <a:off x="2832704" y="903151"/>
          <a:ext cx="3523040" cy="46714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Preprocessing</a:t>
          </a:r>
        </a:p>
      </dsp:txBody>
      <dsp:txXfrm>
        <a:off x="2846386" y="916833"/>
        <a:ext cx="3495676" cy="439780"/>
      </dsp:txXfrm>
    </dsp:sp>
    <dsp:sp modelId="{896E3CFC-5F9B-43C5-8B6E-CEBC4690D48E}">
      <dsp:nvSpPr>
        <dsp:cNvPr id="0" name=""/>
        <dsp:cNvSpPr/>
      </dsp:nvSpPr>
      <dsp:spPr>
        <a:xfrm rot="5400000">
          <a:off x="4447722" y="1389829"/>
          <a:ext cx="293005" cy="351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488743" y="1419130"/>
        <a:ext cx="210964" cy="205104"/>
      </dsp:txXfrm>
    </dsp:sp>
    <dsp:sp modelId="{BCC9A780-BAF3-43D9-B8AC-39B353B89503}">
      <dsp:nvSpPr>
        <dsp:cNvPr id="0" name=""/>
        <dsp:cNvSpPr/>
      </dsp:nvSpPr>
      <dsp:spPr>
        <a:xfrm>
          <a:off x="2832704" y="1760969"/>
          <a:ext cx="3523040" cy="46237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Sentiwordnet</a:t>
          </a:r>
        </a:p>
      </dsp:txBody>
      <dsp:txXfrm>
        <a:off x="2846246" y="1774511"/>
        <a:ext cx="3495956" cy="435286"/>
      </dsp:txXfrm>
    </dsp:sp>
    <dsp:sp modelId="{6E9E5720-86FD-4400-B45A-80B7C318CC8B}">
      <dsp:nvSpPr>
        <dsp:cNvPr id="0" name=""/>
        <dsp:cNvSpPr/>
      </dsp:nvSpPr>
      <dsp:spPr>
        <a:xfrm rot="5400000">
          <a:off x="4447722" y="2242873"/>
          <a:ext cx="293005" cy="351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488743" y="2272174"/>
        <a:ext cx="210964" cy="205104"/>
      </dsp:txXfrm>
    </dsp:sp>
    <dsp:sp modelId="{A3F99262-5FBE-485F-9B7F-A8F1E7A8B3A9}">
      <dsp:nvSpPr>
        <dsp:cNvPr id="0" name=""/>
        <dsp:cNvSpPr/>
      </dsp:nvSpPr>
      <dsp:spPr>
        <a:xfrm>
          <a:off x="2832704" y="2614013"/>
          <a:ext cx="3523040" cy="38269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Models</a:t>
          </a:r>
        </a:p>
      </dsp:txBody>
      <dsp:txXfrm>
        <a:off x="2843913" y="2625222"/>
        <a:ext cx="3500622" cy="360278"/>
      </dsp:txXfrm>
    </dsp:sp>
    <dsp:sp modelId="{27EDB629-D7C7-4A2D-891A-300BB62D5EEF}">
      <dsp:nvSpPr>
        <dsp:cNvPr id="0" name=""/>
        <dsp:cNvSpPr/>
      </dsp:nvSpPr>
      <dsp:spPr>
        <a:xfrm rot="5400000">
          <a:off x="4447722" y="3016243"/>
          <a:ext cx="293005" cy="351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488743" y="3045544"/>
        <a:ext cx="210964" cy="205104"/>
      </dsp:txXfrm>
    </dsp:sp>
    <dsp:sp modelId="{25BC8313-7EF1-455D-A2E2-34C22F25005D}">
      <dsp:nvSpPr>
        <dsp:cNvPr id="0" name=""/>
        <dsp:cNvSpPr/>
      </dsp:nvSpPr>
      <dsp:spPr>
        <a:xfrm>
          <a:off x="2832704" y="3387383"/>
          <a:ext cx="3523040" cy="35515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Classification</a:t>
          </a:r>
        </a:p>
      </dsp:txBody>
      <dsp:txXfrm>
        <a:off x="2843106" y="3397785"/>
        <a:ext cx="3502236" cy="334349"/>
      </dsp:txXfrm>
    </dsp:sp>
    <dsp:sp modelId="{9FED5F4E-F9CB-46CC-A92F-B70A99D73483}">
      <dsp:nvSpPr>
        <dsp:cNvPr id="0" name=""/>
        <dsp:cNvSpPr/>
      </dsp:nvSpPr>
      <dsp:spPr>
        <a:xfrm rot="5400000">
          <a:off x="4447722" y="3762071"/>
          <a:ext cx="293005" cy="351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488743" y="3791372"/>
        <a:ext cx="210964" cy="205104"/>
      </dsp:txXfrm>
    </dsp:sp>
    <dsp:sp modelId="{927B21A3-D078-48AB-B138-5AFCB8505379}">
      <dsp:nvSpPr>
        <dsp:cNvPr id="0" name=""/>
        <dsp:cNvSpPr/>
      </dsp:nvSpPr>
      <dsp:spPr>
        <a:xfrm>
          <a:off x="2765421" y="4133211"/>
          <a:ext cx="3657607" cy="43875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Results</a:t>
          </a:r>
        </a:p>
      </dsp:txBody>
      <dsp:txXfrm>
        <a:off x="2778272" y="4146062"/>
        <a:ext cx="3631905" cy="413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C86-7B49-4F32-A21F-F9F2183281CB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B4F6E069-D01F-4A01-B242-F9C0C8BA38C8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two stop word lists.</a:t>
          </a:r>
        </a:p>
      </dsp:txBody>
      <dsp:txXfrm>
        <a:off x="417351" y="1358"/>
        <a:ext cx="2434500" cy="1460700"/>
      </dsp:txXfrm>
    </dsp:sp>
    <dsp:sp modelId="{E6ED5CB5-07A1-4098-B664-DB33CF2586BE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D41F9FBA-9152-48F3-941F-6A31646C86B1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 stop words from text</a:t>
          </a:r>
        </a:p>
      </dsp:txBody>
      <dsp:txXfrm>
        <a:off x="3411787" y="1358"/>
        <a:ext cx="2434500" cy="1460700"/>
      </dsp:txXfrm>
    </dsp:sp>
    <dsp:sp modelId="{433DA6A7-9AB6-41AC-B2C8-2F5E4F621624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C8C38E72-543E-4BCC-912E-E85103258BB0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 tokenization (tag each word with part of speech)</a:t>
          </a:r>
        </a:p>
      </dsp:txBody>
      <dsp:txXfrm>
        <a:off x="417351" y="2021993"/>
        <a:ext cx="2434500" cy="1460700"/>
      </dsp:txXfrm>
    </dsp:sp>
    <dsp:sp modelId="{6606C0BC-A663-49FA-B960-1468E365A956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68F3664D-D82C-4BC4-979C-88614B1F74BF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Removed punctuation</a:t>
          </a:r>
        </a:p>
      </dsp:txBody>
      <dsp:txXfrm>
        <a:off x="3411787" y="2021993"/>
        <a:ext cx="2434500" cy="1460700"/>
      </dsp:txXfrm>
    </dsp:sp>
    <dsp:sp modelId="{534E413B-8816-46E1-AFFD-947166289111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Replaced capital letters with small letters</a:t>
          </a:r>
        </a:p>
      </dsp:txBody>
      <dsp:txXfrm>
        <a:off x="417351" y="4042629"/>
        <a:ext cx="2434500" cy="146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AD00-A795-42C3-B6D1-5D69D9B42CB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BE4C-05C8-4990-8BD6-C3969716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Company have million of customers, they need to analysis the sentiment of the </a:t>
            </a:r>
            <a:r>
              <a:rPr lang="en-US" err="1"/>
              <a:t>cutomers</a:t>
            </a:r>
            <a:r>
              <a:rPr lang="en-US"/>
              <a:t> to understand their feedback about a specific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3A12A-B3D9-49F2-A3DF-B87CB01C0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1845-4658-4209-8910-6D0B50F7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7553-8424-4812-BB85-D6913A68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D1AE-F471-45D0-8AD3-956DAAC0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D3E2-962B-4139-84C7-3C70C02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0205-CFC1-48DB-9DFA-2B27603E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1FDF-0C15-46E0-B101-377F0D9E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DD01-DFC3-4058-B06E-5962B331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E7CA6-0898-43F5-B5D8-4DC09431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D8993-66E9-4987-BC83-2BD69E0D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D4219-80B2-4E25-BEEB-2E879DE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D801F-CFE9-4BAC-8699-D522FCF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42FF-D1C4-4366-9BBD-DED056B6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14176-C927-468E-8616-2C56B6F2E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6D2F-A28E-41EA-A350-2CE41478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18E6-098F-4FA1-856D-5DAAE08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FAEB-78BF-4F49-A278-D687D9D3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164E-EAB3-495A-BF48-681A362C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7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ED1-2DBC-4CB4-8D61-54EA2A38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828B-4296-4439-A2E7-23C7F0984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722B-41AA-451C-954D-AFC27C5E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1F7A-0401-4993-A248-B834D64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C4FA-145F-4573-8201-AE0EE3B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49B41-0D42-4CDB-83D0-6DD626EF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857B-6AC6-4C1C-A2A8-EC4F2C36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07D7-B553-4B73-84BA-19D06BAF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11B7-AF3A-4E9B-BF85-F950489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BCDD-B15A-49B5-BA6E-E5DD984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634-10ED-4D82-816A-060D43C7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9A6D-E005-4C13-A657-BD81CE03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F816-0887-4DE8-9E4D-0EDB4B56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6433-7B31-4C53-8FF2-0AD5F7793EE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2ACE-BF43-4A39-A529-BCEC6D8A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0BFC-6F9E-46FC-8C7E-7B8DED43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1DAE-7CDC-46F5-86CD-D00534BE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1845-4658-4209-8910-6D0B50F7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7553-8424-4812-BB85-D6913A68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D1AE-F471-45D0-8AD3-956DAAC0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D3E2-962B-4139-84C7-3C70C02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0205-CFC1-48DB-9DFA-2B27603E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EF1C-2DC8-413B-B193-61BC1F3A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178-4898-4F0C-89F4-024FF6C7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EF64-C842-4547-A254-F4336287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11FF-6F05-4295-BD2E-2735ED35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A8C-DB8A-44A9-9BB9-C6DF365C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146E-2AB6-4ADC-BF07-55187CD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4CF3-B4ED-4DFB-834A-D2511E3A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0583-4E02-4A44-A426-3D456AE7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6DFD-625A-4E94-8E60-BB678FD6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89EE-BEBB-401A-BD91-7329F19B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0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D2F2-F87A-4AE4-ADD4-1E9F4057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94B7-AB44-46BE-8373-AD44A089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1999-A5D3-4A48-BF41-1FADEC1BE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1164-C38D-41F5-AF43-64C95E18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BF31-8B48-44EC-A5AF-D592B473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D9BE-3F90-4B50-9397-3A08D9B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B179-C23E-449B-9A65-8CDA9780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A741-7E74-424B-B376-9F463F68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A172-4513-46B5-AC65-7E6B4F0C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E9D28-EEA6-4EDA-B305-7137F0C7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FE23-098F-4BB7-A4A8-865106EBA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2B1DB-33BE-4A27-90E9-224709B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5F0D7-AE12-4A7D-B68D-6799C725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D2AF-5A62-4F58-B34A-3E7EEB37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B4B3-573C-42AA-BF8D-6FD84C44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FB5AE-D9BA-4206-A376-1A43AF36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45859-9A93-4AF3-8C97-A2BE37D7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C8246-8796-434D-9FAD-3C692087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B212E-7FC5-468D-A7FB-BF0E98EA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901B4-9582-421E-80EC-9D4A9098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00CC3-B961-46BC-A440-AA265D3D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219F-C91D-4024-8952-F45F618F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CD09-0D2E-45D9-BA0F-9F3930A3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7281-5ED6-4C3B-8AE0-7F5B116E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B091-C219-421E-AC16-F04F95288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2BB0-5E11-4364-B130-3366E819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219F-C91D-4024-8952-F45F618F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CD09-0D2E-45D9-BA0F-9F3930A3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7281-5ED6-4C3B-8AE0-7F5B116E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D05-53F6-4E93-9638-16BC141F2C2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B091-C219-421E-AC16-F04F95288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2BB0-5E11-4364-B130-3366E819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3E03-B647-4F33-BD4F-C82C9E93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4675E-F582-4C50-9D0F-CCD1EB278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Personal Pronouns as Features in Polarity Classification of Amazon Reviews</a:t>
            </a:r>
            <a:r>
              <a:rPr lang="en-US" sz="48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E7C5-D9B0-4465-BF53-34691543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777" y="5188688"/>
            <a:ext cx="9208856" cy="114039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/>
              <a:t>Presented by</a:t>
            </a:r>
          </a:p>
          <a:p>
            <a:pPr algn="l"/>
            <a:r>
              <a:rPr lang="en-US"/>
              <a:t>                                            Joe Blankenship,</a:t>
            </a:r>
            <a:r>
              <a:rPr lang="en-US" sz="2400"/>
              <a:t> Pramiti Barua,</a:t>
            </a:r>
          </a:p>
          <a:p>
            <a:pPr algn="l"/>
            <a:r>
              <a:rPr lang="en-US"/>
              <a:t>                                                      Jaswitha Ravala</a:t>
            </a:r>
          </a:p>
          <a:p>
            <a:pPr algn="l"/>
            <a:endParaRPr lang="en-US" sz="2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2F66-DAEC-4A0B-9A3C-C5078247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Sentiwordnet 3.0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1BCD-7566-4F63-9EC2-273B83D3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76" y="2115127"/>
            <a:ext cx="4729999" cy="386914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017870-C4E0-497C-BFA6-1D2063E3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37690"/>
              </p:ext>
            </p:extLst>
          </p:nvPr>
        </p:nvGraphicFramePr>
        <p:xfrm>
          <a:off x="7225552" y="2115127"/>
          <a:ext cx="3980329" cy="3086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0037">
                  <a:extLst>
                    <a:ext uri="{9D8B030D-6E8A-4147-A177-3AD203B41FA5}">
                      <a16:colId xmlns:a16="http://schemas.microsoft.com/office/drawing/2014/main" val="4060290828"/>
                    </a:ext>
                  </a:extLst>
                </a:gridCol>
                <a:gridCol w="1000292">
                  <a:extLst>
                    <a:ext uri="{9D8B030D-6E8A-4147-A177-3AD203B41FA5}">
                      <a16:colId xmlns:a16="http://schemas.microsoft.com/office/drawing/2014/main" val="571955745"/>
                    </a:ext>
                  </a:extLst>
                </a:gridCol>
              </a:tblGrid>
              <a:tr h="57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"week"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279239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Positive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738337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Negative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259531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endParaRPr lang="en-US" sz="20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766455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041735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"easy"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958138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Positive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116215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Negative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263582"/>
                  </a:ext>
                </a:extLst>
              </a:tr>
              <a:tr h="312049">
                <a:tc>
                  <a:txBody>
                    <a:bodyPr/>
                    <a:lstStyle/>
                    <a:p>
                      <a:pPr algn="l" fontAlgn="b"/>
                      <a:endParaRPr lang="en-US" sz="20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4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D503-C75A-462E-888B-7B410DE8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232928"/>
            <a:ext cx="10716669" cy="866407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1DA116-D576-4BB6-9F51-42974CF32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118512"/>
              </p:ext>
            </p:extLst>
          </p:nvPr>
        </p:nvGraphicFramePr>
        <p:xfrm>
          <a:off x="262341" y="2607051"/>
          <a:ext cx="11667318" cy="341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488">
                  <a:extLst>
                    <a:ext uri="{9D8B030D-6E8A-4147-A177-3AD203B41FA5}">
                      <a16:colId xmlns:a16="http://schemas.microsoft.com/office/drawing/2014/main" val="2689969327"/>
                    </a:ext>
                  </a:extLst>
                </a:gridCol>
                <a:gridCol w="2935488">
                  <a:extLst>
                    <a:ext uri="{9D8B030D-6E8A-4147-A177-3AD203B41FA5}">
                      <a16:colId xmlns:a16="http://schemas.microsoft.com/office/drawing/2014/main" val="2902555915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475247640"/>
                    </a:ext>
                  </a:extLst>
                </a:gridCol>
                <a:gridCol w="2867405">
                  <a:extLst>
                    <a:ext uri="{9D8B030D-6E8A-4147-A177-3AD203B41FA5}">
                      <a16:colId xmlns:a16="http://schemas.microsoft.com/office/drawing/2014/main" val="2754834998"/>
                    </a:ext>
                  </a:extLst>
                </a:gridCol>
              </a:tblGrid>
              <a:tr h="7679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Non-pronoun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Pos-pronoun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Neg-pronoun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31379"/>
                  </a:ext>
                </a:extLst>
              </a:tr>
              <a:tr h="1290161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Pronouns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Pronouns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Pronoun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Pronouns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5791"/>
                  </a:ext>
                </a:extLst>
              </a:tr>
              <a:tr h="135309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Sentiword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</a:rPr>
                        <a:t>Sentiword scores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Sentiword scores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Sentiword</a:t>
                      </a: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scores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6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6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9E15-CF6D-4DCB-90B7-82DCEB3B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222250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Sentiscore</a:t>
            </a:r>
            <a:endParaRPr lang="en-US" b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DFE5A4-9EDF-498D-AAA3-E715CD9D6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7775"/>
              </p:ext>
            </p:extLst>
          </p:nvPr>
        </p:nvGraphicFramePr>
        <p:xfrm>
          <a:off x="1225243" y="1938153"/>
          <a:ext cx="6962778" cy="171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463">
                  <a:extLst>
                    <a:ext uri="{9D8B030D-6E8A-4147-A177-3AD203B41FA5}">
                      <a16:colId xmlns:a16="http://schemas.microsoft.com/office/drawing/2014/main" val="2070725725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819826697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1512219010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246385169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388938059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1560289515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38542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Neg: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2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7991A8-8A35-4312-9602-C230AD15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26201"/>
              </p:ext>
            </p:extLst>
          </p:nvPr>
        </p:nvGraphicFramePr>
        <p:xfrm>
          <a:off x="1217734" y="4416122"/>
          <a:ext cx="10355840" cy="1849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480">
                  <a:extLst>
                    <a:ext uri="{9D8B030D-6E8A-4147-A177-3AD203B41FA5}">
                      <a16:colId xmlns:a16="http://schemas.microsoft.com/office/drawing/2014/main" val="207072572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819826697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12219010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24638516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38893805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6028951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459215278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070884028"/>
                    </a:ext>
                  </a:extLst>
                </a:gridCol>
              </a:tblGrid>
              <a:tr h="9431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38542"/>
                  </a:ext>
                </a:extLst>
              </a:tr>
              <a:tr h="906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Neg: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2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AADC47-11B9-4AAE-8D70-C754907591AA}"/>
              </a:ext>
            </a:extLst>
          </p:cNvPr>
          <p:cNvSpPr txBox="1"/>
          <p:nvPr/>
        </p:nvSpPr>
        <p:spPr>
          <a:xfrm>
            <a:off x="1225243" y="1543375"/>
            <a:ext cx="301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Non-pronoun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C84B3-9D3F-4648-B244-CD1DD394B017}"/>
              </a:ext>
            </a:extLst>
          </p:cNvPr>
          <p:cNvSpPr txBox="1"/>
          <p:nvPr/>
        </p:nvSpPr>
        <p:spPr>
          <a:xfrm>
            <a:off x="1225243" y="4020450"/>
            <a:ext cx="226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Pronoun model</a:t>
            </a:r>
          </a:p>
        </p:txBody>
      </p:sp>
    </p:spTree>
    <p:extLst>
      <p:ext uri="{BB962C8B-B14F-4D97-AF65-F5344CB8AC3E}">
        <p14:creationId xmlns:p14="http://schemas.microsoft.com/office/powerpoint/2010/main" val="135328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4C-8717-4379-92B5-61366DE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138907"/>
            <a:ext cx="10870915" cy="878236"/>
          </a:xfrm>
        </p:spPr>
        <p:txBody>
          <a:bodyPr/>
          <a:lstStyle/>
          <a:p>
            <a:r>
              <a:rPr lang="en-US" dirty="0">
                <a:cs typeface="Calibri Light"/>
              </a:rPr>
              <a:t>General Bag of Words Model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B73AF0-8EB2-45C1-9117-26C7573EC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673194"/>
              </p:ext>
            </p:extLst>
          </p:nvPr>
        </p:nvGraphicFramePr>
        <p:xfrm>
          <a:off x="333375" y="1321594"/>
          <a:ext cx="11495827" cy="530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16">
                  <a:extLst>
                    <a:ext uri="{9D8B030D-6E8A-4147-A177-3AD203B41FA5}">
                      <a16:colId xmlns:a16="http://schemas.microsoft.com/office/drawing/2014/main" val="2665056285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2689969327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2902555915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475247640"/>
                    </a:ext>
                  </a:extLst>
                </a:gridCol>
                <a:gridCol w="2252163">
                  <a:extLst>
                    <a:ext uri="{9D8B030D-6E8A-4147-A177-3AD203B41FA5}">
                      <a16:colId xmlns:a16="http://schemas.microsoft.com/office/drawing/2014/main" val="2754834998"/>
                    </a:ext>
                  </a:extLst>
                </a:gridCol>
              </a:tblGrid>
              <a:tr h="8562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Review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Review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Review 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31379"/>
                  </a:ext>
                </a:extLst>
              </a:tr>
              <a:tr h="6382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5791"/>
                  </a:ext>
                </a:extLst>
              </a:tr>
              <a:tr h="6694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67515"/>
                  </a:ext>
                </a:extLst>
              </a:tr>
              <a:tr h="6382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1228"/>
                  </a:ext>
                </a:extLst>
              </a:tr>
              <a:tr h="6382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latin typeface="Calibri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77779"/>
                  </a:ext>
                </a:extLst>
              </a:tr>
              <a:tr h="638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Positive Sentiscore</a:t>
                      </a:r>
                      <a:endParaRPr lang="en-US" sz="2400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85989"/>
                  </a:ext>
                </a:extLst>
              </a:tr>
              <a:tr h="638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Negative Sentiscore</a:t>
                      </a:r>
                      <a:endParaRPr lang="en-US" sz="2400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4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DE3773-C4EE-4B91-A792-5261BC1D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5911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6EADE-E04E-4653-B0B2-EEDC1700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 of </a:t>
            </a:r>
            <a:r>
              <a:rPr lang="en-US" dirty="0" err="1">
                <a:cs typeface="Calibri Light"/>
              </a:rPr>
              <a:t>Sentiscores</a:t>
            </a:r>
            <a:endParaRPr lang="en-US" dirty="0" err="1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BF306C0-43C6-46A6-9DE9-67A17E01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7113"/>
              </p:ext>
            </p:extLst>
          </p:nvPr>
        </p:nvGraphicFramePr>
        <p:xfrm>
          <a:off x="1010931" y="2092934"/>
          <a:ext cx="6962778" cy="171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463">
                  <a:extLst>
                    <a:ext uri="{9D8B030D-6E8A-4147-A177-3AD203B41FA5}">
                      <a16:colId xmlns:a16="http://schemas.microsoft.com/office/drawing/2014/main" val="2070725725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819826697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1512219010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246385169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388938059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1560289515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38542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Neg: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Neg: 0.1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2002"/>
                  </a:ext>
                </a:extLst>
              </a:tr>
            </a:tbl>
          </a:graphicData>
        </a:graphic>
      </p:graphicFrame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E4C209E1-77C0-42C0-8C33-5D7C947AECAF}"/>
              </a:ext>
            </a:extLst>
          </p:cNvPr>
          <p:cNvSpPr/>
          <p:nvPr/>
        </p:nvSpPr>
        <p:spPr>
          <a:xfrm rot="4020000">
            <a:off x="1318571" y="4152931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9FAAD2D6-B889-4035-A637-581D8F5D2CD7}"/>
              </a:ext>
            </a:extLst>
          </p:cNvPr>
          <p:cNvSpPr/>
          <p:nvPr/>
        </p:nvSpPr>
        <p:spPr>
          <a:xfrm rot="7260000">
            <a:off x="6819257" y="4081493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EDDE134D-C630-46B0-A0A6-B493786DA80A}"/>
              </a:ext>
            </a:extLst>
          </p:cNvPr>
          <p:cNvSpPr/>
          <p:nvPr/>
        </p:nvSpPr>
        <p:spPr>
          <a:xfrm rot="5400000">
            <a:off x="2330599" y="4093399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BAEDB2F5-464F-4792-BE8E-A592CF67A809}"/>
              </a:ext>
            </a:extLst>
          </p:cNvPr>
          <p:cNvSpPr/>
          <p:nvPr/>
        </p:nvSpPr>
        <p:spPr>
          <a:xfrm rot="5400000">
            <a:off x="3390255" y="4093398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A2CB7FB-4170-4A2C-A894-2D6DC81B3D43}"/>
              </a:ext>
            </a:extLst>
          </p:cNvPr>
          <p:cNvSpPr/>
          <p:nvPr/>
        </p:nvSpPr>
        <p:spPr>
          <a:xfrm rot="5400000">
            <a:off x="4568974" y="4081492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59D496A3-2D21-420E-94F1-9954F033E846}"/>
              </a:ext>
            </a:extLst>
          </p:cNvPr>
          <p:cNvSpPr/>
          <p:nvPr/>
        </p:nvSpPr>
        <p:spPr>
          <a:xfrm rot="5400000">
            <a:off x="5628630" y="4093398"/>
            <a:ext cx="964407" cy="595312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6C0EB-750D-4227-9524-0A4B3D060CE6}"/>
              </a:ext>
            </a:extLst>
          </p:cNvPr>
          <p:cNvSpPr txBox="1"/>
          <p:nvPr/>
        </p:nvSpPr>
        <p:spPr>
          <a:xfrm>
            <a:off x="926307" y="5176837"/>
            <a:ext cx="9279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TOTAL/LENTH OF REVIEW = POS SENTISCORE, NEG</a:t>
            </a:r>
            <a:r>
              <a:rPr lang="en-US" sz="2400" dirty="0">
                <a:cs typeface="Calibri"/>
              </a:rPr>
              <a:t> SENTISCORE</a:t>
            </a:r>
          </a:p>
        </p:txBody>
      </p:sp>
    </p:spTree>
    <p:extLst>
      <p:ext uri="{BB962C8B-B14F-4D97-AF65-F5344CB8AC3E}">
        <p14:creationId xmlns:p14="http://schemas.microsoft.com/office/powerpoint/2010/main" val="381214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D503-C75A-462E-888B-7B410DE8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232928"/>
            <a:ext cx="10716669" cy="866407"/>
          </a:xfrm>
        </p:spPr>
        <p:txBody>
          <a:bodyPr/>
          <a:lstStyle/>
          <a:p>
            <a:r>
              <a:rPr lang="en-US" b="1">
                <a:cs typeface="Calibri Light"/>
              </a:rPr>
              <a:t>Models</a:t>
            </a:r>
            <a:endParaRPr lang="en-US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1DA116-D576-4BB6-9F51-42974CF32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2454"/>
              </p:ext>
            </p:extLst>
          </p:nvPr>
        </p:nvGraphicFramePr>
        <p:xfrm>
          <a:off x="350044" y="1004095"/>
          <a:ext cx="11495827" cy="591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16">
                  <a:extLst>
                    <a:ext uri="{9D8B030D-6E8A-4147-A177-3AD203B41FA5}">
                      <a16:colId xmlns:a16="http://schemas.microsoft.com/office/drawing/2014/main" val="2665056285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2689969327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2902555915"/>
                    </a:ext>
                  </a:extLst>
                </a:gridCol>
                <a:gridCol w="2310916">
                  <a:extLst>
                    <a:ext uri="{9D8B030D-6E8A-4147-A177-3AD203B41FA5}">
                      <a16:colId xmlns:a16="http://schemas.microsoft.com/office/drawing/2014/main" val="475247640"/>
                    </a:ext>
                  </a:extLst>
                </a:gridCol>
                <a:gridCol w="2252163">
                  <a:extLst>
                    <a:ext uri="{9D8B030D-6E8A-4147-A177-3AD203B41FA5}">
                      <a16:colId xmlns:a16="http://schemas.microsoft.com/office/drawing/2014/main" val="2754834998"/>
                    </a:ext>
                  </a:extLst>
                </a:gridCol>
              </a:tblGrid>
              <a:tr h="9753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Non-pronoun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Pos-pronoun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Neg-pronoun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31379"/>
                  </a:ext>
                </a:extLst>
              </a:tr>
              <a:tr h="736140">
                <a:tc>
                  <a:txBody>
                    <a:bodyPr/>
                    <a:lstStyle/>
                    <a:p>
                      <a:r>
                        <a:rPr lang="en-US" sz="2400" dirty="0"/>
                        <a:t>Pronoun Term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5791"/>
                  </a:ext>
                </a:extLst>
              </a:tr>
              <a:tr h="772946">
                <a:tc>
                  <a:txBody>
                    <a:bodyPr/>
                    <a:lstStyle/>
                    <a:p>
                      <a:r>
                        <a:rPr lang="en-US" sz="2400"/>
                        <a:t>Pronoun Sentiscore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67515"/>
                  </a:ext>
                </a:extLst>
              </a:tr>
              <a:tr h="736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Pronoun Sentiscore = 0.3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1228"/>
                  </a:ext>
                </a:extLst>
              </a:tr>
              <a:tr h="736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Pronoun Sentiscore = 0.5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77779"/>
                  </a:ext>
                </a:extLst>
              </a:tr>
              <a:tr h="736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Pronoun Sentiscore = 0.7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85989"/>
                  </a:ext>
                </a:extLst>
              </a:tr>
              <a:tr h="736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Pronoun Sentiscore = 0.9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0B050"/>
                          </a:solidFill>
                          <a:latin typeface="Calibri"/>
                        </a:rPr>
                        <a:t>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0B050"/>
                          </a:solidFill>
                          <a:latin typeface="Calibri"/>
                        </a:rPr>
                        <a:t>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7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7D5A9-0771-498F-BB88-6D26F144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25161"/>
              </p:ext>
            </p:extLst>
          </p:nvPr>
        </p:nvGraphicFramePr>
        <p:xfrm>
          <a:off x="717671" y="1439559"/>
          <a:ext cx="10355840" cy="1849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480">
                  <a:extLst>
                    <a:ext uri="{9D8B030D-6E8A-4147-A177-3AD203B41FA5}">
                      <a16:colId xmlns:a16="http://schemas.microsoft.com/office/drawing/2014/main" val="207072572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819826697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12219010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24638516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38893805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6028951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459215278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070884028"/>
                    </a:ext>
                  </a:extLst>
                </a:gridCol>
              </a:tblGrid>
              <a:tr h="9431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38542"/>
                  </a:ext>
                </a:extLst>
              </a:tr>
              <a:tr h="906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Neg: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2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F128E1-BEA5-480A-A333-0F44A74A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78213"/>
              </p:ext>
            </p:extLst>
          </p:nvPr>
        </p:nvGraphicFramePr>
        <p:xfrm>
          <a:off x="681952" y="4761402"/>
          <a:ext cx="10355840" cy="1852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480">
                  <a:extLst>
                    <a:ext uri="{9D8B030D-6E8A-4147-A177-3AD203B41FA5}">
                      <a16:colId xmlns:a16="http://schemas.microsoft.com/office/drawing/2014/main" val="207072572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819826697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12219010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24638516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2388938059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1560289515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459215278"/>
                    </a:ext>
                  </a:extLst>
                </a:gridCol>
                <a:gridCol w="1294480">
                  <a:extLst>
                    <a:ext uri="{9D8B030D-6E8A-4147-A177-3AD203B41FA5}">
                      <a16:colId xmlns:a16="http://schemas.microsoft.com/office/drawing/2014/main" val="3070884028"/>
                    </a:ext>
                  </a:extLst>
                </a:gridCol>
              </a:tblGrid>
              <a:tr h="9465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38542"/>
                  </a:ext>
                </a:extLst>
              </a:tr>
              <a:tr h="906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Neg: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Pos: 0.9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Neg: 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Pos: 0.0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Neg: 0.3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2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0C1A3E-B263-4258-93F6-6F00B656F014}"/>
              </a:ext>
            </a:extLst>
          </p:cNvPr>
          <p:cNvSpPr txBox="1"/>
          <p:nvPr/>
        </p:nvSpPr>
        <p:spPr>
          <a:xfrm>
            <a:off x="723900" y="409336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Neg-pronoun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603B6-93AE-4592-8CC4-37B9A7E7095D}"/>
              </a:ext>
            </a:extLst>
          </p:cNvPr>
          <p:cNvSpPr txBox="1"/>
          <p:nvPr/>
        </p:nvSpPr>
        <p:spPr>
          <a:xfrm>
            <a:off x="723900" y="71199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Pos-pronoun</a:t>
            </a:r>
          </a:p>
        </p:txBody>
      </p:sp>
    </p:spTree>
    <p:extLst>
      <p:ext uri="{BB962C8B-B14F-4D97-AF65-F5344CB8AC3E}">
        <p14:creationId xmlns:p14="http://schemas.microsoft.com/office/powerpoint/2010/main" val="115153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BEB4-8D67-4DC6-ABF6-611FF1BC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47E3D8-23EF-4DF7-9256-4E382367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419926"/>
              </p:ext>
            </p:extLst>
          </p:nvPr>
        </p:nvGraphicFramePr>
        <p:xfrm>
          <a:off x="795130" y="1711739"/>
          <a:ext cx="10858152" cy="443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616134502"/>
                    </a:ext>
                  </a:extLst>
                </a:gridCol>
                <a:gridCol w="3231133">
                  <a:extLst>
                    <a:ext uri="{9D8B030D-6E8A-4147-A177-3AD203B41FA5}">
                      <a16:colId xmlns:a16="http://schemas.microsoft.com/office/drawing/2014/main" val="3725771703"/>
                    </a:ext>
                  </a:extLst>
                </a:gridCol>
                <a:gridCol w="1951347">
                  <a:extLst>
                    <a:ext uri="{9D8B030D-6E8A-4147-A177-3AD203B41FA5}">
                      <a16:colId xmlns:a16="http://schemas.microsoft.com/office/drawing/2014/main" val="1020967169"/>
                    </a:ext>
                  </a:extLst>
                </a:gridCol>
                <a:gridCol w="2023620">
                  <a:extLst>
                    <a:ext uri="{9D8B030D-6E8A-4147-A177-3AD203B41FA5}">
                      <a16:colId xmlns:a16="http://schemas.microsoft.com/office/drawing/2014/main" val="1975890155"/>
                    </a:ext>
                  </a:extLst>
                </a:gridCol>
                <a:gridCol w="2366177">
                  <a:extLst>
                    <a:ext uri="{9D8B030D-6E8A-4147-A177-3AD203B41FA5}">
                      <a16:colId xmlns:a16="http://schemas.microsoft.com/office/drawing/2014/main" val="2258375688"/>
                    </a:ext>
                  </a:extLst>
                </a:gridCol>
              </a:tblGrid>
              <a:tr h="590159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Pronoun Model vs Non-Pronoun Model  </a:t>
                      </a:r>
                      <a:endParaRPr lang="en-US" sz="16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5141"/>
                  </a:ext>
                </a:extLst>
              </a:tr>
              <a:tr h="510408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Rating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Pronoun Model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Non-Pronoun Model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41710"/>
                  </a:ext>
                </a:extLst>
              </a:tr>
              <a:tr h="510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Precision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Recall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Precision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Recall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196310"/>
                  </a:ext>
                </a:extLst>
              </a:tr>
              <a:tr h="54230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0.25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0.35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82563"/>
                  </a:ext>
                </a:extLst>
              </a:tr>
              <a:tr h="54230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0.09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51083"/>
                  </a:ext>
                </a:extLst>
              </a:tr>
              <a:tr h="5901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3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0.60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0.06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0.57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0.10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96755"/>
                  </a:ext>
                </a:extLst>
              </a:tr>
              <a:tr h="5901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4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0.51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0.33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0.46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0.28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830524"/>
                  </a:ext>
                </a:extLst>
              </a:tr>
              <a:tr h="54230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0.77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0.92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0.92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682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B3446A-0B1D-42E6-A8B4-39D39BAAB459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000">
              <a:latin typeface="Times New Roman"/>
              <a:cs typeface="Times New Roman"/>
            </a:endParaRPr>
          </a:p>
          <a:p>
            <a:endParaRPr lang="en-US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0942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86A7-EE48-42B3-B2FE-C58BC1A6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Results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2D6F6C-031D-4946-AB4A-BEA63568F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0032"/>
              </p:ext>
            </p:extLst>
          </p:nvPr>
        </p:nvGraphicFramePr>
        <p:xfrm>
          <a:off x="1875890" y="2092753"/>
          <a:ext cx="8803865" cy="357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450">
                  <a:extLst>
                    <a:ext uri="{9D8B030D-6E8A-4147-A177-3AD203B41FA5}">
                      <a16:colId xmlns:a16="http://schemas.microsoft.com/office/drawing/2014/main" val="1260444719"/>
                    </a:ext>
                  </a:extLst>
                </a:gridCol>
                <a:gridCol w="3826415">
                  <a:extLst>
                    <a:ext uri="{9D8B030D-6E8A-4147-A177-3AD203B41FA5}">
                      <a16:colId xmlns:a16="http://schemas.microsoft.com/office/drawing/2014/main" val="4240812934"/>
                    </a:ext>
                  </a:extLst>
                </a:gridCol>
              </a:tblGrid>
              <a:tr h="936717"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Pronoun Model vs Non-Pronoun Model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90819"/>
                  </a:ext>
                </a:extLst>
              </a:tr>
              <a:tr h="8196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Model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Accuracy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0947"/>
                  </a:ext>
                </a:extLst>
              </a:tr>
              <a:tr h="9367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Pronoun Model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0.73 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372675"/>
                  </a:ext>
                </a:extLst>
              </a:tr>
              <a:tr h="8781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Non-Pronoun Model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3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26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6592-3CBB-47A2-A35B-E52D1B90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Results</a:t>
            </a:r>
            <a:endParaRPr lang="en-US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A69DE4-6B9A-4F56-BBB4-F2DCC9AFB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310501"/>
              </p:ext>
            </p:extLst>
          </p:nvPr>
        </p:nvGraphicFramePr>
        <p:xfrm>
          <a:off x="1249167" y="1825625"/>
          <a:ext cx="999103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195">
                  <a:extLst>
                    <a:ext uri="{9D8B030D-6E8A-4147-A177-3AD203B41FA5}">
                      <a16:colId xmlns:a16="http://schemas.microsoft.com/office/drawing/2014/main" val="3320325860"/>
                    </a:ext>
                  </a:extLst>
                </a:gridCol>
                <a:gridCol w="2425487">
                  <a:extLst>
                    <a:ext uri="{9D8B030D-6E8A-4147-A177-3AD203B41FA5}">
                      <a16:colId xmlns:a16="http://schemas.microsoft.com/office/drawing/2014/main" val="1494124324"/>
                    </a:ext>
                  </a:extLst>
                </a:gridCol>
                <a:gridCol w="1879845">
                  <a:extLst>
                    <a:ext uri="{9D8B030D-6E8A-4147-A177-3AD203B41FA5}">
                      <a16:colId xmlns:a16="http://schemas.microsoft.com/office/drawing/2014/main" val="3849997115"/>
                    </a:ext>
                  </a:extLst>
                </a:gridCol>
                <a:gridCol w="1845033">
                  <a:extLst>
                    <a:ext uri="{9D8B030D-6E8A-4147-A177-3AD203B41FA5}">
                      <a16:colId xmlns:a16="http://schemas.microsoft.com/office/drawing/2014/main" val="4164356212"/>
                    </a:ext>
                  </a:extLst>
                </a:gridCol>
                <a:gridCol w="1949470">
                  <a:extLst>
                    <a:ext uri="{9D8B030D-6E8A-4147-A177-3AD203B41FA5}">
                      <a16:colId xmlns:a16="http://schemas.microsoft.com/office/drawing/2014/main" val="1071884408"/>
                    </a:ext>
                  </a:extLst>
                </a:gridCol>
              </a:tblGrid>
              <a:tr h="515842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 Pos-Pronoun Model vs Neg-Pronoun Model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4805"/>
                  </a:ext>
                </a:extLst>
              </a:tr>
              <a:tr h="4513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Pos-Pronoun Model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Neg-Pronoun Model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71982"/>
                  </a:ext>
                </a:extLst>
              </a:tr>
              <a:tr h="4513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Rating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Precision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Recall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Precision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Recall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507213"/>
                  </a:ext>
                </a:extLst>
              </a:tr>
              <a:tr h="515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0.10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0.13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356461"/>
                  </a:ext>
                </a:extLst>
              </a:tr>
              <a:tr h="515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1.00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0.10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07969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3  </a:t>
                      </a:r>
                      <a:endParaRPr lang="en-US" sz="2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0.08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0.20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0.02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45583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4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0.51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0.32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0.54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0.29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597940"/>
                  </a:ext>
                </a:extLst>
              </a:tr>
              <a:tr h="515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0.79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0.95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0.76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0.94 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94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1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1034-0DA2-41CD-B3C0-A1EA986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148A-A89A-4FF6-8039-2C5D0791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Refers to opinion or attitude of a speaker</a:t>
            </a:r>
          </a:p>
          <a:p>
            <a:r>
              <a:rPr lang="en-US"/>
              <a:t>Determines opinion in a document or text</a:t>
            </a:r>
          </a:p>
          <a:p>
            <a:r>
              <a:rPr lang="en-US"/>
              <a:t>Uses natural language processing, text analysis, machine learning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2F1A5B-F975-40F8-B498-02F824C1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1" y="3820886"/>
            <a:ext cx="9206832" cy="27158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6D09-76AD-4517-8F40-AF638C8F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1DAE-7CDC-46F5-86CD-D00534BE2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8328-B914-42F0-BEB4-64F078F3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A9A058-8D99-4EE6-B1EF-B85AACBA7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53620"/>
              </p:ext>
            </p:extLst>
          </p:nvPr>
        </p:nvGraphicFramePr>
        <p:xfrm>
          <a:off x="838200" y="1825625"/>
          <a:ext cx="1051559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75">
                  <a:extLst>
                    <a:ext uri="{9D8B030D-6E8A-4147-A177-3AD203B41FA5}">
                      <a16:colId xmlns:a16="http://schemas.microsoft.com/office/drawing/2014/main" val="743434676"/>
                    </a:ext>
                  </a:extLst>
                </a:gridCol>
                <a:gridCol w="3947962">
                  <a:extLst>
                    <a:ext uri="{9D8B030D-6E8A-4147-A177-3AD203B41FA5}">
                      <a16:colId xmlns:a16="http://schemas.microsoft.com/office/drawing/2014/main" val="4079750341"/>
                    </a:ext>
                  </a:extLst>
                </a:gridCol>
                <a:gridCol w="3947962">
                  <a:extLst>
                    <a:ext uri="{9D8B030D-6E8A-4147-A177-3AD203B41FA5}">
                      <a16:colId xmlns:a16="http://schemas.microsoft.com/office/drawing/2014/main" val="3520714906"/>
                    </a:ext>
                  </a:extLst>
                </a:gridCol>
              </a:tblGrid>
              <a:tr h="478770"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Pos-Pronoun Model vs Neg-Pronoun Model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15738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algn="ctr" rtl="0" fontAlgn="base"/>
                      <a:endParaRPr lang="en-US" sz="2800" b="1" i="1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Accuracy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9645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Sentiscore for Pronoun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Pos-Pronoun Model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Neg-Pronoun Model </a:t>
                      </a:r>
                      <a:endParaRPr lang="en-US" sz="2800" b="1" i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080608"/>
                  </a:ext>
                </a:extLst>
              </a:tr>
              <a:tr h="4787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0.3 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0.75 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0.73 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49280"/>
                  </a:ext>
                </a:extLst>
              </a:tr>
              <a:tr h="4787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0.5 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0.73 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77829"/>
                  </a:ext>
                </a:extLst>
              </a:tr>
              <a:tr h="4787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0.7 </a:t>
                      </a:r>
                      <a:endParaRPr lang="en-US" sz="2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89122"/>
                  </a:ext>
                </a:extLst>
              </a:tr>
              <a:tr h="4787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0.9 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>
                          <a:effectLst/>
                        </a:rPr>
                        <a:t>0.70 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3F72-CBA1-4E40-82C5-39472334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 Graph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86FB5D1-5238-47FB-878F-7496D291D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93" y="1690689"/>
            <a:ext cx="8155172" cy="4508092"/>
          </a:xfrm>
        </p:spPr>
      </p:pic>
    </p:spTree>
    <p:extLst>
      <p:ext uri="{BB962C8B-B14F-4D97-AF65-F5344CB8AC3E}">
        <p14:creationId xmlns:p14="http://schemas.microsoft.com/office/powerpoint/2010/main" val="243219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2416-998B-4661-96B1-DF247409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of Pronoun Model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0734FC6-C4A5-493F-AAF7-3C82090A3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690688"/>
            <a:ext cx="8006244" cy="4173942"/>
          </a:xfrm>
        </p:spPr>
      </p:pic>
    </p:spTree>
    <p:extLst>
      <p:ext uri="{BB962C8B-B14F-4D97-AF65-F5344CB8AC3E}">
        <p14:creationId xmlns:p14="http://schemas.microsoft.com/office/powerpoint/2010/main" val="269189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BB2-5DBF-4BCF-A2A0-A1F2AB5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Non pronoun Model Top Features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C1F7D-4301-4885-A680-B0F097C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484150"/>
            <a:ext cx="3059097" cy="4765729"/>
          </a:xfrm>
        </p:spPr>
        <p:txBody>
          <a:bodyPr/>
          <a:lstStyle/>
          <a:p>
            <a:r>
              <a:rPr lang="en-US" dirty="0"/>
              <a:t>One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 </a:t>
            </a:r>
            <a:r>
              <a:rPr lang="en-US" dirty="0" err="1">
                <a:solidFill>
                  <a:srgbClr val="FF0000"/>
                </a:solidFill>
              </a:rPr>
              <a:t>Sentiscore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Pos </a:t>
            </a:r>
            <a:r>
              <a:rPr lang="en-US" dirty="0" err="1">
                <a:solidFill>
                  <a:srgbClr val="00B050"/>
                </a:solidFill>
              </a:rPr>
              <a:t>Sentiscore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“bought”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“kindle”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“one”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“week”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“work”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716C75D-54DE-4BCE-ABD5-A9BFE5C751E5}"/>
              </a:ext>
            </a:extLst>
          </p:cNvPr>
          <p:cNvSpPr txBox="1">
            <a:spLocks/>
          </p:cNvSpPr>
          <p:nvPr/>
        </p:nvSpPr>
        <p:spPr>
          <a:xfrm>
            <a:off x="4181383" y="1404938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 </a:t>
            </a:r>
            <a:r>
              <a:rPr lang="en-US" dirty="0" err="1">
                <a:solidFill>
                  <a:srgbClr val="FF0000"/>
                </a:solidFill>
              </a:rPr>
              <a:t>Sentiscore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Pos </a:t>
            </a:r>
            <a:r>
              <a:rPr lang="en-US" dirty="0" err="1">
                <a:solidFill>
                  <a:srgbClr val="00B050"/>
                </a:solidFill>
              </a:rPr>
              <a:t>Sentiscore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“work”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“device”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“bought”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“would”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“apps”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350A30C-6891-43C0-ABF3-8F41B909D790}"/>
              </a:ext>
            </a:extLst>
          </p:cNvPr>
          <p:cNvSpPr txBox="1">
            <a:spLocks/>
          </p:cNvSpPr>
          <p:nvPr/>
        </p:nvSpPr>
        <p:spPr>
          <a:xfrm>
            <a:off x="8294703" y="1362129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Pos </a:t>
            </a:r>
            <a:r>
              <a:rPr lang="en-US" dirty="0" err="1">
                <a:solidFill>
                  <a:srgbClr val="00B050"/>
                </a:solidFill>
              </a:rPr>
              <a:t>Sentiscore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 </a:t>
            </a:r>
            <a:r>
              <a:rPr lang="en-US" dirty="0" err="1">
                <a:solidFill>
                  <a:srgbClr val="FF0000"/>
                </a:solidFill>
              </a:rPr>
              <a:t>Sentiscore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“good”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“would”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“kids”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“one”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“apps”</a:t>
            </a:r>
          </a:p>
        </p:txBody>
      </p:sp>
    </p:spTree>
    <p:extLst>
      <p:ext uri="{BB962C8B-B14F-4D97-AF65-F5344CB8AC3E}">
        <p14:creationId xmlns:p14="http://schemas.microsoft.com/office/powerpoint/2010/main" val="290600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BB2-5DBF-4BCF-A2A0-A1F2AB5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Non pronoun Model Top Features (cont.)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350A30C-6891-43C0-ABF3-8F41B909D790}"/>
              </a:ext>
            </a:extLst>
          </p:cNvPr>
          <p:cNvSpPr txBox="1">
            <a:spLocks/>
          </p:cNvSpPr>
          <p:nvPr/>
        </p:nvSpPr>
        <p:spPr>
          <a:xfrm>
            <a:off x="2169111" y="1451593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Pos </a:t>
            </a:r>
            <a:r>
              <a:rPr lang="en-US" dirty="0" err="1">
                <a:solidFill>
                  <a:srgbClr val="00B050"/>
                </a:solidFill>
              </a:rPr>
              <a:t>Sentiscore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 </a:t>
            </a:r>
            <a:r>
              <a:rPr lang="en-US" dirty="0" err="1">
                <a:solidFill>
                  <a:srgbClr val="FF0000"/>
                </a:solidFill>
              </a:rPr>
              <a:t>Sentiscore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“good”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“like”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“easy”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“kindle”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D028F8B-D73C-4511-B4D2-45FE68CE6CF0}"/>
              </a:ext>
            </a:extLst>
          </p:cNvPr>
          <p:cNvSpPr txBox="1">
            <a:spLocks/>
          </p:cNvSpPr>
          <p:nvPr/>
        </p:nvSpPr>
        <p:spPr>
          <a:xfrm>
            <a:off x="5792680" y="1404938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Five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Pos </a:t>
            </a:r>
            <a:r>
              <a:rPr lang="en-US" dirty="0" err="1">
                <a:solidFill>
                  <a:srgbClr val="00B050"/>
                </a:solidFill>
              </a:rPr>
              <a:t>Sentiscore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 </a:t>
            </a:r>
            <a:r>
              <a:rPr lang="en-US" dirty="0" err="1">
                <a:solidFill>
                  <a:srgbClr val="FF0000"/>
                </a:solidFill>
              </a:rPr>
              <a:t>Sentiscore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“love”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“easy”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“bought”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“echo”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“kindle”</a:t>
            </a:r>
          </a:p>
        </p:txBody>
      </p:sp>
    </p:spTree>
    <p:extLst>
      <p:ext uri="{BB962C8B-B14F-4D97-AF65-F5344CB8AC3E}">
        <p14:creationId xmlns:p14="http://schemas.microsoft.com/office/powerpoint/2010/main" val="2984512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BB2-5DBF-4BCF-A2A0-A1F2AB5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Pronoun Model Top Features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C1F7D-4301-4885-A680-B0F097C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484150"/>
            <a:ext cx="3059097" cy="4765729"/>
          </a:xfrm>
        </p:spPr>
        <p:txBody>
          <a:bodyPr/>
          <a:lstStyle/>
          <a:p>
            <a:r>
              <a:rPr lang="en-US" dirty="0"/>
              <a:t>One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“bought”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“you”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“kindle”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“week”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“they”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716C75D-54DE-4BCE-ABD5-A9BFE5C751E5}"/>
              </a:ext>
            </a:extLst>
          </p:cNvPr>
          <p:cNvSpPr txBox="1">
            <a:spLocks/>
          </p:cNvSpPr>
          <p:nvPr/>
        </p:nvSpPr>
        <p:spPr>
          <a:xfrm>
            <a:off x="4181383" y="1404938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“you”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“bought”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“would”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“work”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350A30C-6891-43C0-ABF3-8F41B909D790}"/>
              </a:ext>
            </a:extLst>
          </p:cNvPr>
          <p:cNvSpPr txBox="1">
            <a:spLocks/>
          </p:cNvSpPr>
          <p:nvPr/>
        </p:nvSpPr>
        <p:spPr>
          <a:xfrm>
            <a:off x="8294703" y="1362129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“good”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“you”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“kids”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</p:txBody>
      </p:sp>
    </p:spTree>
    <p:extLst>
      <p:ext uri="{BB962C8B-B14F-4D97-AF65-F5344CB8AC3E}">
        <p14:creationId xmlns:p14="http://schemas.microsoft.com/office/powerpoint/2010/main" val="314565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BB2-5DBF-4BCF-A2A0-A1F2AB5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Pronoun Model Top Features (cont.)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350A30C-6891-43C0-ABF3-8F41B909D790}"/>
              </a:ext>
            </a:extLst>
          </p:cNvPr>
          <p:cNvSpPr txBox="1">
            <a:spLocks/>
          </p:cNvSpPr>
          <p:nvPr/>
        </p:nvSpPr>
        <p:spPr>
          <a:xfrm>
            <a:off x="2169111" y="1451593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“you”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“good”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“amazon”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“like”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D028F8B-D73C-4511-B4D2-45FE68CE6CF0}"/>
              </a:ext>
            </a:extLst>
          </p:cNvPr>
          <p:cNvSpPr txBox="1">
            <a:spLocks/>
          </p:cNvSpPr>
          <p:nvPr/>
        </p:nvSpPr>
        <p:spPr>
          <a:xfrm>
            <a:off x="5792680" y="1404938"/>
            <a:ext cx="3059097" cy="476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Five Star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Sentiscore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“great”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“love”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“tablet”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“use”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“easy”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“you”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“one”</a:t>
            </a:r>
          </a:p>
        </p:txBody>
      </p:sp>
    </p:spTree>
    <p:extLst>
      <p:ext uri="{BB962C8B-B14F-4D97-AF65-F5344CB8AC3E}">
        <p14:creationId xmlns:p14="http://schemas.microsoft.com/office/powerpoint/2010/main" val="304500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1937-BE4B-4184-8424-5C1CBF5F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96CF-56E2-4733-B494-1062364A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</a:t>
            </a:r>
            <a:r>
              <a:rPr lang="en-US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elatively small amount of data</a:t>
            </a:r>
          </a:p>
          <a:p>
            <a:r>
              <a:rPr lang="en-US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set is not balanced</a:t>
            </a:r>
            <a:r>
              <a:rPr lang="en-US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</a:p>
          <a:p>
            <a:r>
              <a:rPr lang="en-US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 subject of consumer reviews</a:t>
            </a:r>
          </a:p>
          <a:p>
            <a:r>
              <a:rPr lang="en-US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US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ias towards the type of consumers who often buy electronics</a:t>
            </a:r>
          </a:p>
          <a:p>
            <a:r>
              <a:rPr lang="en-US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Other classifier would have provided better results.</a:t>
            </a:r>
            <a:endParaRPr lang="en-US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E013E-5C54-45AA-A368-9568A6A8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1DAE-7CDC-46F5-86CD-D00534BE25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1CA1-57E4-42FE-A974-52CC5B7E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E06F-E263-4315-828F-1EF96158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conclusions cannot be drawn from this small dataset</a:t>
            </a:r>
          </a:p>
          <a:p>
            <a:r>
              <a:rPr lang="en-US" dirty="0"/>
              <a:t>Subject domain plays a big role</a:t>
            </a:r>
          </a:p>
          <a:p>
            <a:r>
              <a:rPr lang="en-US" dirty="0" err="1"/>
              <a:t>Sentiscores</a:t>
            </a:r>
            <a:r>
              <a:rPr lang="en-US" dirty="0"/>
              <a:t> are important for classifying by sentiment</a:t>
            </a:r>
          </a:p>
          <a:p>
            <a:r>
              <a:rPr lang="en-US" dirty="0"/>
              <a:t>Traditional preprocessing may need to be reviewed because more powerful models (neural networks </a:t>
            </a:r>
            <a:r>
              <a:rPr lang="en-US" dirty="0" err="1"/>
              <a:t>etc</a:t>
            </a:r>
            <a:r>
              <a:rPr lang="en-US" dirty="0"/>
              <a:t>) may draw information from pronouns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E796-3BA5-4B16-A5F8-A220F91D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1DAE-7CDC-46F5-86CD-D00534BE25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FED2-F68F-4D6F-806B-5B0A158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731-99A6-476B-8EEB-DB6E1114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Study with large data</a:t>
            </a:r>
          </a:p>
          <a:p>
            <a:r>
              <a:rPr lang="en-US" dirty="0">
                <a:cs typeface="Calibri"/>
              </a:rPr>
              <a:t>Study accounting for imbalanced classification problem</a:t>
            </a:r>
          </a:p>
          <a:p>
            <a:r>
              <a:rPr lang="en-US" dirty="0"/>
              <a:t>Working with Equal Number of star rating data </a:t>
            </a:r>
          </a:p>
          <a:p>
            <a:r>
              <a:rPr lang="en-US" dirty="0"/>
              <a:t>Use different classifier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8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0D1-CF5B-4A70-A6A7-1A6FA857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E0F3-9676-4354-84C5-64AED3CA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Success depends on customers</a:t>
            </a:r>
          </a:p>
          <a:p>
            <a:r>
              <a:rPr lang="en-US"/>
              <a:t>Company needs to analyze their product performance</a:t>
            </a:r>
          </a:p>
          <a:p>
            <a:r>
              <a:rPr lang="en-US"/>
              <a:t>Need analyze sentiment of customers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B114FB-C328-4110-B031-BE121FB86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3657600"/>
            <a:ext cx="7946572" cy="2835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B33F-1AB9-4BD8-8DE0-66838CCE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1DAE-7CDC-46F5-86CD-D00534BE2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B3A0C397-0006-43FF-AC22-3F9CDB00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912" y="1504371"/>
            <a:ext cx="5499852" cy="4236652"/>
          </a:xfrm>
        </p:spPr>
      </p:pic>
    </p:spTree>
    <p:extLst>
      <p:ext uri="{BB962C8B-B14F-4D97-AF65-F5344CB8AC3E}">
        <p14:creationId xmlns:p14="http://schemas.microsoft.com/office/powerpoint/2010/main" val="18270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F90A-3234-4677-9D2F-54C0FDF5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1DDA-50DE-45D9-9431-74CC5ED2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02"/>
          </a:xfrm>
        </p:spPr>
        <p:txBody>
          <a:bodyPr>
            <a:normAutofit/>
          </a:bodyPr>
          <a:lstStyle/>
          <a:p>
            <a:r>
              <a:rPr lang="en-US" sz="4200"/>
              <a:t>Are personal pronouns (“I”, “he”, “she”, “me”) useful when classifying reviews into star categories by sentiment? </a:t>
            </a:r>
          </a:p>
          <a:p>
            <a:pPr marL="0" indent="0">
              <a:buNone/>
            </a:pPr>
            <a:endParaRPr lang="en-US" sz="4200"/>
          </a:p>
          <a:p>
            <a:pPr marL="0" indent="0">
              <a:buNone/>
            </a:pPr>
            <a:endParaRPr lang="en-US" sz="42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1683-27FD-4703-8AD8-B88832A9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65" y="4159213"/>
            <a:ext cx="2343270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196-2697-4595-83DA-A76F403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b="1"/>
              <a:t>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EB644B-7937-4E2E-AFB1-6159B7809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743413"/>
              </p:ext>
            </p:extLst>
          </p:nvPr>
        </p:nvGraphicFramePr>
        <p:xfrm>
          <a:off x="971550" y="1055970"/>
          <a:ext cx="91884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41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25F-2A18-43D3-87DC-903E1242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Amazon Review Text and Star Ratings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54AC-ED97-4FC0-BDD6-F85B56A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2326"/>
            <a:ext cx="10515600" cy="495254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https://www.amazon.com/Kindle-Now-with-Built-in-Front-Light/dp/B07978J597/ref=sr_1_1?keywords=kindle&amp;qid=1636501189&amp;sr=8-1&amp;th=1</a:t>
            </a:r>
          </a:p>
        </p:txBody>
      </p:sp>
      <p:pic>
        <p:nvPicPr>
          <p:cNvPr id="5" name="Picture 4" descr="Graphical user interface, text, letter, email&#10;&#10;Description automatically generated">
            <a:extLst>
              <a:ext uri="{FF2B5EF4-FFF2-40B4-BE49-F238E27FC236}">
                <a16:creationId xmlns:a16="http://schemas.microsoft.com/office/drawing/2014/main" id="{4B20FE49-CF64-47F0-A7E8-5BC88824E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4" b="1423"/>
          <a:stretch/>
        </p:blipFill>
        <p:spPr>
          <a:xfrm>
            <a:off x="1111083" y="1844802"/>
            <a:ext cx="3481466" cy="340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E648C9-99BD-4A00-829A-2E996750E1CB}"/>
              </a:ext>
            </a:extLst>
          </p:cNvPr>
          <p:cNvSpPr/>
          <p:nvPr/>
        </p:nvSpPr>
        <p:spPr>
          <a:xfrm>
            <a:off x="1037690" y="2116476"/>
            <a:ext cx="945222" cy="29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9AA10-E133-46C6-9D84-0EBAE6D27BDE}"/>
              </a:ext>
            </a:extLst>
          </p:cNvPr>
          <p:cNvSpPr/>
          <p:nvPr/>
        </p:nvSpPr>
        <p:spPr>
          <a:xfrm>
            <a:off x="1037690" y="2762865"/>
            <a:ext cx="3972194" cy="239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91303-7D26-4CD3-84D0-47B08695909C}"/>
              </a:ext>
            </a:extLst>
          </p:cNvPr>
          <p:cNvCxnSpPr/>
          <p:nvPr/>
        </p:nvCxnSpPr>
        <p:spPr>
          <a:xfrm flipH="1">
            <a:off x="2222090" y="2116476"/>
            <a:ext cx="45425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4BAA6-7E4D-4119-B465-8779899653F5}"/>
              </a:ext>
            </a:extLst>
          </p:cNvPr>
          <p:cNvCxnSpPr>
            <a:cxnSpLocks/>
          </p:cNvCxnSpPr>
          <p:nvPr/>
        </p:nvCxnSpPr>
        <p:spPr>
          <a:xfrm flipH="1">
            <a:off x="4744064" y="3406960"/>
            <a:ext cx="1794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AC93BC-B10E-4C9F-82A5-84D204EB1301}"/>
              </a:ext>
            </a:extLst>
          </p:cNvPr>
          <p:cNvSpPr txBox="1"/>
          <p:nvPr/>
        </p:nvSpPr>
        <p:spPr>
          <a:xfrm>
            <a:off x="7147215" y="184480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CDCB8-27F9-40D7-BB3B-C6A10A103EDF}"/>
              </a:ext>
            </a:extLst>
          </p:cNvPr>
          <p:cNvSpPr txBox="1"/>
          <p:nvPr/>
        </p:nvSpPr>
        <p:spPr>
          <a:xfrm>
            <a:off x="6764594" y="3178117"/>
            <a:ext cx="218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80320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D370-56BA-4922-8FBE-28442D66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Dataset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DBEA-CA91-42F6-A446-196AA366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>
                <a:cs typeface="Calibri"/>
              </a:rPr>
              <a:t>5,000 Amazon reviews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>
                <a:cs typeface="Calibri"/>
              </a:rPr>
              <a:t>Each review has a star rating from one to five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One star: 63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Two star: 54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Three star: 197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Four star: 1208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Five star: 3489</a:t>
            </a:r>
          </a:p>
          <a:p>
            <a:endParaRPr lang="en-US">
              <a:cs typeface="Calibri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6DAF06B-9319-4557-AAD7-81423857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3247595"/>
            <a:ext cx="3790950" cy="25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4C66-0F18-484F-9016-0D3D440F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</a:rPr>
              <a:t>Preprocessing</a:t>
            </a: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75A0CD0E-E835-4084-83F6-9E463898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26141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73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E43D-19CF-4C2B-8CB7-B04592C2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Two Examples of Amazon Reviews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7428-B4BC-45D0-AB5F-816AE43B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Positive Review (Five Star):</a:t>
            </a:r>
          </a:p>
          <a:p>
            <a:pPr lvl="1"/>
            <a:r>
              <a:rPr lang="en-US" sz="3200" dirty="0">
                <a:cs typeface="Calibri"/>
              </a:rPr>
              <a:t>"This was easy to use. You will love it!"</a:t>
            </a:r>
          </a:p>
          <a:p>
            <a:r>
              <a:rPr lang="en-US" sz="3600" dirty="0">
                <a:cs typeface="Calibri"/>
              </a:rPr>
              <a:t>Negative Review (One Star)</a:t>
            </a:r>
          </a:p>
          <a:p>
            <a:pPr lvl="1"/>
            <a:r>
              <a:rPr lang="en-US" sz="3200" dirty="0">
                <a:cs typeface="Calibri"/>
              </a:rPr>
              <a:t>"Returned after a week. No Good."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36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Widescreen</PresentationFormat>
  <Paragraphs>492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1_Office Theme</vt:lpstr>
      <vt:lpstr>Personal Pronouns as Features in Polarity Classification of Amazon Reviews </vt:lpstr>
      <vt:lpstr>Sentiment analysis</vt:lpstr>
      <vt:lpstr>Why Sentiment analysis</vt:lpstr>
      <vt:lpstr>Research Question</vt:lpstr>
      <vt:lpstr>Steps</vt:lpstr>
      <vt:lpstr>Amazon Review Text and Star Ratings</vt:lpstr>
      <vt:lpstr>Dataset</vt:lpstr>
      <vt:lpstr>Preprocessing</vt:lpstr>
      <vt:lpstr>Two Examples of Amazon Reviews</vt:lpstr>
      <vt:lpstr>Sentiwordnet 3.0</vt:lpstr>
      <vt:lpstr>Models</vt:lpstr>
      <vt:lpstr>Sentiscore</vt:lpstr>
      <vt:lpstr>General Bag of Words Model</vt:lpstr>
      <vt:lpstr>Sum of Sentiscores</vt:lpstr>
      <vt:lpstr>Models</vt:lpstr>
      <vt:lpstr>PowerPoint Presentation</vt:lpstr>
      <vt:lpstr>Results:</vt:lpstr>
      <vt:lpstr>Results</vt:lpstr>
      <vt:lpstr>Results</vt:lpstr>
      <vt:lpstr>Result</vt:lpstr>
      <vt:lpstr>Result Graph</vt:lpstr>
      <vt:lpstr>Results of Pronoun Model</vt:lpstr>
      <vt:lpstr>Non pronoun Model Top Features</vt:lpstr>
      <vt:lpstr>Non pronoun Model Top Features (cont.)</vt:lpstr>
      <vt:lpstr>Pronoun Model Top Features</vt:lpstr>
      <vt:lpstr>Pronoun Model Top Features (cont.)</vt:lpstr>
      <vt:lpstr>Threats to validity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Text Classification with Amazon Reviews </dc:title>
  <dc:creator>Jaswitha Ravala</dc:creator>
  <cp:lastModifiedBy>Joe Blankenship</cp:lastModifiedBy>
  <cp:revision>1092</cp:revision>
  <dcterms:created xsi:type="dcterms:W3CDTF">2021-12-07T21:45:50Z</dcterms:created>
  <dcterms:modified xsi:type="dcterms:W3CDTF">2021-12-10T18:09:13Z</dcterms:modified>
</cp:coreProperties>
</file>