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62" r:id="rId4"/>
    <p:sldId id="258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ED07E-AA63-4F8A-BF00-BCE0E7951A1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D63F5C-4DCF-435C-B793-85AECBE83EF1}">
      <dgm:prSet/>
      <dgm:spPr/>
      <dgm:t>
        <a:bodyPr/>
        <a:lstStyle/>
        <a:p>
          <a:pPr>
            <a:defRPr cap="all"/>
          </a:pPr>
          <a:r>
            <a:rPr lang="en-US"/>
            <a:t>Develop an agent to play MiniPong using both a manual (non-RL) and a reinforcement learning (RL) approach</a:t>
          </a:r>
        </a:p>
      </dgm:t>
    </dgm:pt>
    <dgm:pt modelId="{F85E9B54-D894-4456-A420-733BC6147C12}" type="parTrans" cxnId="{F595DEBD-A84A-4D03-9F22-BB9FAA15232E}">
      <dgm:prSet/>
      <dgm:spPr/>
      <dgm:t>
        <a:bodyPr/>
        <a:lstStyle/>
        <a:p>
          <a:endParaRPr lang="en-US"/>
        </a:p>
      </dgm:t>
    </dgm:pt>
    <dgm:pt modelId="{59AF5342-D2A2-4C10-96CA-BBBCED8F4FE9}" type="sibTrans" cxnId="{F595DEBD-A84A-4D03-9F22-BB9FAA15232E}">
      <dgm:prSet/>
      <dgm:spPr/>
      <dgm:t>
        <a:bodyPr/>
        <a:lstStyle/>
        <a:p>
          <a:endParaRPr lang="en-US"/>
        </a:p>
      </dgm:t>
    </dgm:pt>
    <dgm:pt modelId="{57E77042-90B3-44A0-AAD4-07BCEF02C874}">
      <dgm:prSet/>
      <dgm:spPr/>
      <dgm:t>
        <a:bodyPr/>
        <a:lstStyle/>
        <a:p>
          <a:pPr>
            <a:defRPr cap="all"/>
          </a:pPr>
          <a:r>
            <a:rPr lang="en-US"/>
            <a:t>Implement a manual strategy based on relative position</a:t>
          </a:r>
        </a:p>
      </dgm:t>
    </dgm:pt>
    <dgm:pt modelId="{675F01B3-7490-49F6-B2D1-0065C01CEE91}" type="parTrans" cxnId="{0336C39D-BF41-40EF-BF0A-03FBD1881CBC}">
      <dgm:prSet/>
      <dgm:spPr/>
      <dgm:t>
        <a:bodyPr/>
        <a:lstStyle/>
        <a:p>
          <a:endParaRPr lang="en-US"/>
        </a:p>
      </dgm:t>
    </dgm:pt>
    <dgm:pt modelId="{6418A600-A3D6-4A8E-937B-232A43176654}" type="sibTrans" cxnId="{0336C39D-BF41-40EF-BF0A-03FBD1881CBC}">
      <dgm:prSet/>
      <dgm:spPr/>
      <dgm:t>
        <a:bodyPr/>
        <a:lstStyle/>
        <a:p>
          <a:endParaRPr lang="en-US"/>
        </a:p>
      </dgm:t>
    </dgm:pt>
    <dgm:pt modelId="{C56D7AE5-CDEE-46CF-BC2E-19B8DE0EEE40}">
      <dgm:prSet/>
      <dgm:spPr/>
      <dgm:t>
        <a:bodyPr/>
        <a:lstStyle/>
        <a:p>
          <a:pPr>
            <a:defRPr cap="all"/>
          </a:pPr>
          <a:r>
            <a:rPr lang="en-US"/>
            <a:t>Build and train an RL agent to learn optimal actions over time</a:t>
          </a:r>
        </a:p>
      </dgm:t>
    </dgm:pt>
    <dgm:pt modelId="{A6A8B46A-1752-455F-A8C6-146D4480C258}" type="parTrans" cxnId="{7B996E5F-DCB8-41E9-A187-52B5F8BB3B9F}">
      <dgm:prSet/>
      <dgm:spPr/>
      <dgm:t>
        <a:bodyPr/>
        <a:lstStyle/>
        <a:p>
          <a:endParaRPr lang="en-US"/>
        </a:p>
      </dgm:t>
    </dgm:pt>
    <dgm:pt modelId="{6A1EBE18-7966-4CBC-BDB7-71A8FA71A6E7}" type="sibTrans" cxnId="{7B996E5F-DCB8-41E9-A187-52B5F8BB3B9F}">
      <dgm:prSet/>
      <dgm:spPr/>
      <dgm:t>
        <a:bodyPr/>
        <a:lstStyle/>
        <a:p>
          <a:endParaRPr lang="en-US"/>
        </a:p>
      </dgm:t>
    </dgm:pt>
    <dgm:pt modelId="{CAA57590-623F-45D9-A9DF-AF7FDA6B90D7}">
      <dgm:prSet/>
      <dgm:spPr/>
      <dgm:t>
        <a:bodyPr/>
        <a:lstStyle/>
        <a:p>
          <a:pPr>
            <a:defRPr cap="all"/>
          </a:pPr>
          <a:r>
            <a:rPr lang="en-US"/>
            <a:t>Analyze and compare training and testing performance</a:t>
          </a:r>
        </a:p>
      </dgm:t>
    </dgm:pt>
    <dgm:pt modelId="{00D18770-63ED-4B53-AAFB-38CAE869D469}" type="parTrans" cxnId="{06DDC22A-D3CE-4A13-B709-0C8C66CD12E4}">
      <dgm:prSet/>
      <dgm:spPr/>
      <dgm:t>
        <a:bodyPr/>
        <a:lstStyle/>
        <a:p>
          <a:endParaRPr lang="en-US"/>
        </a:p>
      </dgm:t>
    </dgm:pt>
    <dgm:pt modelId="{F97471FB-EEFD-4FCC-AD12-BD80AD57557B}" type="sibTrans" cxnId="{06DDC22A-D3CE-4A13-B709-0C8C66CD12E4}">
      <dgm:prSet/>
      <dgm:spPr/>
      <dgm:t>
        <a:bodyPr/>
        <a:lstStyle/>
        <a:p>
          <a:endParaRPr lang="en-US"/>
        </a:p>
      </dgm:t>
    </dgm:pt>
    <dgm:pt modelId="{9CA92CF7-3988-4631-9EE4-5BEFF63B30FD}" type="pres">
      <dgm:prSet presAssocID="{43DED07E-AA63-4F8A-BF00-BCE0E7951A15}" presName="root" presStyleCnt="0">
        <dgm:presLayoutVars>
          <dgm:dir/>
          <dgm:resizeHandles val="exact"/>
        </dgm:presLayoutVars>
      </dgm:prSet>
      <dgm:spPr/>
    </dgm:pt>
    <dgm:pt modelId="{EE11C571-1E8B-4CA1-864D-4EE43215FC88}" type="pres">
      <dgm:prSet presAssocID="{D4D63F5C-4DCF-435C-B793-85AECBE83EF1}" presName="compNode" presStyleCnt="0"/>
      <dgm:spPr/>
    </dgm:pt>
    <dgm:pt modelId="{551A37B6-6053-448C-BFB7-401B503F75F3}" type="pres">
      <dgm:prSet presAssocID="{D4D63F5C-4DCF-435C-B793-85AECBE83EF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3324367-8C74-4AB6-9844-0F3790D442B3}" type="pres">
      <dgm:prSet presAssocID="{D4D63F5C-4DCF-435C-B793-85AECBE83E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8191EE0-36AE-4874-93A8-A658ABDA981F}" type="pres">
      <dgm:prSet presAssocID="{D4D63F5C-4DCF-435C-B793-85AECBE83EF1}" presName="spaceRect" presStyleCnt="0"/>
      <dgm:spPr/>
    </dgm:pt>
    <dgm:pt modelId="{33FC54D9-3AB8-41F4-A813-1CA23AFE7DC9}" type="pres">
      <dgm:prSet presAssocID="{D4D63F5C-4DCF-435C-B793-85AECBE83EF1}" presName="textRect" presStyleLbl="revTx" presStyleIdx="0" presStyleCnt="4">
        <dgm:presLayoutVars>
          <dgm:chMax val="1"/>
          <dgm:chPref val="1"/>
        </dgm:presLayoutVars>
      </dgm:prSet>
      <dgm:spPr/>
    </dgm:pt>
    <dgm:pt modelId="{544ABD74-2896-446E-9BC4-9886CB0ACBCE}" type="pres">
      <dgm:prSet presAssocID="{59AF5342-D2A2-4C10-96CA-BBBCED8F4FE9}" presName="sibTrans" presStyleCnt="0"/>
      <dgm:spPr/>
    </dgm:pt>
    <dgm:pt modelId="{A6E96165-B71D-4462-BF98-FD524D404B11}" type="pres">
      <dgm:prSet presAssocID="{57E77042-90B3-44A0-AAD4-07BCEF02C874}" presName="compNode" presStyleCnt="0"/>
      <dgm:spPr/>
    </dgm:pt>
    <dgm:pt modelId="{D688DBEE-6883-453F-8C29-D686799C1CB5}" type="pres">
      <dgm:prSet presAssocID="{57E77042-90B3-44A0-AAD4-07BCEF02C87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EF622D9-B808-40A7-9067-6AAACC440DD5}" type="pres">
      <dgm:prSet presAssocID="{57E77042-90B3-44A0-AAD4-07BCEF02C8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8027B5-B6AC-498B-B20B-F38D2B2442DF}" type="pres">
      <dgm:prSet presAssocID="{57E77042-90B3-44A0-AAD4-07BCEF02C874}" presName="spaceRect" presStyleCnt="0"/>
      <dgm:spPr/>
    </dgm:pt>
    <dgm:pt modelId="{45CD54F9-09D1-44C1-B936-C82B5A8186FC}" type="pres">
      <dgm:prSet presAssocID="{57E77042-90B3-44A0-AAD4-07BCEF02C874}" presName="textRect" presStyleLbl="revTx" presStyleIdx="1" presStyleCnt="4">
        <dgm:presLayoutVars>
          <dgm:chMax val="1"/>
          <dgm:chPref val="1"/>
        </dgm:presLayoutVars>
      </dgm:prSet>
      <dgm:spPr/>
    </dgm:pt>
    <dgm:pt modelId="{14F85F9D-E87B-42BF-87D9-8177F626F7D3}" type="pres">
      <dgm:prSet presAssocID="{6418A600-A3D6-4A8E-937B-232A43176654}" presName="sibTrans" presStyleCnt="0"/>
      <dgm:spPr/>
    </dgm:pt>
    <dgm:pt modelId="{299420D1-6AF3-44CC-8DD2-446AD363CF4E}" type="pres">
      <dgm:prSet presAssocID="{C56D7AE5-CDEE-46CF-BC2E-19B8DE0EEE40}" presName="compNode" presStyleCnt="0"/>
      <dgm:spPr/>
    </dgm:pt>
    <dgm:pt modelId="{C22663C2-8982-4654-83DE-B900F379154E}" type="pres">
      <dgm:prSet presAssocID="{C56D7AE5-CDEE-46CF-BC2E-19B8DE0EEE4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805B78C-7762-4149-A347-37BDF7CC8ED2}" type="pres">
      <dgm:prSet presAssocID="{C56D7AE5-CDEE-46CF-BC2E-19B8DE0EEE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B58A92-B4B1-42C4-B5DA-D035E621925C}" type="pres">
      <dgm:prSet presAssocID="{C56D7AE5-CDEE-46CF-BC2E-19B8DE0EEE40}" presName="spaceRect" presStyleCnt="0"/>
      <dgm:spPr/>
    </dgm:pt>
    <dgm:pt modelId="{24F80937-28B7-4935-9525-7BF431C8FD67}" type="pres">
      <dgm:prSet presAssocID="{C56D7AE5-CDEE-46CF-BC2E-19B8DE0EEE40}" presName="textRect" presStyleLbl="revTx" presStyleIdx="2" presStyleCnt="4">
        <dgm:presLayoutVars>
          <dgm:chMax val="1"/>
          <dgm:chPref val="1"/>
        </dgm:presLayoutVars>
      </dgm:prSet>
      <dgm:spPr/>
    </dgm:pt>
    <dgm:pt modelId="{9E11ACFA-9EEE-4A2E-8581-5CC321170F28}" type="pres">
      <dgm:prSet presAssocID="{6A1EBE18-7966-4CBC-BDB7-71A8FA71A6E7}" presName="sibTrans" presStyleCnt="0"/>
      <dgm:spPr/>
    </dgm:pt>
    <dgm:pt modelId="{89B22330-2B46-40F4-8800-DB3844BFF412}" type="pres">
      <dgm:prSet presAssocID="{CAA57590-623F-45D9-A9DF-AF7FDA6B90D7}" presName="compNode" presStyleCnt="0"/>
      <dgm:spPr/>
    </dgm:pt>
    <dgm:pt modelId="{56B66FA9-615F-4FFA-A9B1-49F36EABB3A8}" type="pres">
      <dgm:prSet presAssocID="{CAA57590-623F-45D9-A9DF-AF7FDA6B90D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40850C4-9EBD-4550-BFC1-BBA6A03B6E9E}" type="pres">
      <dgm:prSet presAssocID="{CAA57590-623F-45D9-A9DF-AF7FDA6B90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2F194A7-9E08-41F5-8B98-B3A12A88D318}" type="pres">
      <dgm:prSet presAssocID="{CAA57590-623F-45D9-A9DF-AF7FDA6B90D7}" presName="spaceRect" presStyleCnt="0"/>
      <dgm:spPr/>
    </dgm:pt>
    <dgm:pt modelId="{F67D022D-9CB8-4767-A915-60D12A047D30}" type="pres">
      <dgm:prSet presAssocID="{CAA57590-623F-45D9-A9DF-AF7FDA6B90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F22726-9BA1-4D38-A955-1FBB2C7D1A78}" type="presOf" srcId="{57E77042-90B3-44A0-AAD4-07BCEF02C874}" destId="{45CD54F9-09D1-44C1-B936-C82B5A8186FC}" srcOrd="0" destOrd="0" presId="urn:microsoft.com/office/officeart/2018/5/layout/IconLeafLabelList"/>
    <dgm:cxn modelId="{06DDC22A-D3CE-4A13-B709-0C8C66CD12E4}" srcId="{43DED07E-AA63-4F8A-BF00-BCE0E7951A15}" destId="{CAA57590-623F-45D9-A9DF-AF7FDA6B90D7}" srcOrd="3" destOrd="0" parTransId="{00D18770-63ED-4B53-AAFB-38CAE869D469}" sibTransId="{F97471FB-EEFD-4FCC-AD12-BD80AD57557B}"/>
    <dgm:cxn modelId="{D7D06136-9DD6-485E-84E4-90C2D448C954}" type="presOf" srcId="{C56D7AE5-CDEE-46CF-BC2E-19B8DE0EEE40}" destId="{24F80937-28B7-4935-9525-7BF431C8FD67}" srcOrd="0" destOrd="0" presId="urn:microsoft.com/office/officeart/2018/5/layout/IconLeafLabelList"/>
    <dgm:cxn modelId="{A74A5955-8ABF-48AE-85AC-238C97DFC5C9}" type="presOf" srcId="{D4D63F5C-4DCF-435C-B793-85AECBE83EF1}" destId="{33FC54D9-3AB8-41F4-A813-1CA23AFE7DC9}" srcOrd="0" destOrd="0" presId="urn:microsoft.com/office/officeart/2018/5/layout/IconLeafLabelList"/>
    <dgm:cxn modelId="{7B996E5F-DCB8-41E9-A187-52B5F8BB3B9F}" srcId="{43DED07E-AA63-4F8A-BF00-BCE0E7951A15}" destId="{C56D7AE5-CDEE-46CF-BC2E-19B8DE0EEE40}" srcOrd="2" destOrd="0" parTransId="{A6A8B46A-1752-455F-A8C6-146D4480C258}" sibTransId="{6A1EBE18-7966-4CBC-BDB7-71A8FA71A6E7}"/>
    <dgm:cxn modelId="{0336C39D-BF41-40EF-BF0A-03FBD1881CBC}" srcId="{43DED07E-AA63-4F8A-BF00-BCE0E7951A15}" destId="{57E77042-90B3-44A0-AAD4-07BCEF02C874}" srcOrd="1" destOrd="0" parTransId="{675F01B3-7490-49F6-B2D1-0065C01CEE91}" sibTransId="{6418A600-A3D6-4A8E-937B-232A43176654}"/>
    <dgm:cxn modelId="{F595DEBD-A84A-4D03-9F22-BB9FAA15232E}" srcId="{43DED07E-AA63-4F8A-BF00-BCE0E7951A15}" destId="{D4D63F5C-4DCF-435C-B793-85AECBE83EF1}" srcOrd="0" destOrd="0" parTransId="{F85E9B54-D894-4456-A420-733BC6147C12}" sibTransId="{59AF5342-D2A2-4C10-96CA-BBBCED8F4FE9}"/>
    <dgm:cxn modelId="{217441E7-F87C-46FA-A513-806195380C94}" type="presOf" srcId="{CAA57590-623F-45D9-A9DF-AF7FDA6B90D7}" destId="{F67D022D-9CB8-4767-A915-60D12A047D30}" srcOrd="0" destOrd="0" presId="urn:microsoft.com/office/officeart/2018/5/layout/IconLeafLabelList"/>
    <dgm:cxn modelId="{3505A8FA-ABC7-4759-AB51-C0338EF63CB0}" type="presOf" srcId="{43DED07E-AA63-4F8A-BF00-BCE0E7951A15}" destId="{9CA92CF7-3988-4631-9EE4-5BEFF63B30FD}" srcOrd="0" destOrd="0" presId="urn:microsoft.com/office/officeart/2018/5/layout/IconLeafLabelList"/>
    <dgm:cxn modelId="{46312EA3-D3C6-4F86-8447-82A94550F139}" type="presParOf" srcId="{9CA92CF7-3988-4631-9EE4-5BEFF63B30FD}" destId="{EE11C571-1E8B-4CA1-864D-4EE43215FC88}" srcOrd="0" destOrd="0" presId="urn:microsoft.com/office/officeart/2018/5/layout/IconLeafLabelList"/>
    <dgm:cxn modelId="{1DB04401-6922-4F9F-8FCF-1D05E0A7B60F}" type="presParOf" srcId="{EE11C571-1E8B-4CA1-864D-4EE43215FC88}" destId="{551A37B6-6053-448C-BFB7-401B503F75F3}" srcOrd="0" destOrd="0" presId="urn:microsoft.com/office/officeart/2018/5/layout/IconLeafLabelList"/>
    <dgm:cxn modelId="{1EE4FE89-4441-4EF5-9955-6FD29B004152}" type="presParOf" srcId="{EE11C571-1E8B-4CA1-864D-4EE43215FC88}" destId="{73324367-8C74-4AB6-9844-0F3790D442B3}" srcOrd="1" destOrd="0" presId="urn:microsoft.com/office/officeart/2018/5/layout/IconLeafLabelList"/>
    <dgm:cxn modelId="{D0F78E03-84C9-4A33-836A-054B0BED9D44}" type="presParOf" srcId="{EE11C571-1E8B-4CA1-864D-4EE43215FC88}" destId="{48191EE0-36AE-4874-93A8-A658ABDA981F}" srcOrd="2" destOrd="0" presId="urn:microsoft.com/office/officeart/2018/5/layout/IconLeafLabelList"/>
    <dgm:cxn modelId="{15041AE8-EBC9-457A-8756-34B48B597C23}" type="presParOf" srcId="{EE11C571-1E8B-4CA1-864D-4EE43215FC88}" destId="{33FC54D9-3AB8-41F4-A813-1CA23AFE7DC9}" srcOrd="3" destOrd="0" presId="urn:microsoft.com/office/officeart/2018/5/layout/IconLeafLabelList"/>
    <dgm:cxn modelId="{08086ED1-F063-4407-84F9-75F91270A8BD}" type="presParOf" srcId="{9CA92CF7-3988-4631-9EE4-5BEFF63B30FD}" destId="{544ABD74-2896-446E-9BC4-9886CB0ACBCE}" srcOrd="1" destOrd="0" presId="urn:microsoft.com/office/officeart/2018/5/layout/IconLeafLabelList"/>
    <dgm:cxn modelId="{BD027E34-E186-4547-920B-C1D9C6BEFC9F}" type="presParOf" srcId="{9CA92CF7-3988-4631-9EE4-5BEFF63B30FD}" destId="{A6E96165-B71D-4462-BF98-FD524D404B11}" srcOrd="2" destOrd="0" presId="urn:microsoft.com/office/officeart/2018/5/layout/IconLeafLabelList"/>
    <dgm:cxn modelId="{703D3990-AAEE-4545-9C73-B0202706ED4F}" type="presParOf" srcId="{A6E96165-B71D-4462-BF98-FD524D404B11}" destId="{D688DBEE-6883-453F-8C29-D686799C1CB5}" srcOrd="0" destOrd="0" presId="urn:microsoft.com/office/officeart/2018/5/layout/IconLeafLabelList"/>
    <dgm:cxn modelId="{3894703B-1635-4400-8E92-B633AD204417}" type="presParOf" srcId="{A6E96165-B71D-4462-BF98-FD524D404B11}" destId="{6EF622D9-B808-40A7-9067-6AAACC440DD5}" srcOrd="1" destOrd="0" presId="urn:microsoft.com/office/officeart/2018/5/layout/IconLeafLabelList"/>
    <dgm:cxn modelId="{B5102B17-D4E3-479B-B9B2-6512B0E65229}" type="presParOf" srcId="{A6E96165-B71D-4462-BF98-FD524D404B11}" destId="{478027B5-B6AC-498B-B20B-F38D2B2442DF}" srcOrd="2" destOrd="0" presId="urn:microsoft.com/office/officeart/2018/5/layout/IconLeafLabelList"/>
    <dgm:cxn modelId="{C40D7B1D-08C4-48FE-AA01-1E7D203004D2}" type="presParOf" srcId="{A6E96165-B71D-4462-BF98-FD524D404B11}" destId="{45CD54F9-09D1-44C1-B936-C82B5A8186FC}" srcOrd="3" destOrd="0" presId="urn:microsoft.com/office/officeart/2018/5/layout/IconLeafLabelList"/>
    <dgm:cxn modelId="{87B9DF9D-4A48-43E2-8F8C-C3B5D9C99052}" type="presParOf" srcId="{9CA92CF7-3988-4631-9EE4-5BEFF63B30FD}" destId="{14F85F9D-E87B-42BF-87D9-8177F626F7D3}" srcOrd="3" destOrd="0" presId="urn:microsoft.com/office/officeart/2018/5/layout/IconLeafLabelList"/>
    <dgm:cxn modelId="{02588FB3-4C20-4E39-A883-A6DC1D3B6FE8}" type="presParOf" srcId="{9CA92CF7-3988-4631-9EE4-5BEFF63B30FD}" destId="{299420D1-6AF3-44CC-8DD2-446AD363CF4E}" srcOrd="4" destOrd="0" presId="urn:microsoft.com/office/officeart/2018/5/layout/IconLeafLabelList"/>
    <dgm:cxn modelId="{FF61B5CD-8CAD-439A-B35D-018D6C556DF3}" type="presParOf" srcId="{299420D1-6AF3-44CC-8DD2-446AD363CF4E}" destId="{C22663C2-8982-4654-83DE-B900F379154E}" srcOrd="0" destOrd="0" presId="urn:microsoft.com/office/officeart/2018/5/layout/IconLeafLabelList"/>
    <dgm:cxn modelId="{6E5C309A-37C4-44EA-8AE0-D46DD907CAFC}" type="presParOf" srcId="{299420D1-6AF3-44CC-8DD2-446AD363CF4E}" destId="{4805B78C-7762-4149-A347-37BDF7CC8ED2}" srcOrd="1" destOrd="0" presId="urn:microsoft.com/office/officeart/2018/5/layout/IconLeafLabelList"/>
    <dgm:cxn modelId="{62F76159-2C88-4F3A-AEDA-E00981E96EA1}" type="presParOf" srcId="{299420D1-6AF3-44CC-8DD2-446AD363CF4E}" destId="{C5B58A92-B4B1-42C4-B5DA-D035E621925C}" srcOrd="2" destOrd="0" presId="urn:microsoft.com/office/officeart/2018/5/layout/IconLeafLabelList"/>
    <dgm:cxn modelId="{3900F8D8-8F8C-4DF9-8781-F0F89C087FC1}" type="presParOf" srcId="{299420D1-6AF3-44CC-8DD2-446AD363CF4E}" destId="{24F80937-28B7-4935-9525-7BF431C8FD67}" srcOrd="3" destOrd="0" presId="urn:microsoft.com/office/officeart/2018/5/layout/IconLeafLabelList"/>
    <dgm:cxn modelId="{E83E56A3-C290-4D2C-8802-50B9D40AF171}" type="presParOf" srcId="{9CA92CF7-3988-4631-9EE4-5BEFF63B30FD}" destId="{9E11ACFA-9EEE-4A2E-8581-5CC321170F28}" srcOrd="5" destOrd="0" presId="urn:microsoft.com/office/officeart/2018/5/layout/IconLeafLabelList"/>
    <dgm:cxn modelId="{32EBAB38-0487-4339-A058-2AFE6E9DF1FD}" type="presParOf" srcId="{9CA92CF7-3988-4631-9EE4-5BEFF63B30FD}" destId="{89B22330-2B46-40F4-8800-DB3844BFF412}" srcOrd="6" destOrd="0" presId="urn:microsoft.com/office/officeart/2018/5/layout/IconLeafLabelList"/>
    <dgm:cxn modelId="{42BF2E43-A28F-434E-B54C-3FC5EBB7B72F}" type="presParOf" srcId="{89B22330-2B46-40F4-8800-DB3844BFF412}" destId="{56B66FA9-615F-4FFA-A9B1-49F36EABB3A8}" srcOrd="0" destOrd="0" presId="urn:microsoft.com/office/officeart/2018/5/layout/IconLeafLabelList"/>
    <dgm:cxn modelId="{68A0B953-26BB-480E-BE64-8E4A920249E0}" type="presParOf" srcId="{89B22330-2B46-40F4-8800-DB3844BFF412}" destId="{A40850C4-9EBD-4550-BFC1-BBA6A03B6E9E}" srcOrd="1" destOrd="0" presId="urn:microsoft.com/office/officeart/2018/5/layout/IconLeafLabelList"/>
    <dgm:cxn modelId="{5DA43F38-F846-4279-9886-DFE52F35938C}" type="presParOf" srcId="{89B22330-2B46-40F4-8800-DB3844BFF412}" destId="{92F194A7-9E08-41F5-8B98-B3A12A88D318}" srcOrd="2" destOrd="0" presId="urn:microsoft.com/office/officeart/2018/5/layout/IconLeafLabelList"/>
    <dgm:cxn modelId="{2674D65B-4EE5-4A06-B1DA-19644BA39F0C}" type="presParOf" srcId="{89B22330-2B46-40F4-8800-DB3844BFF412}" destId="{F67D022D-9CB8-4767-A915-60D12A047D3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F8D3E8-EF94-4004-BECB-ECAA5CECA4A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67601E-1F94-4875-A218-0BC891E482E2}">
      <dgm:prSet/>
      <dgm:spPr/>
      <dgm:t>
        <a:bodyPr/>
        <a:lstStyle/>
        <a:p>
          <a:r>
            <a:rPr lang="en-US"/>
            <a:t>Initialize environment</a:t>
          </a:r>
        </a:p>
      </dgm:t>
    </dgm:pt>
    <dgm:pt modelId="{6FA0262E-D4BC-453B-BB7C-0A169B732F90}" type="parTrans" cxnId="{72C37D3C-9B5D-44DA-9A06-B0D10A714838}">
      <dgm:prSet/>
      <dgm:spPr/>
      <dgm:t>
        <a:bodyPr/>
        <a:lstStyle/>
        <a:p>
          <a:endParaRPr lang="en-US"/>
        </a:p>
      </dgm:t>
    </dgm:pt>
    <dgm:pt modelId="{6B0E84DD-8636-4952-B7FE-CA2DFBFAD604}" type="sibTrans" cxnId="{72C37D3C-9B5D-44DA-9A06-B0D10A714838}">
      <dgm:prSet/>
      <dgm:spPr/>
      <dgm:t>
        <a:bodyPr/>
        <a:lstStyle/>
        <a:p>
          <a:endParaRPr lang="en-US"/>
        </a:p>
      </dgm:t>
    </dgm:pt>
    <dgm:pt modelId="{0DA32B02-4654-499E-A990-76AA0EB1DE65}">
      <dgm:prSet/>
      <dgm:spPr/>
      <dgm:t>
        <a:bodyPr/>
        <a:lstStyle/>
        <a:p>
          <a:r>
            <a:rPr lang="en-US"/>
            <a:t>Create strategy based on dz</a:t>
          </a:r>
        </a:p>
      </dgm:t>
    </dgm:pt>
    <dgm:pt modelId="{AACDDA2B-B50D-4C21-85CE-6CFD8CB8A307}" type="parTrans" cxnId="{72EC46C0-1AE2-4272-BCDA-B64985320C6E}">
      <dgm:prSet/>
      <dgm:spPr/>
      <dgm:t>
        <a:bodyPr/>
        <a:lstStyle/>
        <a:p>
          <a:endParaRPr lang="en-US"/>
        </a:p>
      </dgm:t>
    </dgm:pt>
    <dgm:pt modelId="{09D80C10-A083-41AB-93D0-5430F2570D88}" type="sibTrans" cxnId="{72EC46C0-1AE2-4272-BCDA-B64985320C6E}">
      <dgm:prSet/>
      <dgm:spPr/>
      <dgm:t>
        <a:bodyPr/>
        <a:lstStyle/>
        <a:p>
          <a:endParaRPr lang="en-US"/>
        </a:p>
      </dgm:t>
    </dgm:pt>
    <dgm:pt modelId="{B29D1865-BE52-42D4-B5A6-2F543B8F01EB}">
      <dgm:prSet/>
      <dgm:spPr/>
      <dgm:t>
        <a:bodyPr/>
        <a:lstStyle/>
        <a:p>
          <a:r>
            <a:rPr lang="en-US"/>
            <a:t>dz &lt; 0: Move Left (ball is left of paddle)</a:t>
          </a:r>
        </a:p>
      </dgm:t>
    </dgm:pt>
    <dgm:pt modelId="{9D33F317-1636-42FC-8A04-BB5A590A02DB}" type="parTrans" cxnId="{75177661-9048-417F-80A1-DC08CEB641FA}">
      <dgm:prSet/>
      <dgm:spPr/>
      <dgm:t>
        <a:bodyPr/>
        <a:lstStyle/>
        <a:p>
          <a:endParaRPr lang="en-US"/>
        </a:p>
      </dgm:t>
    </dgm:pt>
    <dgm:pt modelId="{BBF0E05C-EEE2-4920-BBE6-F5DBEBA91FA0}" type="sibTrans" cxnId="{75177661-9048-417F-80A1-DC08CEB641FA}">
      <dgm:prSet/>
      <dgm:spPr/>
      <dgm:t>
        <a:bodyPr/>
        <a:lstStyle/>
        <a:p>
          <a:endParaRPr lang="en-US"/>
        </a:p>
      </dgm:t>
    </dgm:pt>
    <dgm:pt modelId="{FF282D35-C71A-45C0-8B38-D79827F5995C}">
      <dgm:prSet/>
      <dgm:spPr/>
      <dgm:t>
        <a:bodyPr/>
        <a:lstStyle/>
        <a:p>
          <a:r>
            <a:rPr lang="en-US"/>
            <a:t>If dz &gt; 0: Move Right (ball is right of paddle)</a:t>
          </a:r>
        </a:p>
      </dgm:t>
    </dgm:pt>
    <dgm:pt modelId="{B66F3D04-0DDB-4FE3-8A82-E4C6DADAD035}" type="parTrans" cxnId="{B3C2E002-2C5F-4A3E-8FE4-ADC610F0FB96}">
      <dgm:prSet/>
      <dgm:spPr/>
      <dgm:t>
        <a:bodyPr/>
        <a:lstStyle/>
        <a:p>
          <a:endParaRPr lang="en-US"/>
        </a:p>
      </dgm:t>
    </dgm:pt>
    <dgm:pt modelId="{AB5CA772-8404-4C28-9939-4EDE388B0BE6}" type="sibTrans" cxnId="{B3C2E002-2C5F-4A3E-8FE4-ADC610F0FB96}">
      <dgm:prSet/>
      <dgm:spPr/>
      <dgm:t>
        <a:bodyPr/>
        <a:lstStyle/>
        <a:p>
          <a:endParaRPr lang="en-US"/>
        </a:p>
      </dgm:t>
    </dgm:pt>
    <dgm:pt modelId="{59A63CB5-236D-4E89-987A-80F6D093B57C}">
      <dgm:prSet/>
      <dgm:spPr/>
      <dgm:t>
        <a:bodyPr/>
        <a:lstStyle/>
        <a:p>
          <a:r>
            <a:rPr lang="en-US"/>
            <a:t>If dz = 0: Stay in place	</a:t>
          </a:r>
        </a:p>
      </dgm:t>
    </dgm:pt>
    <dgm:pt modelId="{6C763561-5248-44FE-91AE-8704B5E18D1D}" type="parTrans" cxnId="{DEEDB0F9-DB44-4DD2-A2DD-A9357896A4A6}">
      <dgm:prSet/>
      <dgm:spPr/>
      <dgm:t>
        <a:bodyPr/>
        <a:lstStyle/>
        <a:p>
          <a:endParaRPr lang="en-US"/>
        </a:p>
      </dgm:t>
    </dgm:pt>
    <dgm:pt modelId="{5F4CC4C7-4E42-4C3E-BF83-6C5FEE746727}" type="sibTrans" cxnId="{DEEDB0F9-DB44-4DD2-A2DD-A9357896A4A6}">
      <dgm:prSet/>
      <dgm:spPr/>
      <dgm:t>
        <a:bodyPr/>
        <a:lstStyle/>
        <a:p>
          <a:endParaRPr lang="en-US"/>
        </a:p>
      </dgm:t>
    </dgm:pt>
    <dgm:pt modelId="{2FAB0981-AE56-4D62-A621-EC8CFE647518}">
      <dgm:prSet/>
      <dgm:spPr/>
      <dgm:t>
        <a:bodyPr/>
        <a:lstStyle/>
        <a:p>
          <a:r>
            <a:rPr lang="en-US"/>
            <a:t>Get relative position dz from the state.</a:t>
          </a:r>
        </a:p>
      </dgm:t>
    </dgm:pt>
    <dgm:pt modelId="{CA41266B-1E4F-44A3-99A6-0A313700B7CC}" type="parTrans" cxnId="{B4796C7B-CA52-4C80-81A9-7FC67AD29E65}">
      <dgm:prSet/>
      <dgm:spPr/>
      <dgm:t>
        <a:bodyPr/>
        <a:lstStyle/>
        <a:p>
          <a:endParaRPr lang="en-US"/>
        </a:p>
      </dgm:t>
    </dgm:pt>
    <dgm:pt modelId="{CADD8367-9E30-4ABA-809F-31C1920895FF}" type="sibTrans" cxnId="{B4796C7B-CA52-4C80-81A9-7FC67AD29E65}">
      <dgm:prSet/>
      <dgm:spPr/>
      <dgm:t>
        <a:bodyPr/>
        <a:lstStyle/>
        <a:p>
          <a:endParaRPr lang="en-US"/>
        </a:p>
      </dgm:t>
    </dgm:pt>
    <dgm:pt modelId="{6C00942A-64B2-41F6-AA1C-4608B6FFCF0C}">
      <dgm:prSet/>
      <dgm:spPr/>
      <dgm:t>
        <a:bodyPr/>
        <a:lstStyle/>
        <a:p>
          <a:r>
            <a:rPr lang="en-US"/>
            <a:t>Select action based on dz using the strategy.</a:t>
          </a:r>
        </a:p>
      </dgm:t>
    </dgm:pt>
    <dgm:pt modelId="{0E649828-DBD7-4C61-8C28-52227426054D}" type="parTrans" cxnId="{007B552F-0E86-4052-9942-EB4783CC5BF8}">
      <dgm:prSet/>
      <dgm:spPr/>
      <dgm:t>
        <a:bodyPr/>
        <a:lstStyle/>
        <a:p>
          <a:endParaRPr lang="en-US"/>
        </a:p>
      </dgm:t>
    </dgm:pt>
    <dgm:pt modelId="{5CCC4468-9613-4B2E-A181-56D535C356A8}" type="sibTrans" cxnId="{007B552F-0E86-4052-9942-EB4783CC5BF8}">
      <dgm:prSet/>
      <dgm:spPr/>
      <dgm:t>
        <a:bodyPr/>
        <a:lstStyle/>
        <a:p>
          <a:endParaRPr lang="en-US"/>
        </a:p>
      </dgm:t>
    </dgm:pt>
    <dgm:pt modelId="{D35AA002-BB3C-4954-B1DD-A580372300A2}">
      <dgm:prSet/>
      <dgm:spPr/>
      <dgm:t>
        <a:bodyPr/>
        <a:lstStyle/>
        <a:p>
          <a:r>
            <a:rPr lang="en-US" dirty="0"/>
            <a:t>Take action in the environment.</a:t>
          </a:r>
        </a:p>
      </dgm:t>
    </dgm:pt>
    <dgm:pt modelId="{39C8764E-D977-4DF5-9752-21721269A49C}" type="parTrans" cxnId="{75467050-F59D-415B-83D0-3F05AE46D7D9}">
      <dgm:prSet/>
      <dgm:spPr/>
      <dgm:t>
        <a:bodyPr/>
        <a:lstStyle/>
        <a:p>
          <a:endParaRPr lang="en-US"/>
        </a:p>
      </dgm:t>
    </dgm:pt>
    <dgm:pt modelId="{44F23BED-13BC-482F-9E8A-EE8F5528C9BD}" type="sibTrans" cxnId="{75467050-F59D-415B-83D0-3F05AE46D7D9}">
      <dgm:prSet/>
      <dgm:spPr/>
      <dgm:t>
        <a:bodyPr/>
        <a:lstStyle/>
        <a:p>
          <a:endParaRPr lang="en-US"/>
        </a:p>
      </dgm:t>
    </dgm:pt>
    <dgm:pt modelId="{A52E6BA6-F44E-41BC-B2C8-F9E408FB3FB7}">
      <dgm:prSet/>
      <dgm:spPr/>
      <dgm:t>
        <a:bodyPr/>
        <a:lstStyle/>
        <a:p>
          <a:r>
            <a:rPr lang="en-US" dirty="0"/>
            <a:t>Accumulate rewards from each step.</a:t>
          </a:r>
        </a:p>
      </dgm:t>
    </dgm:pt>
    <dgm:pt modelId="{FEEF273F-B840-48AB-BA48-746CFDE3DC3F}" type="parTrans" cxnId="{CFC94180-7174-47CB-B675-1686C28554A6}">
      <dgm:prSet/>
      <dgm:spPr/>
      <dgm:t>
        <a:bodyPr/>
        <a:lstStyle/>
        <a:p>
          <a:endParaRPr lang="en-US"/>
        </a:p>
      </dgm:t>
    </dgm:pt>
    <dgm:pt modelId="{0F522B65-8B5B-4619-AE30-99805CD8EEEA}" type="sibTrans" cxnId="{CFC94180-7174-47CB-B675-1686C28554A6}">
      <dgm:prSet/>
      <dgm:spPr/>
      <dgm:t>
        <a:bodyPr/>
        <a:lstStyle/>
        <a:p>
          <a:endParaRPr lang="en-US"/>
        </a:p>
      </dgm:t>
    </dgm:pt>
    <dgm:pt modelId="{30C7D813-2C99-F345-A04F-B55BD01819B8}" type="pres">
      <dgm:prSet presAssocID="{FBF8D3E8-EF94-4004-BECB-ECAA5CECA4A6}" presName="linear" presStyleCnt="0">
        <dgm:presLayoutVars>
          <dgm:dir/>
          <dgm:animLvl val="lvl"/>
          <dgm:resizeHandles val="exact"/>
        </dgm:presLayoutVars>
      </dgm:prSet>
      <dgm:spPr/>
    </dgm:pt>
    <dgm:pt modelId="{01684875-80D4-0749-9538-5DC442F12C0C}" type="pres">
      <dgm:prSet presAssocID="{B967601E-1F94-4875-A218-0BC891E482E2}" presName="parentLin" presStyleCnt="0"/>
      <dgm:spPr/>
    </dgm:pt>
    <dgm:pt modelId="{CDCF107A-452C-9C4E-904F-A0D1F015203A}" type="pres">
      <dgm:prSet presAssocID="{B967601E-1F94-4875-A218-0BC891E482E2}" presName="parentLeftMargin" presStyleLbl="node1" presStyleIdx="0" presStyleCnt="2"/>
      <dgm:spPr/>
    </dgm:pt>
    <dgm:pt modelId="{3B6B6347-B6FF-9F45-B686-75272C686DB4}" type="pres">
      <dgm:prSet presAssocID="{B967601E-1F94-4875-A218-0BC891E482E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6271A4A-9A07-9940-B552-EC01935384BE}" type="pres">
      <dgm:prSet presAssocID="{B967601E-1F94-4875-A218-0BC891E482E2}" presName="negativeSpace" presStyleCnt="0"/>
      <dgm:spPr/>
    </dgm:pt>
    <dgm:pt modelId="{8DE62688-C388-E247-B8A2-E6A30D39008E}" type="pres">
      <dgm:prSet presAssocID="{B967601E-1F94-4875-A218-0BC891E482E2}" presName="childText" presStyleLbl="conFgAcc1" presStyleIdx="0" presStyleCnt="2">
        <dgm:presLayoutVars>
          <dgm:bulletEnabled val="1"/>
        </dgm:presLayoutVars>
      </dgm:prSet>
      <dgm:spPr/>
    </dgm:pt>
    <dgm:pt modelId="{DFE64A57-3BBE-FC49-9B06-137B8B32D226}" type="pres">
      <dgm:prSet presAssocID="{6B0E84DD-8636-4952-B7FE-CA2DFBFAD604}" presName="spaceBetweenRectangles" presStyleCnt="0"/>
      <dgm:spPr/>
    </dgm:pt>
    <dgm:pt modelId="{20742AAF-CFE8-184E-B908-3D78107379BD}" type="pres">
      <dgm:prSet presAssocID="{0DA32B02-4654-499E-A990-76AA0EB1DE65}" presName="parentLin" presStyleCnt="0"/>
      <dgm:spPr/>
    </dgm:pt>
    <dgm:pt modelId="{FABA6BE4-5BD8-724E-9A23-AFAD77048696}" type="pres">
      <dgm:prSet presAssocID="{0DA32B02-4654-499E-A990-76AA0EB1DE65}" presName="parentLeftMargin" presStyleLbl="node1" presStyleIdx="0" presStyleCnt="2"/>
      <dgm:spPr/>
    </dgm:pt>
    <dgm:pt modelId="{CFD65C24-F735-D244-BE29-A68A5D361FC2}" type="pres">
      <dgm:prSet presAssocID="{0DA32B02-4654-499E-A990-76AA0EB1DE6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8251F9-50B7-FD4E-BDE5-0171CB6DB2D5}" type="pres">
      <dgm:prSet presAssocID="{0DA32B02-4654-499E-A990-76AA0EB1DE65}" presName="negativeSpace" presStyleCnt="0"/>
      <dgm:spPr/>
    </dgm:pt>
    <dgm:pt modelId="{CFA6C140-A0D0-EA49-A2EF-E7B2EFE21AE6}" type="pres">
      <dgm:prSet presAssocID="{0DA32B02-4654-499E-A990-76AA0EB1DE6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3C2E002-2C5F-4A3E-8FE4-ADC610F0FB96}" srcId="{0DA32B02-4654-499E-A990-76AA0EB1DE65}" destId="{FF282D35-C71A-45C0-8B38-D79827F5995C}" srcOrd="1" destOrd="0" parTransId="{B66F3D04-0DDB-4FE3-8A82-E4C6DADAD035}" sibTransId="{AB5CA772-8404-4C28-9939-4EDE388B0BE6}"/>
    <dgm:cxn modelId="{E9C2A203-0343-F342-8B56-D56FF5C0C75F}" type="presOf" srcId="{B29D1865-BE52-42D4-B5A6-2F543B8F01EB}" destId="{CFA6C140-A0D0-EA49-A2EF-E7B2EFE21AE6}" srcOrd="0" destOrd="0" presId="urn:microsoft.com/office/officeart/2005/8/layout/list1"/>
    <dgm:cxn modelId="{007B552F-0E86-4052-9942-EB4783CC5BF8}" srcId="{0DA32B02-4654-499E-A990-76AA0EB1DE65}" destId="{6C00942A-64B2-41F6-AA1C-4608B6FFCF0C}" srcOrd="4" destOrd="0" parTransId="{0E649828-DBD7-4C61-8C28-52227426054D}" sibTransId="{5CCC4468-9613-4B2E-A181-56D535C356A8}"/>
    <dgm:cxn modelId="{72C37D3C-9B5D-44DA-9A06-B0D10A714838}" srcId="{FBF8D3E8-EF94-4004-BECB-ECAA5CECA4A6}" destId="{B967601E-1F94-4875-A218-0BC891E482E2}" srcOrd="0" destOrd="0" parTransId="{6FA0262E-D4BC-453B-BB7C-0A169B732F90}" sibTransId="{6B0E84DD-8636-4952-B7FE-CA2DFBFAD604}"/>
    <dgm:cxn modelId="{2F0A0D50-2651-4B4A-88AF-31C060899F20}" type="presOf" srcId="{B967601E-1F94-4875-A218-0BC891E482E2}" destId="{3B6B6347-B6FF-9F45-B686-75272C686DB4}" srcOrd="1" destOrd="0" presId="urn:microsoft.com/office/officeart/2005/8/layout/list1"/>
    <dgm:cxn modelId="{75467050-F59D-415B-83D0-3F05AE46D7D9}" srcId="{0DA32B02-4654-499E-A990-76AA0EB1DE65}" destId="{D35AA002-BB3C-4954-B1DD-A580372300A2}" srcOrd="5" destOrd="0" parTransId="{39C8764E-D977-4DF5-9752-21721269A49C}" sibTransId="{44F23BED-13BC-482F-9E8A-EE8F5528C9BD}"/>
    <dgm:cxn modelId="{75177661-9048-417F-80A1-DC08CEB641FA}" srcId="{0DA32B02-4654-499E-A990-76AA0EB1DE65}" destId="{B29D1865-BE52-42D4-B5A6-2F543B8F01EB}" srcOrd="0" destOrd="0" parTransId="{9D33F317-1636-42FC-8A04-BB5A590A02DB}" sibTransId="{BBF0E05C-EEE2-4920-BBE6-F5DBEBA91FA0}"/>
    <dgm:cxn modelId="{D4DA6469-A9F7-AA42-8D57-25193120DE21}" type="presOf" srcId="{A52E6BA6-F44E-41BC-B2C8-F9E408FB3FB7}" destId="{CFA6C140-A0D0-EA49-A2EF-E7B2EFE21AE6}" srcOrd="0" destOrd="6" presId="urn:microsoft.com/office/officeart/2005/8/layout/list1"/>
    <dgm:cxn modelId="{B4796C7B-CA52-4C80-81A9-7FC67AD29E65}" srcId="{0DA32B02-4654-499E-A990-76AA0EB1DE65}" destId="{2FAB0981-AE56-4D62-A621-EC8CFE647518}" srcOrd="3" destOrd="0" parTransId="{CA41266B-1E4F-44A3-99A6-0A313700B7CC}" sibTransId="{CADD8367-9E30-4ABA-809F-31C1920895FF}"/>
    <dgm:cxn modelId="{CFC94180-7174-47CB-B675-1686C28554A6}" srcId="{0DA32B02-4654-499E-A990-76AA0EB1DE65}" destId="{A52E6BA6-F44E-41BC-B2C8-F9E408FB3FB7}" srcOrd="6" destOrd="0" parTransId="{FEEF273F-B840-48AB-BA48-746CFDE3DC3F}" sibTransId="{0F522B65-8B5B-4619-AE30-99805CD8EEEA}"/>
    <dgm:cxn modelId="{DCB55380-AE74-AA47-9AB0-0F760828C565}" type="presOf" srcId="{2FAB0981-AE56-4D62-A621-EC8CFE647518}" destId="{CFA6C140-A0D0-EA49-A2EF-E7B2EFE21AE6}" srcOrd="0" destOrd="3" presId="urn:microsoft.com/office/officeart/2005/8/layout/list1"/>
    <dgm:cxn modelId="{B0F2B38B-5457-D64C-B63E-9613428FFF31}" type="presOf" srcId="{B967601E-1F94-4875-A218-0BC891E482E2}" destId="{CDCF107A-452C-9C4E-904F-A0D1F015203A}" srcOrd="0" destOrd="0" presId="urn:microsoft.com/office/officeart/2005/8/layout/list1"/>
    <dgm:cxn modelId="{3B02158F-B49C-AF49-A299-C4C26AD37D18}" type="presOf" srcId="{0DA32B02-4654-499E-A990-76AA0EB1DE65}" destId="{CFD65C24-F735-D244-BE29-A68A5D361FC2}" srcOrd="1" destOrd="0" presId="urn:microsoft.com/office/officeart/2005/8/layout/list1"/>
    <dgm:cxn modelId="{C5AFD198-2949-C844-A76A-C28939E6FCC4}" type="presOf" srcId="{FF282D35-C71A-45C0-8B38-D79827F5995C}" destId="{CFA6C140-A0D0-EA49-A2EF-E7B2EFE21AE6}" srcOrd="0" destOrd="1" presId="urn:microsoft.com/office/officeart/2005/8/layout/list1"/>
    <dgm:cxn modelId="{1C069AA8-0B55-2F41-8D3F-7F08A8E25C04}" type="presOf" srcId="{59A63CB5-236D-4E89-987A-80F6D093B57C}" destId="{CFA6C140-A0D0-EA49-A2EF-E7B2EFE21AE6}" srcOrd="0" destOrd="2" presId="urn:microsoft.com/office/officeart/2005/8/layout/list1"/>
    <dgm:cxn modelId="{CD53E6AE-4C7D-434D-8B0C-302409FB9A32}" type="presOf" srcId="{0DA32B02-4654-499E-A990-76AA0EB1DE65}" destId="{FABA6BE4-5BD8-724E-9A23-AFAD77048696}" srcOrd="0" destOrd="0" presId="urn:microsoft.com/office/officeart/2005/8/layout/list1"/>
    <dgm:cxn modelId="{72EC46C0-1AE2-4272-BCDA-B64985320C6E}" srcId="{FBF8D3E8-EF94-4004-BECB-ECAA5CECA4A6}" destId="{0DA32B02-4654-499E-A990-76AA0EB1DE65}" srcOrd="1" destOrd="0" parTransId="{AACDDA2B-B50D-4C21-85CE-6CFD8CB8A307}" sibTransId="{09D80C10-A083-41AB-93D0-5430F2570D88}"/>
    <dgm:cxn modelId="{A6BF83E8-C52E-4F43-BDBD-851E9A65B44F}" type="presOf" srcId="{D35AA002-BB3C-4954-B1DD-A580372300A2}" destId="{CFA6C140-A0D0-EA49-A2EF-E7B2EFE21AE6}" srcOrd="0" destOrd="5" presId="urn:microsoft.com/office/officeart/2005/8/layout/list1"/>
    <dgm:cxn modelId="{DEEDB0F9-DB44-4DD2-A2DD-A9357896A4A6}" srcId="{0DA32B02-4654-499E-A990-76AA0EB1DE65}" destId="{59A63CB5-236D-4E89-987A-80F6D093B57C}" srcOrd="2" destOrd="0" parTransId="{6C763561-5248-44FE-91AE-8704B5E18D1D}" sibTransId="{5F4CC4C7-4E42-4C3E-BF83-6C5FEE746727}"/>
    <dgm:cxn modelId="{C6D6D0F9-57E5-114D-8E94-0C260F58F3FE}" type="presOf" srcId="{FBF8D3E8-EF94-4004-BECB-ECAA5CECA4A6}" destId="{30C7D813-2C99-F345-A04F-B55BD01819B8}" srcOrd="0" destOrd="0" presId="urn:microsoft.com/office/officeart/2005/8/layout/list1"/>
    <dgm:cxn modelId="{F28EEAF9-0848-2746-8112-5E322AA72C58}" type="presOf" srcId="{6C00942A-64B2-41F6-AA1C-4608B6FFCF0C}" destId="{CFA6C140-A0D0-EA49-A2EF-E7B2EFE21AE6}" srcOrd="0" destOrd="4" presId="urn:microsoft.com/office/officeart/2005/8/layout/list1"/>
    <dgm:cxn modelId="{52F9949D-961D-BC47-8FAD-04AF3A6DB98C}" type="presParOf" srcId="{30C7D813-2C99-F345-A04F-B55BD01819B8}" destId="{01684875-80D4-0749-9538-5DC442F12C0C}" srcOrd="0" destOrd="0" presId="urn:microsoft.com/office/officeart/2005/8/layout/list1"/>
    <dgm:cxn modelId="{7FFEFCC6-7C62-6541-B60D-25D9E3C54A6D}" type="presParOf" srcId="{01684875-80D4-0749-9538-5DC442F12C0C}" destId="{CDCF107A-452C-9C4E-904F-A0D1F015203A}" srcOrd="0" destOrd="0" presId="urn:microsoft.com/office/officeart/2005/8/layout/list1"/>
    <dgm:cxn modelId="{3ABB96F0-3ED1-D04B-88B0-A6C19AD99559}" type="presParOf" srcId="{01684875-80D4-0749-9538-5DC442F12C0C}" destId="{3B6B6347-B6FF-9F45-B686-75272C686DB4}" srcOrd="1" destOrd="0" presId="urn:microsoft.com/office/officeart/2005/8/layout/list1"/>
    <dgm:cxn modelId="{78D4C73E-6A70-4E41-BB49-F962D5A8571C}" type="presParOf" srcId="{30C7D813-2C99-F345-A04F-B55BD01819B8}" destId="{96271A4A-9A07-9940-B552-EC01935384BE}" srcOrd="1" destOrd="0" presId="urn:microsoft.com/office/officeart/2005/8/layout/list1"/>
    <dgm:cxn modelId="{CF10D3CC-AF2A-2C40-858B-6224BB5F9BB6}" type="presParOf" srcId="{30C7D813-2C99-F345-A04F-B55BD01819B8}" destId="{8DE62688-C388-E247-B8A2-E6A30D39008E}" srcOrd="2" destOrd="0" presId="urn:microsoft.com/office/officeart/2005/8/layout/list1"/>
    <dgm:cxn modelId="{00B177AA-A43F-5247-8830-CE1C464FCD3F}" type="presParOf" srcId="{30C7D813-2C99-F345-A04F-B55BD01819B8}" destId="{DFE64A57-3BBE-FC49-9B06-137B8B32D226}" srcOrd="3" destOrd="0" presId="urn:microsoft.com/office/officeart/2005/8/layout/list1"/>
    <dgm:cxn modelId="{24EDF864-52B8-DC49-B422-5CBC77FA7BC7}" type="presParOf" srcId="{30C7D813-2C99-F345-A04F-B55BD01819B8}" destId="{20742AAF-CFE8-184E-B908-3D78107379BD}" srcOrd="4" destOrd="0" presId="urn:microsoft.com/office/officeart/2005/8/layout/list1"/>
    <dgm:cxn modelId="{D1B0F2B5-6719-0D4B-A948-8EF85C2124E2}" type="presParOf" srcId="{20742AAF-CFE8-184E-B908-3D78107379BD}" destId="{FABA6BE4-5BD8-724E-9A23-AFAD77048696}" srcOrd="0" destOrd="0" presId="urn:microsoft.com/office/officeart/2005/8/layout/list1"/>
    <dgm:cxn modelId="{D323B93C-7418-894B-98F8-71F75A3B9856}" type="presParOf" srcId="{20742AAF-CFE8-184E-B908-3D78107379BD}" destId="{CFD65C24-F735-D244-BE29-A68A5D361FC2}" srcOrd="1" destOrd="0" presId="urn:microsoft.com/office/officeart/2005/8/layout/list1"/>
    <dgm:cxn modelId="{2B96A37E-9F94-AD48-A503-15A10C4310F9}" type="presParOf" srcId="{30C7D813-2C99-F345-A04F-B55BD01819B8}" destId="{348251F9-50B7-FD4E-BDE5-0171CB6DB2D5}" srcOrd="5" destOrd="0" presId="urn:microsoft.com/office/officeart/2005/8/layout/list1"/>
    <dgm:cxn modelId="{C0230C3C-1762-D244-BB68-DA8A10709872}" type="presParOf" srcId="{30C7D813-2C99-F345-A04F-B55BD01819B8}" destId="{CFA6C140-A0D0-EA49-A2EF-E7B2EFE21AE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A37B6-6053-448C-BFB7-401B503F75F3}">
      <dsp:nvSpPr>
        <dsp:cNvPr id="0" name=""/>
        <dsp:cNvSpPr/>
      </dsp:nvSpPr>
      <dsp:spPr>
        <a:xfrm>
          <a:off x="542583" y="521466"/>
          <a:ext cx="1245288" cy="12452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24367-8C74-4AB6-9844-0F3790D442B3}">
      <dsp:nvSpPr>
        <dsp:cNvPr id="0" name=""/>
        <dsp:cNvSpPr/>
      </dsp:nvSpPr>
      <dsp:spPr>
        <a:xfrm>
          <a:off x="807973" y="786855"/>
          <a:ext cx="714509" cy="714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C54D9-3AB8-41F4-A813-1CA23AFE7DC9}">
      <dsp:nvSpPr>
        <dsp:cNvPr id="0" name=""/>
        <dsp:cNvSpPr/>
      </dsp:nvSpPr>
      <dsp:spPr>
        <a:xfrm>
          <a:off x="144500" y="2154630"/>
          <a:ext cx="204145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Develop an agent to play MiniPong using both a manual (non-RL) and a reinforcement learning (RL) approach</a:t>
          </a:r>
        </a:p>
      </dsp:txBody>
      <dsp:txXfrm>
        <a:off x="144500" y="2154630"/>
        <a:ext cx="2041455" cy="787500"/>
      </dsp:txXfrm>
    </dsp:sp>
    <dsp:sp modelId="{D688DBEE-6883-453F-8C29-D686799C1CB5}">
      <dsp:nvSpPr>
        <dsp:cNvPr id="0" name=""/>
        <dsp:cNvSpPr/>
      </dsp:nvSpPr>
      <dsp:spPr>
        <a:xfrm>
          <a:off x="2941294" y="521466"/>
          <a:ext cx="1245288" cy="12452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622D9-B808-40A7-9067-6AAACC440DD5}">
      <dsp:nvSpPr>
        <dsp:cNvPr id="0" name=""/>
        <dsp:cNvSpPr/>
      </dsp:nvSpPr>
      <dsp:spPr>
        <a:xfrm>
          <a:off x="3206683" y="786855"/>
          <a:ext cx="714509" cy="714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D54F9-09D1-44C1-B936-C82B5A8186FC}">
      <dsp:nvSpPr>
        <dsp:cNvPr id="0" name=""/>
        <dsp:cNvSpPr/>
      </dsp:nvSpPr>
      <dsp:spPr>
        <a:xfrm>
          <a:off x="2543210" y="2154630"/>
          <a:ext cx="204145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Implement a manual strategy based on relative position</a:t>
          </a:r>
        </a:p>
      </dsp:txBody>
      <dsp:txXfrm>
        <a:off x="2543210" y="2154630"/>
        <a:ext cx="2041455" cy="787500"/>
      </dsp:txXfrm>
    </dsp:sp>
    <dsp:sp modelId="{C22663C2-8982-4654-83DE-B900F379154E}">
      <dsp:nvSpPr>
        <dsp:cNvPr id="0" name=""/>
        <dsp:cNvSpPr/>
      </dsp:nvSpPr>
      <dsp:spPr>
        <a:xfrm>
          <a:off x="5340005" y="521466"/>
          <a:ext cx="1245288" cy="12452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5B78C-7762-4149-A347-37BDF7CC8ED2}">
      <dsp:nvSpPr>
        <dsp:cNvPr id="0" name=""/>
        <dsp:cNvSpPr/>
      </dsp:nvSpPr>
      <dsp:spPr>
        <a:xfrm>
          <a:off x="5605394" y="786855"/>
          <a:ext cx="714509" cy="714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80937-28B7-4935-9525-7BF431C8FD67}">
      <dsp:nvSpPr>
        <dsp:cNvPr id="0" name=""/>
        <dsp:cNvSpPr/>
      </dsp:nvSpPr>
      <dsp:spPr>
        <a:xfrm>
          <a:off x="4941921" y="2154630"/>
          <a:ext cx="204145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Build and train an RL agent to learn optimal actions over time</a:t>
          </a:r>
        </a:p>
      </dsp:txBody>
      <dsp:txXfrm>
        <a:off x="4941921" y="2154630"/>
        <a:ext cx="2041455" cy="787500"/>
      </dsp:txXfrm>
    </dsp:sp>
    <dsp:sp modelId="{56B66FA9-615F-4FFA-A9B1-49F36EABB3A8}">
      <dsp:nvSpPr>
        <dsp:cNvPr id="0" name=""/>
        <dsp:cNvSpPr/>
      </dsp:nvSpPr>
      <dsp:spPr>
        <a:xfrm>
          <a:off x="7738715" y="521466"/>
          <a:ext cx="1245288" cy="12452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850C4-9EBD-4550-BFC1-BBA6A03B6E9E}">
      <dsp:nvSpPr>
        <dsp:cNvPr id="0" name=""/>
        <dsp:cNvSpPr/>
      </dsp:nvSpPr>
      <dsp:spPr>
        <a:xfrm>
          <a:off x="8004105" y="786855"/>
          <a:ext cx="714509" cy="714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D022D-9CB8-4767-A915-60D12A047D30}">
      <dsp:nvSpPr>
        <dsp:cNvPr id="0" name=""/>
        <dsp:cNvSpPr/>
      </dsp:nvSpPr>
      <dsp:spPr>
        <a:xfrm>
          <a:off x="7340632" y="2154630"/>
          <a:ext cx="2041455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Analyze and compare training and testing performance</a:t>
          </a:r>
        </a:p>
      </dsp:txBody>
      <dsp:txXfrm>
        <a:off x="7340632" y="2154630"/>
        <a:ext cx="2041455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62688-C388-E247-B8A2-E6A30D39008E}">
      <dsp:nvSpPr>
        <dsp:cNvPr id="0" name=""/>
        <dsp:cNvSpPr/>
      </dsp:nvSpPr>
      <dsp:spPr>
        <a:xfrm>
          <a:off x="0" y="369150"/>
          <a:ext cx="545849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6B6347-B6FF-9F45-B686-75272C686DB4}">
      <dsp:nvSpPr>
        <dsp:cNvPr id="0" name=""/>
        <dsp:cNvSpPr/>
      </dsp:nvSpPr>
      <dsp:spPr>
        <a:xfrm>
          <a:off x="272924" y="59190"/>
          <a:ext cx="3820943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23" tIns="0" rIns="14442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Initialize environment</a:t>
          </a:r>
        </a:p>
      </dsp:txBody>
      <dsp:txXfrm>
        <a:off x="303186" y="89452"/>
        <a:ext cx="3760419" cy="559396"/>
      </dsp:txXfrm>
    </dsp:sp>
    <dsp:sp modelId="{CFA6C140-A0D0-EA49-A2EF-E7B2EFE21AE6}">
      <dsp:nvSpPr>
        <dsp:cNvPr id="0" name=""/>
        <dsp:cNvSpPr/>
      </dsp:nvSpPr>
      <dsp:spPr>
        <a:xfrm>
          <a:off x="0" y="1321710"/>
          <a:ext cx="5458491" cy="3572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93457"/>
              <a:satOff val="-6574"/>
              <a:lumOff val="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3640" tIns="437388" rIns="42364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dz &lt; 0: Move Left (ball is left of paddle)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If dz &gt; 0: Move Right (ball is right of paddle)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If dz = 0: Stay in place	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Get relative position dz from the state.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Select action based on dz using the strategy.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Take action in the environment.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Accumulate rewards from each step.</a:t>
          </a:r>
        </a:p>
      </dsp:txBody>
      <dsp:txXfrm>
        <a:off x="0" y="1321710"/>
        <a:ext cx="5458491" cy="3572100"/>
      </dsp:txXfrm>
    </dsp:sp>
    <dsp:sp modelId="{CFD65C24-F735-D244-BE29-A68A5D361FC2}">
      <dsp:nvSpPr>
        <dsp:cNvPr id="0" name=""/>
        <dsp:cNvSpPr/>
      </dsp:nvSpPr>
      <dsp:spPr>
        <a:xfrm>
          <a:off x="272924" y="1011750"/>
          <a:ext cx="3820943" cy="619920"/>
        </a:xfrm>
        <a:prstGeom prst="roundRect">
          <a:avLst/>
        </a:prstGeom>
        <a:solidFill>
          <a:schemeClr val="accent2">
            <a:hueOff val="-1493457"/>
            <a:satOff val="-6574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23" tIns="0" rIns="14442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strategy based on dz</a:t>
          </a:r>
        </a:p>
      </dsp:txBody>
      <dsp:txXfrm>
        <a:off x="303186" y="1042012"/>
        <a:ext cx="3760419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4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6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97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1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6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11/4/24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9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B3B5E1-901E-49C0-9F76-B48432DE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3174F-2E71-9C88-FC6C-FA298DA42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024" y="860615"/>
            <a:ext cx="4973746" cy="3426107"/>
          </a:xfrm>
        </p:spPr>
        <p:txBody>
          <a:bodyPr anchor="t">
            <a:normAutofit/>
          </a:bodyPr>
          <a:lstStyle/>
          <a:p>
            <a:r>
              <a:rPr lang="en-NP" dirty="0"/>
              <a:t>MiniPong Agent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F963C-4270-BBAA-1E31-6125699FF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826" y="5184479"/>
            <a:ext cx="5249174" cy="660166"/>
          </a:xfrm>
        </p:spPr>
        <p:txBody>
          <a:bodyPr anchor="ctr">
            <a:normAutofit/>
          </a:bodyPr>
          <a:lstStyle/>
          <a:p>
            <a:r>
              <a:rPr lang="en-NP"/>
              <a:t>Pramod K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548C2-AA55-6779-DD18-695DDC57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85" r="9465" b="2"/>
          <a:stretch/>
        </p:blipFill>
        <p:spPr>
          <a:xfrm>
            <a:off x="6430020" y="334926"/>
            <a:ext cx="4316610" cy="571250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1666" y="334928"/>
            <a:ext cx="11462589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666" y="4991100"/>
            <a:ext cx="607723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1666" y="6047437"/>
            <a:ext cx="103849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15D2F7-CC29-40CD-9AC4-5D39731FF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459" y="334921"/>
            <a:ext cx="0" cy="571251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6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3C57-C725-C3FF-A614-4FFBC54D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C9A1-AC25-6386-0342-1C800B26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 the Agent</a:t>
            </a:r>
          </a:p>
          <a:p>
            <a:pPr lvl="1"/>
            <a:r>
              <a:rPr lang="en-US" dirty="0"/>
              <a:t>Run the agent through the </a:t>
            </a:r>
            <a:r>
              <a:rPr lang="en-US" dirty="0" err="1"/>
              <a:t>MiniPong</a:t>
            </a:r>
            <a:r>
              <a:rPr lang="en-US" dirty="0"/>
              <a:t> environment</a:t>
            </a:r>
          </a:p>
          <a:p>
            <a:pPr lvl="1"/>
            <a:r>
              <a:rPr lang="en-US" dirty="0"/>
              <a:t>Reset the environment</a:t>
            </a:r>
          </a:p>
          <a:p>
            <a:pPr lvl="1"/>
            <a:r>
              <a:rPr lang="en-US" dirty="0"/>
              <a:t>Use the epsilon-greedy policy to select an action based on the current state</a:t>
            </a:r>
          </a:p>
          <a:p>
            <a:pPr lvl="1"/>
            <a:r>
              <a:rPr lang="en-US" dirty="0"/>
              <a:t>Take Action and Observe</a:t>
            </a:r>
          </a:p>
          <a:p>
            <a:pPr lvl="1"/>
            <a:r>
              <a:rPr lang="en-US" dirty="0"/>
              <a:t>Update Q-value</a:t>
            </a:r>
          </a:p>
          <a:p>
            <a:pPr lvl="1"/>
            <a:r>
              <a:rPr lang="en-US" dirty="0"/>
              <a:t>Transition to Next State</a:t>
            </a:r>
          </a:p>
          <a:p>
            <a:pPr lvl="1"/>
            <a:r>
              <a:rPr lang="en-US" dirty="0"/>
              <a:t>Track Total Reward</a:t>
            </a:r>
          </a:p>
          <a:p>
            <a:pPr lvl="1"/>
            <a:r>
              <a:rPr lang="en-NP" dirty="0"/>
              <a:t>Reduce exploration rate over 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4B1FA-06E1-5BAF-63CD-7C94C728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1F947-777A-80C2-3336-3B866B4E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60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77C57-04D9-DA7D-D21A-E18408D9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729988"/>
          </a:xfrm>
        </p:spPr>
        <p:txBody>
          <a:bodyPr anchor="ctr">
            <a:normAutofit/>
          </a:bodyPr>
          <a:lstStyle/>
          <a:p>
            <a:r>
              <a:rPr lang="en-NP" dirty="0"/>
              <a:t>Training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26CA-E61F-27F0-637C-F3DAD7E8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3375210" cy="37677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Training Performance</a:t>
            </a:r>
            <a:endParaRPr lang="en-NP" dirty="0"/>
          </a:p>
          <a:p>
            <a:pPr lvl="1"/>
            <a:r>
              <a:rPr lang="en-US" dirty="0"/>
              <a:t>Low Initial Rewards (Episodes 0–200)</a:t>
            </a:r>
            <a:endParaRPr lang="en-NP" dirty="0"/>
          </a:p>
          <a:p>
            <a:pPr lvl="1"/>
            <a:r>
              <a:rPr lang="en-US" dirty="0"/>
              <a:t>likely due to high exploration (epsilon is high at the beginning)</a:t>
            </a:r>
          </a:p>
          <a:p>
            <a:pPr lvl="1"/>
            <a:r>
              <a:rPr lang="en-US" dirty="0"/>
              <a:t>Increasing Rewards and Higher Variability (Episodes 200–600)</a:t>
            </a:r>
          </a:p>
          <a:p>
            <a:pPr lvl="1"/>
            <a:r>
              <a:rPr lang="en-US" dirty="0"/>
              <a:t>Spikes in Rewards (Episodes 600–800)</a:t>
            </a:r>
          </a:p>
          <a:p>
            <a:pPr lvl="1"/>
            <a:r>
              <a:rPr lang="en-US" dirty="0"/>
              <a:t>Decline in Rewards and Continued Variability (Episodes 800–1000)</a:t>
            </a:r>
          </a:p>
          <a:p>
            <a:pPr lvl="1"/>
            <a:r>
              <a:rPr lang="en-US" dirty="0"/>
              <a:t>epsilon has decayed to a lower value</a:t>
            </a:r>
          </a:p>
        </p:txBody>
      </p:sp>
      <p:pic>
        <p:nvPicPr>
          <p:cNvPr id="7" name="Picture 6" descr="A graph of blue lines&#10;&#10;Description automatically generated">
            <a:extLst>
              <a:ext uri="{FF2B5EF4-FFF2-40B4-BE49-F238E27FC236}">
                <a16:creationId xmlns:a16="http://schemas.microsoft.com/office/drawing/2014/main" id="{52967650-B521-B4C3-FCD1-FD0AFF611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92" y="1804129"/>
            <a:ext cx="5116616" cy="38374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EC03-0BB9-585C-D576-0D44E2F7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11/4/24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C3FF-5430-2AD5-F87F-78E6827B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377869"/>
            <a:ext cx="0" cy="466956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3716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92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9402E-05DB-10C3-22F3-C447A107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729988"/>
          </a:xfrm>
        </p:spPr>
        <p:txBody>
          <a:bodyPr anchor="ctr">
            <a:normAutofit/>
          </a:bodyPr>
          <a:lstStyle/>
          <a:p>
            <a:r>
              <a:rPr lang="en-NP" dirty="0"/>
              <a:t>Testing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400C-5BD5-2998-9744-4D95943C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3375210" cy="3767706"/>
          </a:xfrm>
        </p:spPr>
        <p:txBody>
          <a:bodyPr>
            <a:normAutofit/>
          </a:bodyPr>
          <a:lstStyle/>
          <a:p>
            <a:r>
              <a:rPr lang="en-US" dirty="0"/>
              <a:t>Testing and Evaluation</a:t>
            </a:r>
            <a:endParaRPr lang="en-NP" dirty="0"/>
          </a:p>
          <a:p>
            <a:pPr lvl="1"/>
            <a:r>
              <a:rPr lang="en-US" dirty="0"/>
              <a:t>Set epsilon=0 so the agent always selects the action with the highest Q-value</a:t>
            </a:r>
          </a:p>
          <a:p>
            <a:pPr lvl="1"/>
            <a:r>
              <a:rPr lang="en-US" dirty="0"/>
              <a:t>Run Test Episodes</a:t>
            </a:r>
          </a:p>
          <a:p>
            <a:pPr lvl="1"/>
            <a:r>
              <a:rPr lang="en-US" dirty="0"/>
              <a:t>Test Average and Standard Deviation of Test Rewards</a:t>
            </a:r>
          </a:p>
          <a:p>
            <a:pPr lvl="2"/>
            <a:r>
              <a:rPr lang="en-US" dirty="0"/>
              <a:t>Test-average = </a:t>
            </a:r>
            <a:r>
              <a:rPr lang="en-US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21.32</a:t>
            </a:r>
            <a:r>
              <a:rPr lang="en-NP" dirty="0">
                <a:effectLst/>
              </a:rPr>
              <a:t> </a:t>
            </a:r>
          </a:p>
          <a:p>
            <a:pPr lvl="2"/>
            <a:r>
              <a:rPr lang="en-NP" dirty="0"/>
              <a:t>Test standard deviation = </a:t>
            </a:r>
            <a:r>
              <a:rPr lang="en-US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10.322</a:t>
            </a:r>
            <a:r>
              <a:rPr lang="en-NP" dirty="0">
                <a:effectLst/>
              </a:rPr>
              <a:t> </a:t>
            </a:r>
            <a:endParaRPr lang="en-NP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10543-D31C-D826-1187-5D2EBD39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92" y="1791337"/>
            <a:ext cx="5116616" cy="38630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AFFF4-7C53-C73F-3D9C-16951DCA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11/4/24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DD0BE-55B1-E7F5-6CC2-616350EE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377869"/>
            <a:ext cx="0" cy="466956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3716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2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E548-D103-8F13-DBD5-FF348185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AD7D-72B4-A70D-5813-FD874E90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Randomness in Episode Outcomes</a:t>
            </a:r>
          </a:p>
          <a:p>
            <a:r>
              <a:rPr lang="en-US" dirty="0"/>
              <a:t>Challenging for the agent to determine the exact positioning of the ball</a:t>
            </a:r>
          </a:p>
          <a:p>
            <a:r>
              <a:rPr lang="en-US" dirty="0"/>
              <a:t>Determining an appropriate decay rate for epsilon is tricky</a:t>
            </a:r>
          </a:p>
          <a:p>
            <a:r>
              <a:rPr lang="en-US" dirty="0"/>
              <a:t>Hyperparameter tuning</a:t>
            </a: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3D1D-5EAB-FE01-5C8B-5E4AC0C8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9522-75C8-BE0B-DFDF-00B9C6C0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4AFFD-C6A7-9296-A78E-3C1F8194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8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B0C5-6CA2-FFDC-CFA5-C942B64C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For level 2 Minipong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DCCE-F450-86A2-A008-F8650A9D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both y and </a:t>
            </a:r>
            <a:r>
              <a:rPr lang="en-US" dirty="0" err="1"/>
              <a:t>dz</a:t>
            </a:r>
            <a:r>
              <a:rPr lang="en-US" dirty="0"/>
              <a:t>, the agent can potentially make more informed and timely decisions</a:t>
            </a:r>
          </a:p>
          <a:p>
            <a:r>
              <a:rPr lang="en-US" dirty="0"/>
              <a:t>May slow down learning initially</a:t>
            </a:r>
          </a:p>
          <a:p>
            <a:r>
              <a:rPr lang="en-US" dirty="0"/>
              <a:t>May help learning by enabling the agent to develop a more accurate strategy</a:t>
            </a: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A6F6-DB2E-DE39-4808-E6D4692F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224F-1EBB-94EF-A24E-F1060F83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8198-A93C-81A9-1C5D-45D36997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5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DD989F-EB09-444D-A035-5AB121E9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C491AA-162B-48F4-800A-DDD463401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C28DC-C15C-4518-9BFF-1C616FA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6"/>
            <a:ext cx="11456511" cy="61881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384B2-E34C-F718-3220-4F96D325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</p:spPr>
        <p:txBody>
          <a:bodyPr anchor="ctr">
            <a:normAutofit/>
          </a:bodyPr>
          <a:lstStyle/>
          <a:p>
            <a:r>
              <a:rPr lang="en-NP" dirty="0"/>
              <a:t>Objective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44AEC7-1D13-4017-A59D-22E452832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6"/>
            <a:ext cx="0" cy="61881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390FCB-B181-4E95-8776-92832158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0BB7-C68F-4F0B-3BA6-F2B1AB7C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11/4/24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A43A-6432-829E-AB1C-69BB40B8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4DE4F50-2E4C-149C-A594-73AA7C8BB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653960"/>
              </p:ext>
            </p:extLst>
          </p:nvPr>
        </p:nvGraphicFramePr>
        <p:xfrm>
          <a:off x="838200" y="2108200"/>
          <a:ext cx="9526588" cy="34635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93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8A7FB-3CBF-CDAC-F031-898CC59E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B4F2-2415-962B-726F-5665EB7D2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Environment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Level</a:t>
            </a:r>
            <a:r>
              <a:rPr lang="en-US" dirty="0"/>
              <a:t>: 1 (observed state = </a:t>
            </a:r>
            <a:r>
              <a:rPr lang="en-US" dirty="0" err="1"/>
              <a:t>dz</a:t>
            </a:r>
            <a:r>
              <a:rPr lang="en-US" dirty="0"/>
              <a:t>, relative distance between paddle and marker).</a:t>
            </a:r>
          </a:p>
          <a:p>
            <a:pPr lvl="1"/>
            <a:r>
              <a:rPr lang="en-US" b="1" dirty="0"/>
              <a:t>Size</a:t>
            </a:r>
            <a:r>
              <a:rPr lang="en-US" dirty="0"/>
              <a:t>: 5 (grid size).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Game Rules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agent moves the paddle to keep the ball (marker) from reaching the bottom.</a:t>
            </a:r>
          </a:p>
          <a:p>
            <a:pPr lvl="1"/>
            <a:r>
              <a:rPr lang="en-US" dirty="0"/>
              <a:t>Receives positive reward when the ball reflects off the paddle.</a:t>
            </a:r>
          </a:p>
          <a:p>
            <a:pPr lvl="1"/>
            <a:r>
              <a:rPr lang="en-US" dirty="0"/>
              <a:t>Ends when the ball reaches the bottom row without bouncing off the paddle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02C50-BD29-128B-574C-ECF5DB84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EBBB3-3A8C-E3DF-C757-4A73AFCD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0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FDD989F-EB09-444D-A035-5AB121E9F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C491AA-162B-48F4-800A-DDD463401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9C28DC-C15C-4518-9BFF-1C616FA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8C9D4-5B03-635C-55F6-65C048CF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0100"/>
            <a:ext cx="4068098" cy="4872606"/>
          </a:xfrm>
        </p:spPr>
        <p:txBody>
          <a:bodyPr anchor="t">
            <a:normAutofit/>
          </a:bodyPr>
          <a:lstStyle/>
          <a:p>
            <a:r>
              <a:rPr lang="en-US" dirty="0"/>
              <a:t>Simple Non-RL Agent</a:t>
            </a:r>
            <a:endParaRPr lang="en-NP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44AEC7-1D13-4017-A59D-22E452832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90FCB-B181-4E95-8776-92832158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12017-A58C-100F-3AD7-30A59B3C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11/4/24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9A28A-033E-3186-ABD4-D41C9783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8A4E69C8-88B7-7809-0FCF-1C5EC0FD7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002599"/>
              </p:ext>
            </p:extLst>
          </p:nvPr>
        </p:nvGraphicFramePr>
        <p:xfrm>
          <a:off x="4906296" y="800101"/>
          <a:ext cx="5458491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06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8FBA68A5-A7C7-4D91-AB95-6E0B6FFD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4051E3-92B2-42FC-BB3D-372E4A614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425084-C97A-4C25-AE47-DDECF2DD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6A478A1-0B34-4F2B-88FA-CF47551E5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09E39A-DA3F-4BDC-A89A-6545C1DD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51580BD-7D80-4957-A58D-916E994A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BDD2E98-F85F-4C9F-B090-4DF4DA71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59DE95-F3B9-4A35-9681-78FA926F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79506"/>
            <a:ext cx="11456511" cy="61435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E7F68-AF3F-9790-566E-3FC4A1AC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9484"/>
            <a:ext cx="9542748" cy="115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Simple Non-RL Agent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232BDB-0BDC-CE47-D1A7-3E1AFA15A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619" y="1868965"/>
            <a:ext cx="4622608" cy="211484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8C64EC9-B219-40E6-BCA8-5DEE0B63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4196" y="1371600"/>
            <a:ext cx="0" cy="3135529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7EF66BD-DCA7-2352-CC17-8724F0F2E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96" y="2097309"/>
            <a:ext cx="4622608" cy="1664138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687E3B-9C6D-4102-8F38-DCB77C49C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79505"/>
            <a:ext cx="0" cy="6143569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988FAC-01C3-459C-9DC3-98B16C60D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3" y="13716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F5AB66E-9A9D-4E38-B645-3D8E3AE8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719" y="4507129"/>
            <a:ext cx="10380953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D822-29A5-5D64-20F9-88F56E2A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767979" y="2844308"/>
            <a:ext cx="5007287" cy="72912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b="1" kern="1200" cap="all" spc="300" baseline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73C7C39-C73B-4051-B742-C9086B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6047437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4E19-3DE2-54AF-999C-AC8110C1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9013" y="6140304"/>
            <a:ext cx="5080000" cy="28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11/4/24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B987F-2D5A-6A08-5D6B-3CD9DA0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B672-CAEA-D8BD-CF14-815CB4D7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 Agent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76B0-59D2-7778-1388-0BB9E283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agent learns to make decisions by interacting with an environment</a:t>
            </a:r>
            <a:r>
              <a:rPr lang="en-NP" dirty="0">
                <a:effectLst/>
              </a:rPr>
              <a:t> </a:t>
            </a:r>
          </a:p>
          <a:p>
            <a:r>
              <a:rPr lang="en-NP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maximize its cumulative reward over time by choosing actions that lead to favorable outcomes</a:t>
            </a:r>
            <a:endParaRPr lang="en-NP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 err="1"/>
              <a:t>MiniPong</a:t>
            </a:r>
            <a:r>
              <a:rPr lang="en-US" dirty="0"/>
              <a:t> with discrete actions (move left, right, or stay)</a:t>
            </a:r>
            <a:endParaRPr lang="en-NP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Tabular Q-learning with </a:t>
            </a:r>
            <a:r>
              <a:rPr lang="el-GR" dirty="0"/>
              <a:t>ϵ-</a:t>
            </a:r>
            <a:r>
              <a:rPr lang="en-US" dirty="0"/>
              <a:t>greedy strategy for exploration</a:t>
            </a: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8F809-51CE-0B25-D305-8EDED81A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6C33-DD9C-6A8A-B9D2-3D3D3257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EBC9-98CC-EAFD-ADEF-02A92846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8D92-C2B0-C8D4-AC30-123D2193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learning method where the Q-values are updated using the maximum reward expected from the next state</a:t>
            </a:r>
          </a:p>
          <a:p>
            <a:r>
              <a:rPr lang="en-US" dirty="0"/>
              <a:t>Straightforward, easy to implement, and works well in environments with small, discrete state-action spaces</a:t>
            </a:r>
          </a:p>
          <a:p>
            <a:r>
              <a:rPr lang="en-US" dirty="0"/>
              <a:t>Tabular Q-learning is often faster and easier to train than a deep neural network</a:t>
            </a: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AF29-48DD-8416-16D8-88B41E31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8FE62-BAAA-64B3-1723-5A022E7F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95E3-0F9B-4B2A-6D43-C51625DD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CC55-DD08-E748-D6A6-22E6EC29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P" dirty="0"/>
              <a:t>Define Environment and Inputs</a:t>
            </a:r>
          </a:p>
          <a:p>
            <a:pPr lvl="1"/>
            <a:r>
              <a:rPr lang="en-US" dirty="0"/>
              <a:t>L</a:t>
            </a:r>
            <a:r>
              <a:rPr lang="en-NP" dirty="0"/>
              <a:t>evel = 1, state dz</a:t>
            </a:r>
          </a:p>
          <a:p>
            <a:pPr lvl="1"/>
            <a:r>
              <a:rPr lang="en-NP" dirty="0"/>
              <a:t>Action Move Left, Right, Do Nothing</a:t>
            </a:r>
          </a:p>
          <a:p>
            <a:pPr lvl="1"/>
            <a:r>
              <a:rPr lang="en-NP" dirty="0"/>
              <a:t>Reward </a:t>
            </a:r>
          </a:p>
          <a:p>
            <a:r>
              <a:rPr lang="en-NP" dirty="0"/>
              <a:t>Initaliaze Q-Learning Parameters</a:t>
            </a:r>
          </a:p>
          <a:p>
            <a:pPr lvl="1"/>
            <a:r>
              <a:rPr lang="en-NP" dirty="0"/>
              <a:t>Learning Rate(alpha), Discount Factor(gamma), Exploration rate(epsilon), </a:t>
            </a:r>
            <a:r>
              <a:rPr lang="en-US" dirty="0"/>
              <a:t>Epsilon Decay (epsilon decay), Number of Discrete States (bins)</a:t>
            </a:r>
          </a:p>
          <a:p>
            <a:pPr lvl="1"/>
            <a:r>
              <a:rPr lang="en-US" dirty="0">
                <a:effectLst/>
              </a:rPr>
              <a:t>bins=20, alpha=0.1, gamma=0.99, epsilon=1.0, </a:t>
            </a:r>
            <a:r>
              <a:rPr lang="en-US" dirty="0" err="1">
                <a:effectLst/>
              </a:rPr>
              <a:t>epsilon_min</a:t>
            </a:r>
            <a:r>
              <a:rPr lang="en-US" dirty="0">
                <a:effectLst/>
              </a:rPr>
              <a:t>=0.1, </a:t>
            </a:r>
            <a:r>
              <a:rPr lang="en-US" dirty="0" err="1">
                <a:effectLst/>
              </a:rPr>
              <a:t>epsilon_decay</a:t>
            </a:r>
            <a:r>
              <a:rPr lang="en-US" dirty="0">
                <a:effectLst/>
              </a:rPr>
              <a:t>=0.995</a:t>
            </a:r>
            <a:endParaRPr lang="en-NP" dirty="0"/>
          </a:p>
          <a:p>
            <a:r>
              <a:rPr lang="en-NP" dirty="0"/>
              <a:t>Initaliaze Q-table</a:t>
            </a:r>
          </a:p>
          <a:p>
            <a:pPr lvl="1"/>
            <a:r>
              <a:rPr lang="en-US" dirty="0"/>
              <a:t>stores the expected reward (Q-value) for each state-action pair.</a:t>
            </a:r>
          </a:p>
          <a:p>
            <a:pPr lvl="1"/>
            <a:r>
              <a:rPr lang="en-US" dirty="0"/>
              <a:t>Q-table can have dimensions [bins x number of actions]</a:t>
            </a: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5F00-8F1A-662D-A5D7-E6B34FAF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11/4/24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DDA7-06C9-E54D-1215-7574A228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39BCD-0632-D33D-454B-7B32761E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729988"/>
          </a:xfrm>
        </p:spPr>
        <p:txBody>
          <a:bodyPr anchor="ctr">
            <a:normAutofit/>
          </a:bodyPr>
          <a:lstStyle/>
          <a:p>
            <a:r>
              <a:rPr lang="en-NP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0377-F55F-9D0F-5D4F-D2834B203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3375210" cy="37677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NP" sz="1700"/>
              <a:t>Action Selection Policy</a:t>
            </a:r>
          </a:p>
          <a:p>
            <a:pPr lvl="1">
              <a:lnSpc>
                <a:spcPct val="130000"/>
              </a:lnSpc>
            </a:pPr>
            <a:r>
              <a:rPr lang="en-US" sz="1700"/>
              <a:t>Use an epsilon-greedy strategy to choose actions</a:t>
            </a:r>
          </a:p>
          <a:p>
            <a:pPr lvl="1">
              <a:lnSpc>
                <a:spcPct val="130000"/>
              </a:lnSpc>
            </a:pPr>
            <a:r>
              <a:rPr lang="en-US" sz="1700"/>
              <a:t>With probability epsilon, the agent will explore by choosing a random action.</a:t>
            </a:r>
          </a:p>
          <a:p>
            <a:pPr lvl="1">
              <a:lnSpc>
                <a:spcPct val="130000"/>
              </a:lnSpc>
            </a:pPr>
            <a:r>
              <a:rPr lang="en-US" sz="1700"/>
              <a:t>With probability 1 - epsilon, the agent will exploit the learned Q-values by selecting the action with the highest Q-value for the current state</a:t>
            </a:r>
            <a:endParaRPr lang="en-NP" sz="1700"/>
          </a:p>
          <a:p>
            <a:pPr>
              <a:lnSpc>
                <a:spcPct val="130000"/>
              </a:lnSpc>
            </a:pPr>
            <a:endParaRPr lang="en-NP" sz="17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385EF-A528-F994-7203-B90C0CED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92" y="3153636"/>
            <a:ext cx="5116616" cy="113844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A35E5-EB8D-2AD7-870D-1308CCCE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11/4/24</a:t>
            </a:fld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EF0DA-04D1-E1D3-ACDF-04FBDCAD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BAB7-2CB1-67CA-8866-7DA45619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377869"/>
            <a:ext cx="0" cy="466956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95C7366-6A36-4307-81CE-FBD79DFF0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371600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16215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691</Words>
  <Application>Microsoft Macintosh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Elephant</vt:lpstr>
      <vt:lpstr>Univers Condensed</vt:lpstr>
      <vt:lpstr>MemoVTI</vt:lpstr>
      <vt:lpstr>MiniPong Agent Development</vt:lpstr>
      <vt:lpstr>Objective</vt:lpstr>
      <vt:lpstr>Background</vt:lpstr>
      <vt:lpstr>Simple Non-RL Agent</vt:lpstr>
      <vt:lpstr>Simple Non-RL Agent</vt:lpstr>
      <vt:lpstr>Reinforcement Learning (RL) Agent</vt:lpstr>
      <vt:lpstr>Q-Learning</vt:lpstr>
      <vt:lpstr>Workflow</vt:lpstr>
      <vt:lpstr>Workflow</vt:lpstr>
      <vt:lpstr>Workflow</vt:lpstr>
      <vt:lpstr>Training Agent</vt:lpstr>
      <vt:lpstr>Testing Agent</vt:lpstr>
      <vt:lpstr>Challenges</vt:lpstr>
      <vt:lpstr>For level 2 Minipong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K C</dc:creator>
  <cp:lastModifiedBy>Pramod K C</cp:lastModifiedBy>
  <cp:revision>7</cp:revision>
  <dcterms:created xsi:type="dcterms:W3CDTF">2024-11-01T10:32:26Z</dcterms:created>
  <dcterms:modified xsi:type="dcterms:W3CDTF">2024-11-04T03:47:54Z</dcterms:modified>
</cp:coreProperties>
</file>