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93FC7-2AE2-4C58-BB8A-91EA0386F98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4D35A9-4038-488A-BC7F-2485AAA357F8}">
      <dgm:prSet/>
      <dgm:spPr/>
      <dgm:t>
        <a:bodyPr/>
        <a:lstStyle/>
        <a:p>
          <a:r>
            <a:rPr lang="en-US"/>
            <a:t>Exploring Synthetic Data Generation</a:t>
          </a:r>
        </a:p>
      </dgm:t>
    </dgm:pt>
    <dgm:pt modelId="{A01F0F36-D425-455A-AC43-E71A0A534CEA}" type="parTrans" cxnId="{8BA16C49-DFAB-45A1-A591-DBA0B140B65F}">
      <dgm:prSet/>
      <dgm:spPr/>
      <dgm:t>
        <a:bodyPr/>
        <a:lstStyle/>
        <a:p>
          <a:endParaRPr lang="en-US"/>
        </a:p>
      </dgm:t>
    </dgm:pt>
    <dgm:pt modelId="{BC224C17-82F2-47B5-BF8B-D93CE08808FA}" type="sibTrans" cxnId="{8BA16C49-DFAB-45A1-A591-DBA0B140B65F}">
      <dgm:prSet/>
      <dgm:spPr/>
      <dgm:t>
        <a:bodyPr/>
        <a:lstStyle/>
        <a:p>
          <a:endParaRPr lang="en-US"/>
        </a:p>
      </dgm:t>
    </dgm:pt>
    <dgm:pt modelId="{B8FE6D07-FF6C-453D-8F3A-4BBA34AB96C5}">
      <dgm:prSet/>
      <dgm:spPr/>
      <dgm:t>
        <a:bodyPr/>
        <a:lstStyle/>
        <a:p>
          <a:r>
            <a:rPr lang="en-US"/>
            <a:t>Privacy Preservation</a:t>
          </a:r>
        </a:p>
      </dgm:t>
    </dgm:pt>
    <dgm:pt modelId="{FE1690CC-9CCC-4CEC-8D1B-12832ACBA6FA}" type="parTrans" cxnId="{B0B9D709-676B-4906-9291-177A217F5732}">
      <dgm:prSet/>
      <dgm:spPr/>
      <dgm:t>
        <a:bodyPr/>
        <a:lstStyle/>
        <a:p>
          <a:endParaRPr lang="en-US"/>
        </a:p>
      </dgm:t>
    </dgm:pt>
    <dgm:pt modelId="{107ED6FC-C79D-426D-8876-329A71E00FAD}" type="sibTrans" cxnId="{B0B9D709-676B-4906-9291-177A217F5732}">
      <dgm:prSet/>
      <dgm:spPr/>
      <dgm:t>
        <a:bodyPr/>
        <a:lstStyle/>
        <a:p>
          <a:endParaRPr lang="en-US"/>
        </a:p>
      </dgm:t>
    </dgm:pt>
    <dgm:pt modelId="{56AAC62D-CF1B-4BDD-ACE1-542B58F45092}">
      <dgm:prSet/>
      <dgm:spPr/>
      <dgm:t>
        <a:bodyPr/>
        <a:lstStyle/>
        <a:p>
          <a:r>
            <a:rPr lang="en-US"/>
            <a:t>Comparative Analysis of GAN Architectures</a:t>
          </a:r>
        </a:p>
      </dgm:t>
    </dgm:pt>
    <dgm:pt modelId="{ED2D8B52-22E8-43BA-893E-F2DA85C6D04E}" type="parTrans" cxnId="{8ED1C49D-B7C9-4742-AFA8-E6BBB9A4055B}">
      <dgm:prSet/>
      <dgm:spPr/>
      <dgm:t>
        <a:bodyPr/>
        <a:lstStyle/>
        <a:p>
          <a:endParaRPr lang="en-US"/>
        </a:p>
      </dgm:t>
    </dgm:pt>
    <dgm:pt modelId="{8702929D-09CB-4FCD-B13A-DF3A1ADDE9AE}" type="sibTrans" cxnId="{8ED1C49D-B7C9-4742-AFA8-E6BBB9A4055B}">
      <dgm:prSet/>
      <dgm:spPr/>
      <dgm:t>
        <a:bodyPr/>
        <a:lstStyle/>
        <a:p>
          <a:endParaRPr lang="en-US"/>
        </a:p>
      </dgm:t>
    </dgm:pt>
    <dgm:pt modelId="{07233D3D-022E-4118-8C37-9F975BF8E8D4}">
      <dgm:prSet/>
      <dgm:spPr/>
      <dgm:t>
        <a:bodyPr/>
        <a:lstStyle/>
        <a:p>
          <a:r>
            <a:rPr lang="en-US"/>
            <a:t>Use Case Implementation</a:t>
          </a:r>
        </a:p>
      </dgm:t>
    </dgm:pt>
    <dgm:pt modelId="{9172CE83-F69D-4588-A61E-98F91168059C}" type="parTrans" cxnId="{44BAE967-6F6E-4301-8FEE-5646CC2CF28A}">
      <dgm:prSet/>
      <dgm:spPr/>
      <dgm:t>
        <a:bodyPr/>
        <a:lstStyle/>
        <a:p>
          <a:endParaRPr lang="en-US"/>
        </a:p>
      </dgm:t>
    </dgm:pt>
    <dgm:pt modelId="{EFDD3293-463E-466D-B996-02638BC95A5D}" type="sibTrans" cxnId="{44BAE967-6F6E-4301-8FEE-5646CC2CF28A}">
      <dgm:prSet/>
      <dgm:spPr/>
      <dgm:t>
        <a:bodyPr/>
        <a:lstStyle/>
        <a:p>
          <a:endParaRPr lang="en-US"/>
        </a:p>
      </dgm:t>
    </dgm:pt>
    <dgm:pt modelId="{CE73EAA1-60AD-47AA-857F-DC2E6790EB56}">
      <dgm:prSet/>
      <dgm:spPr/>
      <dgm:t>
        <a:bodyPr/>
        <a:lstStyle/>
        <a:p>
          <a:r>
            <a:rPr lang="en-US"/>
            <a:t>Statistical and Structural Fidelity</a:t>
          </a:r>
        </a:p>
      </dgm:t>
    </dgm:pt>
    <dgm:pt modelId="{8A208481-29B9-44E6-A69D-703D7EB71B33}" type="parTrans" cxnId="{6B192D3F-F8D0-4C68-A048-0A4989950ECA}">
      <dgm:prSet/>
      <dgm:spPr/>
      <dgm:t>
        <a:bodyPr/>
        <a:lstStyle/>
        <a:p>
          <a:endParaRPr lang="en-US"/>
        </a:p>
      </dgm:t>
    </dgm:pt>
    <dgm:pt modelId="{A41C0D6A-E1F8-45BA-9154-D813401125FC}" type="sibTrans" cxnId="{6B192D3F-F8D0-4C68-A048-0A4989950ECA}">
      <dgm:prSet/>
      <dgm:spPr/>
      <dgm:t>
        <a:bodyPr/>
        <a:lstStyle/>
        <a:p>
          <a:endParaRPr lang="en-US"/>
        </a:p>
      </dgm:t>
    </dgm:pt>
    <dgm:pt modelId="{D438E836-E080-41EF-81F4-4044EBD47D4A}">
      <dgm:prSet/>
      <dgm:spPr/>
      <dgm:t>
        <a:bodyPr/>
        <a:lstStyle/>
        <a:p>
          <a:r>
            <a:rPr lang="en-US"/>
            <a:t>Develop Privacy Metrics</a:t>
          </a:r>
        </a:p>
      </dgm:t>
    </dgm:pt>
    <dgm:pt modelId="{0F3F6A9D-AF11-4202-98CF-B902DA9AC528}" type="parTrans" cxnId="{977A19F3-B679-49F6-AF41-3435EA07725B}">
      <dgm:prSet/>
      <dgm:spPr/>
      <dgm:t>
        <a:bodyPr/>
        <a:lstStyle/>
        <a:p>
          <a:endParaRPr lang="en-US"/>
        </a:p>
      </dgm:t>
    </dgm:pt>
    <dgm:pt modelId="{C582FB5F-222F-42FA-A022-58494FE3D2FB}" type="sibTrans" cxnId="{977A19F3-B679-49F6-AF41-3435EA07725B}">
      <dgm:prSet/>
      <dgm:spPr/>
      <dgm:t>
        <a:bodyPr/>
        <a:lstStyle/>
        <a:p>
          <a:endParaRPr lang="en-US"/>
        </a:p>
      </dgm:t>
    </dgm:pt>
    <dgm:pt modelId="{0125A05A-4893-1642-9642-F9DBB11FAB4C}" type="pres">
      <dgm:prSet presAssocID="{A4993FC7-2AE2-4C58-BB8A-91EA0386F984}" presName="Name0" presStyleCnt="0">
        <dgm:presLayoutVars>
          <dgm:dir/>
          <dgm:resizeHandles val="exact"/>
        </dgm:presLayoutVars>
      </dgm:prSet>
      <dgm:spPr/>
    </dgm:pt>
    <dgm:pt modelId="{ABA59124-E8E6-804B-B3F1-925411E02036}" type="pres">
      <dgm:prSet presAssocID="{A24D35A9-4038-488A-BC7F-2485AAA357F8}" presName="node" presStyleLbl="node1" presStyleIdx="0" presStyleCnt="6">
        <dgm:presLayoutVars>
          <dgm:bulletEnabled val="1"/>
        </dgm:presLayoutVars>
      </dgm:prSet>
      <dgm:spPr/>
    </dgm:pt>
    <dgm:pt modelId="{C8E03938-66D7-E54C-8AE2-078D95A6C78B}" type="pres">
      <dgm:prSet presAssocID="{BC224C17-82F2-47B5-BF8B-D93CE08808FA}" presName="sibTrans" presStyleLbl="sibTrans1D1" presStyleIdx="0" presStyleCnt="5"/>
      <dgm:spPr/>
    </dgm:pt>
    <dgm:pt modelId="{FE820265-A512-FD43-BEA7-CDF182287D3D}" type="pres">
      <dgm:prSet presAssocID="{BC224C17-82F2-47B5-BF8B-D93CE08808FA}" presName="connectorText" presStyleLbl="sibTrans1D1" presStyleIdx="0" presStyleCnt="5"/>
      <dgm:spPr/>
    </dgm:pt>
    <dgm:pt modelId="{D7260CCF-019D-CA4A-A810-6B7FBB9E8754}" type="pres">
      <dgm:prSet presAssocID="{B8FE6D07-FF6C-453D-8F3A-4BBA34AB96C5}" presName="node" presStyleLbl="node1" presStyleIdx="1" presStyleCnt="6">
        <dgm:presLayoutVars>
          <dgm:bulletEnabled val="1"/>
        </dgm:presLayoutVars>
      </dgm:prSet>
      <dgm:spPr/>
    </dgm:pt>
    <dgm:pt modelId="{01A02D1F-2733-EB47-8DC6-D42A3467B11A}" type="pres">
      <dgm:prSet presAssocID="{107ED6FC-C79D-426D-8876-329A71E00FAD}" presName="sibTrans" presStyleLbl="sibTrans1D1" presStyleIdx="1" presStyleCnt="5"/>
      <dgm:spPr/>
    </dgm:pt>
    <dgm:pt modelId="{CAB27092-D02C-3746-B063-5EB8093254F6}" type="pres">
      <dgm:prSet presAssocID="{107ED6FC-C79D-426D-8876-329A71E00FAD}" presName="connectorText" presStyleLbl="sibTrans1D1" presStyleIdx="1" presStyleCnt="5"/>
      <dgm:spPr/>
    </dgm:pt>
    <dgm:pt modelId="{AF87CA8E-026B-DC41-B8C1-B7D3DCDAA740}" type="pres">
      <dgm:prSet presAssocID="{56AAC62D-CF1B-4BDD-ACE1-542B58F45092}" presName="node" presStyleLbl="node1" presStyleIdx="2" presStyleCnt="6">
        <dgm:presLayoutVars>
          <dgm:bulletEnabled val="1"/>
        </dgm:presLayoutVars>
      </dgm:prSet>
      <dgm:spPr/>
    </dgm:pt>
    <dgm:pt modelId="{2F879218-A117-4E47-9D0B-7C51ED2A3639}" type="pres">
      <dgm:prSet presAssocID="{8702929D-09CB-4FCD-B13A-DF3A1ADDE9AE}" presName="sibTrans" presStyleLbl="sibTrans1D1" presStyleIdx="2" presStyleCnt="5"/>
      <dgm:spPr/>
    </dgm:pt>
    <dgm:pt modelId="{063C4C31-ABF0-4F4E-9661-D55C3DDD6088}" type="pres">
      <dgm:prSet presAssocID="{8702929D-09CB-4FCD-B13A-DF3A1ADDE9AE}" presName="connectorText" presStyleLbl="sibTrans1D1" presStyleIdx="2" presStyleCnt="5"/>
      <dgm:spPr/>
    </dgm:pt>
    <dgm:pt modelId="{C5A7DE33-F3C1-2A4C-B5D2-860389BA914F}" type="pres">
      <dgm:prSet presAssocID="{07233D3D-022E-4118-8C37-9F975BF8E8D4}" presName="node" presStyleLbl="node1" presStyleIdx="3" presStyleCnt="6">
        <dgm:presLayoutVars>
          <dgm:bulletEnabled val="1"/>
        </dgm:presLayoutVars>
      </dgm:prSet>
      <dgm:spPr/>
    </dgm:pt>
    <dgm:pt modelId="{F50F4B86-90CE-714C-82A8-DF3393AA6082}" type="pres">
      <dgm:prSet presAssocID="{EFDD3293-463E-466D-B996-02638BC95A5D}" presName="sibTrans" presStyleLbl="sibTrans1D1" presStyleIdx="3" presStyleCnt="5"/>
      <dgm:spPr/>
    </dgm:pt>
    <dgm:pt modelId="{9B45C52C-00AE-624B-8679-48CB4EF95CFF}" type="pres">
      <dgm:prSet presAssocID="{EFDD3293-463E-466D-B996-02638BC95A5D}" presName="connectorText" presStyleLbl="sibTrans1D1" presStyleIdx="3" presStyleCnt="5"/>
      <dgm:spPr/>
    </dgm:pt>
    <dgm:pt modelId="{6AA565B0-E455-1A49-BEAD-7C7919E8ECA6}" type="pres">
      <dgm:prSet presAssocID="{CE73EAA1-60AD-47AA-857F-DC2E6790EB56}" presName="node" presStyleLbl="node1" presStyleIdx="4" presStyleCnt="6">
        <dgm:presLayoutVars>
          <dgm:bulletEnabled val="1"/>
        </dgm:presLayoutVars>
      </dgm:prSet>
      <dgm:spPr/>
    </dgm:pt>
    <dgm:pt modelId="{4B464486-7515-734E-BCD1-32DF8F18FABD}" type="pres">
      <dgm:prSet presAssocID="{A41C0D6A-E1F8-45BA-9154-D813401125FC}" presName="sibTrans" presStyleLbl="sibTrans1D1" presStyleIdx="4" presStyleCnt="5"/>
      <dgm:spPr/>
    </dgm:pt>
    <dgm:pt modelId="{40CC4CF8-9C7B-E748-A22E-8C2640950B34}" type="pres">
      <dgm:prSet presAssocID="{A41C0D6A-E1F8-45BA-9154-D813401125FC}" presName="connectorText" presStyleLbl="sibTrans1D1" presStyleIdx="4" presStyleCnt="5"/>
      <dgm:spPr/>
    </dgm:pt>
    <dgm:pt modelId="{06C42D60-9928-2547-92A9-335A6A92A3EB}" type="pres">
      <dgm:prSet presAssocID="{D438E836-E080-41EF-81F4-4044EBD47D4A}" presName="node" presStyleLbl="node1" presStyleIdx="5" presStyleCnt="6">
        <dgm:presLayoutVars>
          <dgm:bulletEnabled val="1"/>
        </dgm:presLayoutVars>
      </dgm:prSet>
      <dgm:spPr/>
    </dgm:pt>
  </dgm:ptLst>
  <dgm:cxnLst>
    <dgm:cxn modelId="{B0B9D709-676B-4906-9291-177A217F5732}" srcId="{A4993FC7-2AE2-4C58-BB8A-91EA0386F984}" destId="{B8FE6D07-FF6C-453D-8F3A-4BBA34AB96C5}" srcOrd="1" destOrd="0" parTransId="{FE1690CC-9CCC-4CEC-8D1B-12832ACBA6FA}" sibTransId="{107ED6FC-C79D-426D-8876-329A71E00FAD}"/>
    <dgm:cxn modelId="{7093DF15-00EE-0D4D-AE06-E8F2CE378E3F}" type="presOf" srcId="{D438E836-E080-41EF-81F4-4044EBD47D4A}" destId="{06C42D60-9928-2547-92A9-335A6A92A3EB}" srcOrd="0" destOrd="0" presId="urn:microsoft.com/office/officeart/2016/7/layout/RepeatingBendingProcessNew"/>
    <dgm:cxn modelId="{6B192D3F-F8D0-4C68-A048-0A4989950ECA}" srcId="{A4993FC7-2AE2-4C58-BB8A-91EA0386F984}" destId="{CE73EAA1-60AD-47AA-857F-DC2E6790EB56}" srcOrd="4" destOrd="0" parTransId="{8A208481-29B9-44E6-A69D-703D7EB71B33}" sibTransId="{A41C0D6A-E1F8-45BA-9154-D813401125FC}"/>
    <dgm:cxn modelId="{068E8846-9410-B240-874F-C27D08460535}" type="presOf" srcId="{EFDD3293-463E-466D-B996-02638BC95A5D}" destId="{F50F4B86-90CE-714C-82A8-DF3393AA6082}" srcOrd="0" destOrd="0" presId="urn:microsoft.com/office/officeart/2016/7/layout/RepeatingBendingProcessNew"/>
    <dgm:cxn modelId="{4DB61D49-C6D6-1140-855C-63646FBD9874}" type="presOf" srcId="{107ED6FC-C79D-426D-8876-329A71E00FAD}" destId="{CAB27092-D02C-3746-B063-5EB8093254F6}" srcOrd="1" destOrd="0" presId="urn:microsoft.com/office/officeart/2016/7/layout/RepeatingBendingProcessNew"/>
    <dgm:cxn modelId="{8BA16C49-DFAB-45A1-A591-DBA0B140B65F}" srcId="{A4993FC7-2AE2-4C58-BB8A-91EA0386F984}" destId="{A24D35A9-4038-488A-BC7F-2485AAA357F8}" srcOrd="0" destOrd="0" parTransId="{A01F0F36-D425-455A-AC43-E71A0A534CEA}" sibTransId="{BC224C17-82F2-47B5-BF8B-D93CE08808FA}"/>
    <dgm:cxn modelId="{58653861-D725-804A-9C29-4757B9E26A7C}" type="presOf" srcId="{07233D3D-022E-4118-8C37-9F975BF8E8D4}" destId="{C5A7DE33-F3C1-2A4C-B5D2-860389BA914F}" srcOrd="0" destOrd="0" presId="urn:microsoft.com/office/officeart/2016/7/layout/RepeatingBendingProcessNew"/>
    <dgm:cxn modelId="{23C7C467-174C-1741-A2AF-1FC6BFF1F205}" type="presOf" srcId="{A4993FC7-2AE2-4C58-BB8A-91EA0386F984}" destId="{0125A05A-4893-1642-9642-F9DBB11FAB4C}" srcOrd="0" destOrd="0" presId="urn:microsoft.com/office/officeart/2016/7/layout/RepeatingBendingProcessNew"/>
    <dgm:cxn modelId="{44BAE967-6F6E-4301-8FEE-5646CC2CF28A}" srcId="{A4993FC7-2AE2-4C58-BB8A-91EA0386F984}" destId="{07233D3D-022E-4118-8C37-9F975BF8E8D4}" srcOrd="3" destOrd="0" parTransId="{9172CE83-F69D-4588-A61E-98F91168059C}" sibTransId="{EFDD3293-463E-466D-B996-02638BC95A5D}"/>
    <dgm:cxn modelId="{35141B76-E8E9-344E-AC06-22A2AFFF88EE}" type="presOf" srcId="{8702929D-09CB-4FCD-B13A-DF3A1ADDE9AE}" destId="{2F879218-A117-4E47-9D0B-7C51ED2A3639}" srcOrd="0" destOrd="0" presId="urn:microsoft.com/office/officeart/2016/7/layout/RepeatingBendingProcessNew"/>
    <dgm:cxn modelId="{AF12FD76-4F88-6B46-B136-4745D793D2DA}" type="presOf" srcId="{A24D35A9-4038-488A-BC7F-2485AAA357F8}" destId="{ABA59124-E8E6-804B-B3F1-925411E02036}" srcOrd="0" destOrd="0" presId="urn:microsoft.com/office/officeart/2016/7/layout/RepeatingBendingProcessNew"/>
    <dgm:cxn modelId="{3805157B-166E-6543-86F3-C938E0A947CB}" type="presOf" srcId="{B8FE6D07-FF6C-453D-8F3A-4BBA34AB96C5}" destId="{D7260CCF-019D-CA4A-A810-6B7FBB9E8754}" srcOrd="0" destOrd="0" presId="urn:microsoft.com/office/officeart/2016/7/layout/RepeatingBendingProcessNew"/>
    <dgm:cxn modelId="{C9084A84-6477-4F4A-8BCF-482530C3BE01}" type="presOf" srcId="{BC224C17-82F2-47B5-BF8B-D93CE08808FA}" destId="{C8E03938-66D7-E54C-8AE2-078D95A6C78B}" srcOrd="0" destOrd="0" presId="urn:microsoft.com/office/officeart/2016/7/layout/RepeatingBendingProcessNew"/>
    <dgm:cxn modelId="{8ED1C49D-B7C9-4742-AFA8-E6BBB9A4055B}" srcId="{A4993FC7-2AE2-4C58-BB8A-91EA0386F984}" destId="{56AAC62D-CF1B-4BDD-ACE1-542B58F45092}" srcOrd="2" destOrd="0" parTransId="{ED2D8B52-22E8-43BA-893E-F2DA85C6D04E}" sibTransId="{8702929D-09CB-4FCD-B13A-DF3A1ADDE9AE}"/>
    <dgm:cxn modelId="{6DA5ADA2-5D0F-1E49-97B3-D5DBAA5F906A}" type="presOf" srcId="{A41C0D6A-E1F8-45BA-9154-D813401125FC}" destId="{4B464486-7515-734E-BCD1-32DF8F18FABD}" srcOrd="0" destOrd="0" presId="urn:microsoft.com/office/officeart/2016/7/layout/RepeatingBendingProcessNew"/>
    <dgm:cxn modelId="{372608BB-B6E7-654A-A5FB-65FF93A0FD8C}" type="presOf" srcId="{107ED6FC-C79D-426D-8876-329A71E00FAD}" destId="{01A02D1F-2733-EB47-8DC6-D42A3467B11A}" srcOrd="0" destOrd="0" presId="urn:microsoft.com/office/officeart/2016/7/layout/RepeatingBendingProcessNew"/>
    <dgm:cxn modelId="{EFC727BB-C662-6241-83E8-E2F8F5DA4DB2}" type="presOf" srcId="{A41C0D6A-E1F8-45BA-9154-D813401125FC}" destId="{40CC4CF8-9C7B-E748-A22E-8C2640950B34}" srcOrd="1" destOrd="0" presId="urn:microsoft.com/office/officeart/2016/7/layout/RepeatingBendingProcessNew"/>
    <dgm:cxn modelId="{2AC89FBF-1CC3-F34E-B5FA-912B12083E4A}" type="presOf" srcId="{CE73EAA1-60AD-47AA-857F-DC2E6790EB56}" destId="{6AA565B0-E455-1A49-BEAD-7C7919E8ECA6}" srcOrd="0" destOrd="0" presId="urn:microsoft.com/office/officeart/2016/7/layout/RepeatingBendingProcessNew"/>
    <dgm:cxn modelId="{4D4F1EC8-92BD-4F46-BC71-177200B2E4D2}" type="presOf" srcId="{BC224C17-82F2-47B5-BF8B-D93CE08808FA}" destId="{FE820265-A512-FD43-BEA7-CDF182287D3D}" srcOrd="1" destOrd="0" presId="urn:microsoft.com/office/officeart/2016/7/layout/RepeatingBendingProcessNew"/>
    <dgm:cxn modelId="{E82D6BD2-30B8-A841-A8CF-9BB7350E079A}" type="presOf" srcId="{56AAC62D-CF1B-4BDD-ACE1-542B58F45092}" destId="{AF87CA8E-026B-DC41-B8C1-B7D3DCDAA740}" srcOrd="0" destOrd="0" presId="urn:microsoft.com/office/officeart/2016/7/layout/RepeatingBendingProcessNew"/>
    <dgm:cxn modelId="{5D7139DC-C466-AB45-AF6B-76D36E449090}" type="presOf" srcId="{8702929D-09CB-4FCD-B13A-DF3A1ADDE9AE}" destId="{063C4C31-ABF0-4F4E-9661-D55C3DDD6088}" srcOrd="1" destOrd="0" presId="urn:microsoft.com/office/officeart/2016/7/layout/RepeatingBendingProcessNew"/>
    <dgm:cxn modelId="{C8E6F4EA-B27C-F744-972F-8B85101ED38B}" type="presOf" srcId="{EFDD3293-463E-466D-B996-02638BC95A5D}" destId="{9B45C52C-00AE-624B-8679-48CB4EF95CFF}" srcOrd="1" destOrd="0" presId="urn:microsoft.com/office/officeart/2016/7/layout/RepeatingBendingProcessNew"/>
    <dgm:cxn modelId="{977A19F3-B679-49F6-AF41-3435EA07725B}" srcId="{A4993FC7-2AE2-4C58-BB8A-91EA0386F984}" destId="{D438E836-E080-41EF-81F4-4044EBD47D4A}" srcOrd="5" destOrd="0" parTransId="{0F3F6A9D-AF11-4202-98CF-B902DA9AC528}" sibTransId="{C582FB5F-222F-42FA-A022-58494FE3D2FB}"/>
    <dgm:cxn modelId="{6606743C-E12A-EA4A-B068-5AFA62D345F2}" type="presParOf" srcId="{0125A05A-4893-1642-9642-F9DBB11FAB4C}" destId="{ABA59124-E8E6-804B-B3F1-925411E02036}" srcOrd="0" destOrd="0" presId="urn:microsoft.com/office/officeart/2016/7/layout/RepeatingBendingProcessNew"/>
    <dgm:cxn modelId="{46A1E34D-4F76-FD45-A8DD-0A491E85EF90}" type="presParOf" srcId="{0125A05A-4893-1642-9642-F9DBB11FAB4C}" destId="{C8E03938-66D7-E54C-8AE2-078D95A6C78B}" srcOrd="1" destOrd="0" presId="urn:microsoft.com/office/officeart/2016/7/layout/RepeatingBendingProcessNew"/>
    <dgm:cxn modelId="{9216B853-CB5F-7442-AC11-8847387B6CF8}" type="presParOf" srcId="{C8E03938-66D7-E54C-8AE2-078D95A6C78B}" destId="{FE820265-A512-FD43-BEA7-CDF182287D3D}" srcOrd="0" destOrd="0" presId="urn:microsoft.com/office/officeart/2016/7/layout/RepeatingBendingProcessNew"/>
    <dgm:cxn modelId="{09F63B07-DB05-DE4C-9D89-738ECDFDF27F}" type="presParOf" srcId="{0125A05A-4893-1642-9642-F9DBB11FAB4C}" destId="{D7260CCF-019D-CA4A-A810-6B7FBB9E8754}" srcOrd="2" destOrd="0" presId="urn:microsoft.com/office/officeart/2016/7/layout/RepeatingBendingProcessNew"/>
    <dgm:cxn modelId="{99CA1E4A-15CF-234B-AEE1-7D694D893A86}" type="presParOf" srcId="{0125A05A-4893-1642-9642-F9DBB11FAB4C}" destId="{01A02D1F-2733-EB47-8DC6-D42A3467B11A}" srcOrd="3" destOrd="0" presId="urn:microsoft.com/office/officeart/2016/7/layout/RepeatingBendingProcessNew"/>
    <dgm:cxn modelId="{44D49168-873C-2A4B-9355-8FE7360C3EB9}" type="presParOf" srcId="{01A02D1F-2733-EB47-8DC6-D42A3467B11A}" destId="{CAB27092-D02C-3746-B063-5EB8093254F6}" srcOrd="0" destOrd="0" presId="urn:microsoft.com/office/officeart/2016/7/layout/RepeatingBendingProcessNew"/>
    <dgm:cxn modelId="{4A82C1CA-8436-E14D-B280-B9C0FEF999E7}" type="presParOf" srcId="{0125A05A-4893-1642-9642-F9DBB11FAB4C}" destId="{AF87CA8E-026B-DC41-B8C1-B7D3DCDAA740}" srcOrd="4" destOrd="0" presId="urn:microsoft.com/office/officeart/2016/7/layout/RepeatingBendingProcessNew"/>
    <dgm:cxn modelId="{6C72752F-A47F-0849-9560-65D8D01D4B09}" type="presParOf" srcId="{0125A05A-4893-1642-9642-F9DBB11FAB4C}" destId="{2F879218-A117-4E47-9D0B-7C51ED2A3639}" srcOrd="5" destOrd="0" presId="urn:microsoft.com/office/officeart/2016/7/layout/RepeatingBendingProcessNew"/>
    <dgm:cxn modelId="{29FFA50F-2B97-6542-9B2D-DD8E237013E8}" type="presParOf" srcId="{2F879218-A117-4E47-9D0B-7C51ED2A3639}" destId="{063C4C31-ABF0-4F4E-9661-D55C3DDD6088}" srcOrd="0" destOrd="0" presId="urn:microsoft.com/office/officeart/2016/7/layout/RepeatingBendingProcessNew"/>
    <dgm:cxn modelId="{7FB8997D-169C-A24D-BD40-24384ACA3BB6}" type="presParOf" srcId="{0125A05A-4893-1642-9642-F9DBB11FAB4C}" destId="{C5A7DE33-F3C1-2A4C-B5D2-860389BA914F}" srcOrd="6" destOrd="0" presId="urn:microsoft.com/office/officeart/2016/7/layout/RepeatingBendingProcessNew"/>
    <dgm:cxn modelId="{F0AFCE81-22F4-7547-B74F-AAC69231D4A2}" type="presParOf" srcId="{0125A05A-4893-1642-9642-F9DBB11FAB4C}" destId="{F50F4B86-90CE-714C-82A8-DF3393AA6082}" srcOrd="7" destOrd="0" presId="urn:microsoft.com/office/officeart/2016/7/layout/RepeatingBendingProcessNew"/>
    <dgm:cxn modelId="{D3390ED6-4D16-1943-B8B9-07C63C326B88}" type="presParOf" srcId="{F50F4B86-90CE-714C-82A8-DF3393AA6082}" destId="{9B45C52C-00AE-624B-8679-48CB4EF95CFF}" srcOrd="0" destOrd="0" presId="urn:microsoft.com/office/officeart/2016/7/layout/RepeatingBendingProcessNew"/>
    <dgm:cxn modelId="{09FC723F-995E-4443-A835-ED17612CD7E7}" type="presParOf" srcId="{0125A05A-4893-1642-9642-F9DBB11FAB4C}" destId="{6AA565B0-E455-1A49-BEAD-7C7919E8ECA6}" srcOrd="8" destOrd="0" presId="urn:microsoft.com/office/officeart/2016/7/layout/RepeatingBendingProcessNew"/>
    <dgm:cxn modelId="{8ECB8AE3-30BE-E74A-A5E0-E197A56173B1}" type="presParOf" srcId="{0125A05A-4893-1642-9642-F9DBB11FAB4C}" destId="{4B464486-7515-734E-BCD1-32DF8F18FABD}" srcOrd="9" destOrd="0" presId="urn:microsoft.com/office/officeart/2016/7/layout/RepeatingBendingProcessNew"/>
    <dgm:cxn modelId="{493D20B9-5ED3-5144-AA68-84BC988F2399}" type="presParOf" srcId="{4B464486-7515-734E-BCD1-32DF8F18FABD}" destId="{40CC4CF8-9C7B-E748-A22E-8C2640950B34}" srcOrd="0" destOrd="0" presId="urn:microsoft.com/office/officeart/2016/7/layout/RepeatingBendingProcessNew"/>
    <dgm:cxn modelId="{39A6BA47-11E9-9C47-862C-9789F8C97BD3}" type="presParOf" srcId="{0125A05A-4893-1642-9642-F9DBB11FAB4C}" destId="{06C42D60-9928-2547-92A9-335A6A92A3E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B0079-7A1D-47F8-BB7F-30E088E78B0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1AA312-DC91-4132-8296-0B22F4B57A0A}">
      <dgm:prSet/>
      <dgm:spPr/>
      <dgm:t>
        <a:bodyPr/>
        <a:lstStyle/>
        <a:p>
          <a:r>
            <a:rPr lang="en-US"/>
            <a:t>Significance of Data in Healthcare</a:t>
          </a:r>
        </a:p>
      </dgm:t>
    </dgm:pt>
    <dgm:pt modelId="{E49A4A2F-6DFB-498D-98A8-B2BD72DD3499}" type="parTrans" cxnId="{4E66C709-74EE-4A36-AB81-2CED90E738DE}">
      <dgm:prSet/>
      <dgm:spPr/>
      <dgm:t>
        <a:bodyPr/>
        <a:lstStyle/>
        <a:p>
          <a:endParaRPr lang="en-US"/>
        </a:p>
      </dgm:t>
    </dgm:pt>
    <dgm:pt modelId="{6E7DAED4-D8EA-4A3A-92B3-9AC1314A954F}" type="sibTrans" cxnId="{4E66C709-74EE-4A36-AB81-2CED90E738DE}">
      <dgm:prSet/>
      <dgm:spPr/>
      <dgm:t>
        <a:bodyPr/>
        <a:lstStyle/>
        <a:p>
          <a:endParaRPr lang="en-US"/>
        </a:p>
      </dgm:t>
    </dgm:pt>
    <dgm:pt modelId="{E66B230A-395F-4BCF-A5D7-A5B340898265}">
      <dgm:prSet/>
      <dgm:spPr/>
      <dgm:t>
        <a:bodyPr/>
        <a:lstStyle/>
        <a:p>
          <a:r>
            <a:rPr lang="en-US"/>
            <a:t>Challenges of Data Availability</a:t>
          </a:r>
        </a:p>
      </dgm:t>
    </dgm:pt>
    <dgm:pt modelId="{41089154-8B1B-4C9C-9827-A7AE328D893A}" type="parTrans" cxnId="{A18999F8-FEA4-476E-A8E2-F2C977B67C2E}">
      <dgm:prSet/>
      <dgm:spPr/>
      <dgm:t>
        <a:bodyPr/>
        <a:lstStyle/>
        <a:p>
          <a:endParaRPr lang="en-US"/>
        </a:p>
      </dgm:t>
    </dgm:pt>
    <dgm:pt modelId="{1A882702-A16E-4DAE-A15D-B7DDE5904EBA}" type="sibTrans" cxnId="{A18999F8-FEA4-476E-A8E2-F2C977B67C2E}">
      <dgm:prSet/>
      <dgm:spPr/>
      <dgm:t>
        <a:bodyPr/>
        <a:lstStyle/>
        <a:p>
          <a:endParaRPr lang="en-US"/>
        </a:p>
      </dgm:t>
    </dgm:pt>
    <dgm:pt modelId="{40E7BF33-11AA-4C59-9CA0-BB8905B27EEE}">
      <dgm:prSet/>
      <dgm:spPr/>
      <dgm:t>
        <a:bodyPr/>
        <a:lstStyle/>
        <a:p>
          <a:r>
            <a:rPr lang="en-US"/>
            <a:t>Need for Synthetic Data</a:t>
          </a:r>
        </a:p>
      </dgm:t>
    </dgm:pt>
    <dgm:pt modelId="{52F06358-87AC-4A60-85C4-8907497E2F43}" type="parTrans" cxnId="{0AC29B16-432B-4268-BD72-C8D76255F8B3}">
      <dgm:prSet/>
      <dgm:spPr/>
      <dgm:t>
        <a:bodyPr/>
        <a:lstStyle/>
        <a:p>
          <a:endParaRPr lang="en-US"/>
        </a:p>
      </dgm:t>
    </dgm:pt>
    <dgm:pt modelId="{3BC81C25-DD5E-4079-A4D3-C99F4BB0E08D}" type="sibTrans" cxnId="{0AC29B16-432B-4268-BD72-C8D76255F8B3}">
      <dgm:prSet/>
      <dgm:spPr/>
      <dgm:t>
        <a:bodyPr/>
        <a:lstStyle/>
        <a:p>
          <a:endParaRPr lang="en-US"/>
        </a:p>
      </dgm:t>
    </dgm:pt>
    <dgm:pt modelId="{C071A43B-0283-4F7E-AF19-9CB8553B683B}">
      <dgm:prSet/>
      <dgm:spPr/>
      <dgm:t>
        <a:bodyPr/>
        <a:lstStyle/>
        <a:p>
          <a:r>
            <a:rPr lang="en-US"/>
            <a:t>Role of GANs in Synthetic Data Generation</a:t>
          </a:r>
        </a:p>
      </dgm:t>
    </dgm:pt>
    <dgm:pt modelId="{2AF74F01-861B-4F4C-AA82-74ED55B2EBF1}" type="parTrans" cxnId="{E8AFA0D8-691D-4982-930E-417F539A5875}">
      <dgm:prSet/>
      <dgm:spPr/>
      <dgm:t>
        <a:bodyPr/>
        <a:lstStyle/>
        <a:p>
          <a:endParaRPr lang="en-US"/>
        </a:p>
      </dgm:t>
    </dgm:pt>
    <dgm:pt modelId="{A375C364-69B1-435F-8D6C-78BEA3BA83B5}" type="sibTrans" cxnId="{E8AFA0D8-691D-4982-930E-417F539A5875}">
      <dgm:prSet/>
      <dgm:spPr/>
      <dgm:t>
        <a:bodyPr/>
        <a:lstStyle/>
        <a:p>
          <a:endParaRPr lang="en-US"/>
        </a:p>
      </dgm:t>
    </dgm:pt>
    <dgm:pt modelId="{9DF61BB2-1210-4EA8-B9E9-6D42977FBF75}">
      <dgm:prSet/>
      <dgm:spPr/>
      <dgm:t>
        <a:bodyPr/>
        <a:lstStyle/>
        <a:p>
          <a:r>
            <a:rPr lang="en-US"/>
            <a:t>Focus on MIMIC-III Dataset</a:t>
          </a:r>
        </a:p>
      </dgm:t>
    </dgm:pt>
    <dgm:pt modelId="{5A1B2A54-71AC-4601-8662-D1A36EFE74B2}" type="parTrans" cxnId="{F366CD02-2E56-493E-B6A6-F4ED05AE512A}">
      <dgm:prSet/>
      <dgm:spPr/>
      <dgm:t>
        <a:bodyPr/>
        <a:lstStyle/>
        <a:p>
          <a:endParaRPr lang="en-US"/>
        </a:p>
      </dgm:t>
    </dgm:pt>
    <dgm:pt modelId="{A28B6236-347A-498E-90D7-98B7EC7FA012}" type="sibTrans" cxnId="{F366CD02-2E56-493E-B6A6-F4ED05AE512A}">
      <dgm:prSet/>
      <dgm:spPr/>
      <dgm:t>
        <a:bodyPr/>
        <a:lstStyle/>
        <a:p>
          <a:endParaRPr lang="en-US"/>
        </a:p>
      </dgm:t>
    </dgm:pt>
    <dgm:pt modelId="{910439A7-E1FE-410D-A1CF-2CAA668945E5}">
      <dgm:prSet/>
      <dgm:spPr/>
      <dgm:t>
        <a:bodyPr/>
        <a:lstStyle/>
        <a:p>
          <a:r>
            <a:rPr lang="en-US"/>
            <a:t>Objective of Privacy-Utility Tradeoff</a:t>
          </a:r>
        </a:p>
      </dgm:t>
    </dgm:pt>
    <dgm:pt modelId="{516752E6-0C07-4DEE-9162-A3E53B47AE90}" type="parTrans" cxnId="{8DC1C716-C534-42A9-8BDD-F27384D2C500}">
      <dgm:prSet/>
      <dgm:spPr/>
      <dgm:t>
        <a:bodyPr/>
        <a:lstStyle/>
        <a:p>
          <a:endParaRPr lang="en-US"/>
        </a:p>
      </dgm:t>
    </dgm:pt>
    <dgm:pt modelId="{F42410E3-4DFD-4F9A-B996-D1B2EA3CFBB8}" type="sibTrans" cxnId="{8DC1C716-C534-42A9-8BDD-F27384D2C500}">
      <dgm:prSet/>
      <dgm:spPr/>
      <dgm:t>
        <a:bodyPr/>
        <a:lstStyle/>
        <a:p>
          <a:endParaRPr lang="en-US"/>
        </a:p>
      </dgm:t>
    </dgm:pt>
    <dgm:pt modelId="{0555F371-EF9E-DE4E-97EE-7E94BD96A00A}" type="pres">
      <dgm:prSet presAssocID="{396B0079-7A1D-47F8-BB7F-30E088E78B02}" presName="linear" presStyleCnt="0">
        <dgm:presLayoutVars>
          <dgm:animLvl val="lvl"/>
          <dgm:resizeHandles val="exact"/>
        </dgm:presLayoutVars>
      </dgm:prSet>
      <dgm:spPr/>
    </dgm:pt>
    <dgm:pt modelId="{319F9A70-E518-E244-89E2-7A90BBAE7DF9}" type="pres">
      <dgm:prSet presAssocID="{EF1AA312-DC91-4132-8296-0B22F4B57A0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ADA8D48-2181-F344-AEE5-2962E6F86B66}" type="pres">
      <dgm:prSet presAssocID="{6E7DAED4-D8EA-4A3A-92B3-9AC1314A954F}" presName="spacer" presStyleCnt="0"/>
      <dgm:spPr/>
    </dgm:pt>
    <dgm:pt modelId="{3A351B1F-EEE1-CC44-A951-C94CC3869E92}" type="pres">
      <dgm:prSet presAssocID="{E66B230A-395F-4BCF-A5D7-A5B34089826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DF8F8D8-4270-B14C-B601-ABCD48257DCF}" type="pres">
      <dgm:prSet presAssocID="{1A882702-A16E-4DAE-A15D-B7DDE5904EBA}" presName="spacer" presStyleCnt="0"/>
      <dgm:spPr/>
    </dgm:pt>
    <dgm:pt modelId="{D4E4A13F-EDCC-4A45-9650-8F33D9069299}" type="pres">
      <dgm:prSet presAssocID="{40E7BF33-11AA-4C59-9CA0-BB8905B27E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1BDB33-28F3-B54D-998C-62BB5DEFEC2A}" type="pres">
      <dgm:prSet presAssocID="{3BC81C25-DD5E-4079-A4D3-C99F4BB0E08D}" presName="spacer" presStyleCnt="0"/>
      <dgm:spPr/>
    </dgm:pt>
    <dgm:pt modelId="{3B076F3F-4029-1F49-A965-D45843807B90}" type="pres">
      <dgm:prSet presAssocID="{C071A43B-0283-4F7E-AF19-9CB8553B683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AB8107-396F-2C4A-B042-1322E41B13D3}" type="pres">
      <dgm:prSet presAssocID="{A375C364-69B1-435F-8D6C-78BEA3BA83B5}" presName="spacer" presStyleCnt="0"/>
      <dgm:spPr/>
    </dgm:pt>
    <dgm:pt modelId="{CF277400-F440-104A-A87C-B1D16BC8C1C5}" type="pres">
      <dgm:prSet presAssocID="{9DF61BB2-1210-4EA8-B9E9-6D42977FBF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C2D1B40-45CC-FF44-AEDF-2B38C32FFD8F}" type="pres">
      <dgm:prSet presAssocID="{A28B6236-347A-498E-90D7-98B7EC7FA012}" presName="spacer" presStyleCnt="0"/>
      <dgm:spPr/>
    </dgm:pt>
    <dgm:pt modelId="{055F66E5-C4B6-1145-8BAE-23D288FD7658}" type="pres">
      <dgm:prSet presAssocID="{910439A7-E1FE-410D-A1CF-2CAA668945E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366CD02-2E56-493E-B6A6-F4ED05AE512A}" srcId="{396B0079-7A1D-47F8-BB7F-30E088E78B02}" destId="{9DF61BB2-1210-4EA8-B9E9-6D42977FBF75}" srcOrd="4" destOrd="0" parTransId="{5A1B2A54-71AC-4601-8662-D1A36EFE74B2}" sibTransId="{A28B6236-347A-498E-90D7-98B7EC7FA012}"/>
    <dgm:cxn modelId="{4E66C709-74EE-4A36-AB81-2CED90E738DE}" srcId="{396B0079-7A1D-47F8-BB7F-30E088E78B02}" destId="{EF1AA312-DC91-4132-8296-0B22F4B57A0A}" srcOrd="0" destOrd="0" parTransId="{E49A4A2F-6DFB-498D-98A8-B2BD72DD3499}" sibTransId="{6E7DAED4-D8EA-4A3A-92B3-9AC1314A954F}"/>
    <dgm:cxn modelId="{EBA15213-ABA8-5442-89E5-37517E250645}" type="presOf" srcId="{EF1AA312-DC91-4132-8296-0B22F4B57A0A}" destId="{319F9A70-E518-E244-89E2-7A90BBAE7DF9}" srcOrd="0" destOrd="0" presId="urn:microsoft.com/office/officeart/2005/8/layout/vList2"/>
    <dgm:cxn modelId="{0AC29B16-432B-4268-BD72-C8D76255F8B3}" srcId="{396B0079-7A1D-47F8-BB7F-30E088E78B02}" destId="{40E7BF33-11AA-4C59-9CA0-BB8905B27EEE}" srcOrd="2" destOrd="0" parTransId="{52F06358-87AC-4A60-85C4-8907497E2F43}" sibTransId="{3BC81C25-DD5E-4079-A4D3-C99F4BB0E08D}"/>
    <dgm:cxn modelId="{8DC1C716-C534-42A9-8BDD-F27384D2C500}" srcId="{396B0079-7A1D-47F8-BB7F-30E088E78B02}" destId="{910439A7-E1FE-410D-A1CF-2CAA668945E5}" srcOrd="5" destOrd="0" parTransId="{516752E6-0C07-4DEE-9162-A3E53B47AE90}" sibTransId="{F42410E3-4DFD-4F9A-B996-D1B2EA3CFBB8}"/>
    <dgm:cxn modelId="{12D51C36-4005-3146-85DA-FFF00B2AFBDF}" type="presOf" srcId="{396B0079-7A1D-47F8-BB7F-30E088E78B02}" destId="{0555F371-EF9E-DE4E-97EE-7E94BD96A00A}" srcOrd="0" destOrd="0" presId="urn:microsoft.com/office/officeart/2005/8/layout/vList2"/>
    <dgm:cxn modelId="{16318547-19DE-384F-B8AF-B9DA45AEE27E}" type="presOf" srcId="{9DF61BB2-1210-4EA8-B9E9-6D42977FBF75}" destId="{CF277400-F440-104A-A87C-B1D16BC8C1C5}" srcOrd="0" destOrd="0" presId="urn:microsoft.com/office/officeart/2005/8/layout/vList2"/>
    <dgm:cxn modelId="{3A94FE60-4925-F946-A704-A3020550B38C}" type="presOf" srcId="{E66B230A-395F-4BCF-A5D7-A5B340898265}" destId="{3A351B1F-EEE1-CC44-A951-C94CC3869E92}" srcOrd="0" destOrd="0" presId="urn:microsoft.com/office/officeart/2005/8/layout/vList2"/>
    <dgm:cxn modelId="{C5D8A697-564B-1F4D-83B7-51991C972F55}" type="presOf" srcId="{910439A7-E1FE-410D-A1CF-2CAA668945E5}" destId="{055F66E5-C4B6-1145-8BAE-23D288FD7658}" srcOrd="0" destOrd="0" presId="urn:microsoft.com/office/officeart/2005/8/layout/vList2"/>
    <dgm:cxn modelId="{42E0F0D0-1285-BA4B-9B16-92B1414BF5F3}" type="presOf" srcId="{40E7BF33-11AA-4C59-9CA0-BB8905B27EEE}" destId="{D4E4A13F-EDCC-4A45-9650-8F33D9069299}" srcOrd="0" destOrd="0" presId="urn:microsoft.com/office/officeart/2005/8/layout/vList2"/>
    <dgm:cxn modelId="{E8AFA0D8-691D-4982-930E-417F539A5875}" srcId="{396B0079-7A1D-47F8-BB7F-30E088E78B02}" destId="{C071A43B-0283-4F7E-AF19-9CB8553B683B}" srcOrd="3" destOrd="0" parTransId="{2AF74F01-861B-4F4C-AA82-74ED55B2EBF1}" sibTransId="{A375C364-69B1-435F-8D6C-78BEA3BA83B5}"/>
    <dgm:cxn modelId="{A05C14F1-AA32-9747-A6A8-9BDDDCEEAA78}" type="presOf" srcId="{C071A43B-0283-4F7E-AF19-9CB8553B683B}" destId="{3B076F3F-4029-1F49-A965-D45843807B90}" srcOrd="0" destOrd="0" presId="urn:microsoft.com/office/officeart/2005/8/layout/vList2"/>
    <dgm:cxn modelId="{A18999F8-FEA4-476E-A8E2-F2C977B67C2E}" srcId="{396B0079-7A1D-47F8-BB7F-30E088E78B02}" destId="{E66B230A-395F-4BCF-A5D7-A5B340898265}" srcOrd="1" destOrd="0" parTransId="{41089154-8B1B-4C9C-9827-A7AE328D893A}" sibTransId="{1A882702-A16E-4DAE-A15D-B7DDE5904EBA}"/>
    <dgm:cxn modelId="{6F743AE2-9A16-2340-BC83-758179A80631}" type="presParOf" srcId="{0555F371-EF9E-DE4E-97EE-7E94BD96A00A}" destId="{319F9A70-E518-E244-89E2-7A90BBAE7DF9}" srcOrd="0" destOrd="0" presId="urn:microsoft.com/office/officeart/2005/8/layout/vList2"/>
    <dgm:cxn modelId="{EE1C902D-DCF3-BC42-8F25-63363B8F87B0}" type="presParOf" srcId="{0555F371-EF9E-DE4E-97EE-7E94BD96A00A}" destId="{5ADA8D48-2181-F344-AEE5-2962E6F86B66}" srcOrd="1" destOrd="0" presId="urn:microsoft.com/office/officeart/2005/8/layout/vList2"/>
    <dgm:cxn modelId="{65649C45-A21D-B94B-A7F6-3DEE182D3A3A}" type="presParOf" srcId="{0555F371-EF9E-DE4E-97EE-7E94BD96A00A}" destId="{3A351B1F-EEE1-CC44-A951-C94CC3869E92}" srcOrd="2" destOrd="0" presId="urn:microsoft.com/office/officeart/2005/8/layout/vList2"/>
    <dgm:cxn modelId="{437484B5-F29D-074D-B8BC-15D7CCD1DBE2}" type="presParOf" srcId="{0555F371-EF9E-DE4E-97EE-7E94BD96A00A}" destId="{DDF8F8D8-4270-B14C-B601-ABCD48257DCF}" srcOrd="3" destOrd="0" presId="urn:microsoft.com/office/officeart/2005/8/layout/vList2"/>
    <dgm:cxn modelId="{C4B4B42F-CB80-4641-9FB2-964FB51C9F43}" type="presParOf" srcId="{0555F371-EF9E-DE4E-97EE-7E94BD96A00A}" destId="{D4E4A13F-EDCC-4A45-9650-8F33D9069299}" srcOrd="4" destOrd="0" presId="urn:microsoft.com/office/officeart/2005/8/layout/vList2"/>
    <dgm:cxn modelId="{4397CEA8-F29C-E240-8F18-89D25786AABD}" type="presParOf" srcId="{0555F371-EF9E-DE4E-97EE-7E94BD96A00A}" destId="{7D1BDB33-28F3-B54D-998C-62BB5DEFEC2A}" srcOrd="5" destOrd="0" presId="urn:microsoft.com/office/officeart/2005/8/layout/vList2"/>
    <dgm:cxn modelId="{2B6B6C00-6350-C64D-AEDB-0359E5B2DB89}" type="presParOf" srcId="{0555F371-EF9E-DE4E-97EE-7E94BD96A00A}" destId="{3B076F3F-4029-1F49-A965-D45843807B90}" srcOrd="6" destOrd="0" presId="urn:microsoft.com/office/officeart/2005/8/layout/vList2"/>
    <dgm:cxn modelId="{9F14338F-9B4E-B14F-A978-D27778185C58}" type="presParOf" srcId="{0555F371-EF9E-DE4E-97EE-7E94BD96A00A}" destId="{36AB8107-396F-2C4A-B042-1322E41B13D3}" srcOrd="7" destOrd="0" presId="urn:microsoft.com/office/officeart/2005/8/layout/vList2"/>
    <dgm:cxn modelId="{DD9E2E53-E95E-FB44-8846-68C80F1B0988}" type="presParOf" srcId="{0555F371-EF9E-DE4E-97EE-7E94BD96A00A}" destId="{CF277400-F440-104A-A87C-B1D16BC8C1C5}" srcOrd="8" destOrd="0" presId="urn:microsoft.com/office/officeart/2005/8/layout/vList2"/>
    <dgm:cxn modelId="{338F9656-9A80-9246-8B70-0F03799DA510}" type="presParOf" srcId="{0555F371-EF9E-DE4E-97EE-7E94BD96A00A}" destId="{6C2D1B40-45CC-FF44-AEDF-2B38C32FFD8F}" srcOrd="9" destOrd="0" presId="urn:microsoft.com/office/officeart/2005/8/layout/vList2"/>
    <dgm:cxn modelId="{6571474F-F4F2-BD47-82EF-29A86052C923}" type="presParOf" srcId="{0555F371-EF9E-DE4E-97EE-7E94BD96A00A}" destId="{055F66E5-C4B6-1145-8BAE-23D288FD765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C5E8C-6204-4295-920D-BEF7C9E4C3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B36400-3346-4006-9B99-FB82C2E57084}">
      <dgm:prSet/>
      <dgm:spPr/>
      <dgm:t>
        <a:bodyPr/>
        <a:lstStyle/>
        <a:p>
          <a:r>
            <a:rPr lang="en-US"/>
            <a:t>Kolmogorov-Smirnov (KS) Test</a:t>
          </a:r>
        </a:p>
      </dgm:t>
    </dgm:pt>
    <dgm:pt modelId="{AF3D8D6F-3B91-42BD-86B0-BDD78BE05D2D}" type="parTrans" cxnId="{05F71A63-1BE0-4093-9ACF-FE1F0E2399D6}">
      <dgm:prSet/>
      <dgm:spPr/>
      <dgm:t>
        <a:bodyPr/>
        <a:lstStyle/>
        <a:p>
          <a:endParaRPr lang="en-US"/>
        </a:p>
      </dgm:t>
    </dgm:pt>
    <dgm:pt modelId="{6DC4EE63-06D5-4D18-A668-FC4146881160}" type="sibTrans" cxnId="{05F71A63-1BE0-4093-9ACF-FE1F0E2399D6}">
      <dgm:prSet/>
      <dgm:spPr/>
      <dgm:t>
        <a:bodyPr/>
        <a:lstStyle/>
        <a:p>
          <a:endParaRPr lang="en-US"/>
        </a:p>
      </dgm:t>
    </dgm:pt>
    <dgm:pt modelId="{1CEEFFAB-97CC-4B98-AB7A-BDCFB03CEEA7}">
      <dgm:prSet/>
      <dgm:spPr/>
      <dgm:t>
        <a:bodyPr/>
        <a:lstStyle/>
        <a:p>
          <a:r>
            <a:rPr lang="en-US"/>
            <a:t>non-parametric statistical test that compares two distributions to assess whether they are significantly different</a:t>
          </a:r>
        </a:p>
      </dgm:t>
    </dgm:pt>
    <dgm:pt modelId="{1B53152B-B2A8-41E8-87A6-D219BD4DB13A}" type="parTrans" cxnId="{BF9DC75B-A489-4E24-9124-2C2757DDABAC}">
      <dgm:prSet/>
      <dgm:spPr/>
      <dgm:t>
        <a:bodyPr/>
        <a:lstStyle/>
        <a:p>
          <a:endParaRPr lang="en-US"/>
        </a:p>
      </dgm:t>
    </dgm:pt>
    <dgm:pt modelId="{5B3FD144-C98C-4DBD-9A7A-B8689C668527}" type="sibTrans" cxnId="{BF9DC75B-A489-4E24-9124-2C2757DDABAC}">
      <dgm:prSet/>
      <dgm:spPr/>
      <dgm:t>
        <a:bodyPr/>
        <a:lstStyle/>
        <a:p>
          <a:endParaRPr lang="en-US"/>
        </a:p>
      </dgm:t>
    </dgm:pt>
    <dgm:pt modelId="{2C3A11ED-9008-4A96-B079-3DEF87F64F88}">
      <dgm:prSet/>
      <dgm:spPr/>
      <dgm:t>
        <a:bodyPr/>
        <a:lstStyle/>
        <a:p>
          <a:r>
            <a:rPr lang="en-US"/>
            <a:t>Distributional Comparison</a:t>
          </a:r>
        </a:p>
      </dgm:t>
    </dgm:pt>
    <dgm:pt modelId="{01B8C135-64C0-4A2A-AD44-3300F4C17265}" type="parTrans" cxnId="{290AE4F2-9792-4055-9F02-2258090D1AF0}">
      <dgm:prSet/>
      <dgm:spPr/>
      <dgm:t>
        <a:bodyPr/>
        <a:lstStyle/>
        <a:p>
          <a:endParaRPr lang="en-US"/>
        </a:p>
      </dgm:t>
    </dgm:pt>
    <dgm:pt modelId="{3CB97E8F-281D-48A3-AF46-FBA0D7FDC397}" type="sibTrans" cxnId="{290AE4F2-9792-4055-9F02-2258090D1AF0}">
      <dgm:prSet/>
      <dgm:spPr/>
      <dgm:t>
        <a:bodyPr/>
        <a:lstStyle/>
        <a:p>
          <a:endParaRPr lang="en-US"/>
        </a:p>
      </dgm:t>
    </dgm:pt>
    <dgm:pt modelId="{F2655202-8335-450A-801B-86205A9AE10B}">
      <dgm:prSet/>
      <dgm:spPr/>
      <dgm:t>
        <a:bodyPr/>
        <a:lstStyle/>
        <a:p>
          <a:r>
            <a:rPr lang="en-US"/>
            <a:t>effective for comparing the distributions of continuous features between the original and synthetic datasets</a:t>
          </a:r>
        </a:p>
      </dgm:t>
    </dgm:pt>
    <dgm:pt modelId="{B255E7E9-DCB4-42C0-9F85-3B33B00F019F}" type="parTrans" cxnId="{E2103D24-EA7A-46C1-B7BE-4316F01C84D4}">
      <dgm:prSet/>
      <dgm:spPr/>
      <dgm:t>
        <a:bodyPr/>
        <a:lstStyle/>
        <a:p>
          <a:endParaRPr lang="en-US"/>
        </a:p>
      </dgm:t>
    </dgm:pt>
    <dgm:pt modelId="{2705DAD6-1330-4ACB-8A4F-B9193DE7B05A}" type="sibTrans" cxnId="{E2103D24-EA7A-46C1-B7BE-4316F01C84D4}">
      <dgm:prSet/>
      <dgm:spPr/>
      <dgm:t>
        <a:bodyPr/>
        <a:lstStyle/>
        <a:p>
          <a:endParaRPr lang="en-US"/>
        </a:p>
      </dgm:t>
    </dgm:pt>
    <dgm:pt modelId="{F6360774-EEFD-4535-8E6D-3F36B7218A81}">
      <dgm:prSet/>
      <dgm:spPr/>
      <dgm:t>
        <a:bodyPr/>
        <a:lstStyle/>
        <a:p>
          <a:r>
            <a:rPr lang="en-US"/>
            <a:t>Feature-Level Analysis</a:t>
          </a:r>
        </a:p>
      </dgm:t>
    </dgm:pt>
    <dgm:pt modelId="{1069967A-9776-4CD9-BA58-D732265CDB22}" type="parTrans" cxnId="{A557CAD7-29A0-482C-A6E6-6BF8FD58614D}">
      <dgm:prSet/>
      <dgm:spPr/>
      <dgm:t>
        <a:bodyPr/>
        <a:lstStyle/>
        <a:p>
          <a:endParaRPr lang="en-US"/>
        </a:p>
      </dgm:t>
    </dgm:pt>
    <dgm:pt modelId="{0DCE4ABB-E696-42ED-88F5-6269FA611462}" type="sibTrans" cxnId="{A557CAD7-29A0-482C-A6E6-6BF8FD58614D}">
      <dgm:prSet/>
      <dgm:spPr/>
      <dgm:t>
        <a:bodyPr/>
        <a:lstStyle/>
        <a:p>
          <a:endParaRPr lang="en-US"/>
        </a:p>
      </dgm:t>
    </dgm:pt>
    <dgm:pt modelId="{FF71B7B5-560B-4D9E-927D-E5ABBB5E83D0}">
      <dgm:prSet/>
      <dgm:spPr/>
      <dgm:t>
        <a:bodyPr/>
        <a:lstStyle/>
        <a:p>
          <a:r>
            <a:rPr lang="en-US"/>
            <a:t>Each feature in the dataset can be tested independently</a:t>
          </a:r>
        </a:p>
      </dgm:t>
    </dgm:pt>
    <dgm:pt modelId="{4A7A6167-1B56-4203-AAEC-2FF4C2CB72AE}" type="parTrans" cxnId="{0778D215-162E-444F-A028-236B72DC5A2E}">
      <dgm:prSet/>
      <dgm:spPr/>
      <dgm:t>
        <a:bodyPr/>
        <a:lstStyle/>
        <a:p>
          <a:endParaRPr lang="en-US"/>
        </a:p>
      </dgm:t>
    </dgm:pt>
    <dgm:pt modelId="{BE7C66F6-2C44-4E46-9119-3EAA0EC21B0B}" type="sibTrans" cxnId="{0778D215-162E-444F-A028-236B72DC5A2E}">
      <dgm:prSet/>
      <dgm:spPr/>
      <dgm:t>
        <a:bodyPr/>
        <a:lstStyle/>
        <a:p>
          <a:endParaRPr lang="en-US"/>
        </a:p>
      </dgm:t>
    </dgm:pt>
    <dgm:pt modelId="{93860531-DED9-4F16-8220-3D69CA92CDDA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51911BFD-A775-4ACF-AC2E-45F692626F62}" type="parTrans" cxnId="{A5D8696F-B95D-4419-A5BF-A496B23AD279}">
      <dgm:prSet/>
      <dgm:spPr/>
      <dgm:t>
        <a:bodyPr/>
        <a:lstStyle/>
        <a:p>
          <a:endParaRPr lang="en-US"/>
        </a:p>
      </dgm:t>
    </dgm:pt>
    <dgm:pt modelId="{A2671B56-165A-40C7-B9B4-72E9B0527D32}" type="sibTrans" cxnId="{A5D8696F-B95D-4419-A5BF-A496B23AD279}">
      <dgm:prSet/>
      <dgm:spPr/>
      <dgm:t>
        <a:bodyPr/>
        <a:lstStyle/>
        <a:p>
          <a:endParaRPr lang="en-US"/>
        </a:p>
      </dgm:t>
    </dgm:pt>
    <dgm:pt modelId="{7FD4ABCD-31C1-4A28-9872-F25E0B2144F7}">
      <dgm:prSet/>
      <dgm:spPr/>
      <dgm:t>
        <a:bodyPr/>
        <a:lstStyle/>
        <a:p>
          <a:r>
            <a:rPr lang="en-US"/>
            <a:t>A high p-value (e.g., &gt; 0.05) suggests no significant difference</a:t>
          </a:r>
        </a:p>
      </dgm:t>
    </dgm:pt>
    <dgm:pt modelId="{F103AF6D-7B26-4B76-988A-527389F202A8}" type="parTrans" cxnId="{7FC93370-7072-4446-B3A8-CD83C66BDDB2}">
      <dgm:prSet/>
      <dgm:spPr/>
      <dgm:t>
        <a:bodyPr/>
        <a:lstStyle/>
        <a:p>
          <a:endParaRPr lang="en-US"/>
        </a:p>
      </dgm:t>
    </dgm:pt>
    <dgm:pt modelId="{19D1FF59-0BD8-4363-832D-168877D3BAC4}" type="sibTrans" cxnId="{7FC93370-7072-4446-B3A8-CD83C66BDDB2}">
      <dgm:prSet/>
      <dgm:spPr/>
      <dgm:t>
        <a:bodyPr/>
        <a:lstStyle/>
        <a:p>
          <a:endParaRPr lang="en-US"/>
        </a:p>
      </dgm:t>
    </dgm:pt>
    <dgm:pt modelId="{01E955F0-ADE3-4CA4-8E92-63716C46BA2A}">
      <dgm:prSet/>
      <dgm:spPr/>
      <dgm:t>
        <a:bodyPr/>
        <a:lstStyle/>
        <a:p>
          <a:r>
            <a:rPr lang="en-US"/>
            <a:t>A low p-value (e.g., &lt; 0.05) indicates significant differences</a:t>
          </a:r>
        </a:p>
      </dgm:t>
    </dgm:pt>
    <dgm:pt modelId="{FAE25913-68C1-4FFA-A9E1-55A728C9B1E6}" type="parTrans" cxnId="{2ACEABAA-14F2-4085-AB58-2D3124CE80C2}">
      <dgm:prSet/>
      <dgm:spPr/>
      <dgm:t>
        <a:bodyPr/>
        <a:lstStyle/>
        <a:p>
          <a:endParaRPr lang="en-US"/>
        </a:p>
      </dgm:t>
    </dgm:pt>
    <dgm:pt modelId="{96EEB85E-DA1F-4A1F-B86C-8675A26FA815}" type="sibTrans" cxnId="{2ACEABAA-14F2-4085-AB58-2D3124CE80C2}">
      <dgm:prSet/>
      <dgm:spPr/>
      <dgm:t>
        <a:bodyPr/>
        <a:lstStyle/>
        <a:p>
          <a:endParaRPr lang="en-US"/>
        </a:p>
      </dgm:t>
    </dgm:pt>
    <dgm:pt modelId="{3799D8F2-14CA-4E1A-A783-087220007E2E}" type="pres">
      <dgm:prSet presAssocID="{F3FC5E8C-6204-4295-920D-BEF7C9E4C384}" presName="root" presStyleCnt="0">
        <dgm:presLayoutVars>
          <dgm:dir/>
          <dgm:resizeHandles val="exact"/>
        </dgm:presLayoutVars>
      </dgm:prSet>
      <dgm:spPr/>
    </dgm:pt>
    <dgm:pt modelId="{76850167-5B34-4260-8D5F-7988893FD6B6}" type="pres">
      <dgm:prSet presAssocID="{F8B36400-3346-4006-9B99-FB82C2E57084}" presName="compNode" presStyleCnt="0"/>
      <dgm:spPr/>
    </dgm:pt>
    <dgm:pt modelId="{4501D5E0-D7E4-4426-968C-1BC9AC275AB3}" type="pres">
      <dgm:prSet presAssocID="{F8B36400-3346-4006-9B99-FB82C2E57084}" presName="bgRect" presStyleLbl="bgShp" presStyleIdx="0" presStyleCnt="4"/>
      <dgm:spPr/>
    </dgm:pt>
    <dgm:pt modelId="{15D1D1D5-54EB-47F5-8F03-10DB5DE0E827}" type="pres">
      <dgm:prSet presAssocID="{F8B36400-3346-4006-9B99-FB82C2E570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03F874D-3D90-4034-B092-11A0646BD7A7}" type="pres">
      <dgm:prSet presAssocID="{F8B36400-3346-4006-9B99-FB82C2E57084}" presName="spaceRect" presStyleCnt="0"/>
      <dgm:spPr/>
    </dgm:pt>
    <dgm:pt modelId="{82433FF7-847A-407A-955D-EB7BA3795CEC}" type="pres">
      <dgm:prSet presAssocID="{F8B36400-3346-4006-9B99-FB82C2E57084}" presName="parTx" presStyleLbl="revTx" presStyleIdx="0" presStyleCnt="8">
        <dgm:presLayoutVars>
          <dgm:chMax val="0"/>
          <dgm:chPref val="0"/>
        </dgm:presLayoutVars>
      </dgm:prSet>
      <dgm:spPr/>
    </dgm:pt>
    <dgm:pt modelId="{FAB3C24B-0CB0-482C-8530-B1A3ACD6505E}" type="pres">
      <dgm:prSet presAssocID="{F8B36400-3346-4006-9B99-FB82C2E57084}" presName="desTx" presStyleLbl="revTx" presStyleIdx="1" presStyleCnt="8">
        <dgm:presLayoutVars/>
      </dgm:prSet>
      <dgm:spPr/>
    </dgm:pt>
    <dgm:pt modelId="{F9D34FFE-F12C-4E6C-86CF-96BFA0B3D7B2}" type="pres">
      <dgm:prSet presAssocID="{6DC4EE63-06D5-4D18-A668-FC4146881160}" presName="sibTrans" presStyleCnt="0"/>
      <dgm:spPr/>
    </dgm:pt>
    <dgm:pt modelId="{7E3696AE-06DC-478E-AEBB-9F3AACCB9230}" type="pres">
      <dgm:prSet presAssocID="{2C3A11ED-9008-4A96-B079-3DEF87F64F88}" presName="compNode" presStyleCnt="0"/>
      <dgm:spPr/>
    </dgm:pt>
    <dgm:pt modelId="{03352C19-C399-4860-AD40-E379FB940098}" type="pres">
      <dgm:prSet presAssocID="{2C3A11ED-9008-4A96-B079-3DEF87F64F88}" presName="bgRect" presStyleLbl="bgShp" presStyleIdx="1" presStyleCnt="4"/>
      <dgm:spPr/>
    </dgm:pt>
    <dgm:pt modelId="{5981FFEF-C0A4-41D3-BAAD-D8C3F5377733}" type="pres">
      <dgm:prSet presAssocID="{2C3A11ED-9008-4A96-B079-3DEF87F64F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EF0201-1AB7-4B17-8A94-FB743FD6B716}" type="pres">
      <dgm:prSet presAssocID="{2C3A11ED-9008-4A96-B079-3DEF87F64F88}" presName="spaceRect" presStyleCnt="0"/>
      <dgm:spPr/>
    </dgm:pt>
    <dgm:pt modelId="{9340E9D6-9BF3-4B55-A55F-4349628FA2D7}" type="pres">
      <dgm:prSet presAssocID="{2C3A11ED-9008-4A96-B079-3DEF87F64F88}" presName="parTx" presStyleLbl="revTx" presStyleIdx="2" presStyleCnt="8">
        <dgm:presLayoutVars>
          <dgm:chMax val="0"/>
          <dgm:chPref val="0"/>
        </dgm:presLayoutVars>
      </dgm:prSet>
      <dgm:spPr/>
    </dgm:pt>
    <dgm:pt modelId="{E04F8BCB-CDD7-4082-BD0E-F307FFF463A0}" type="pres">
      <dgm:prSet presAssocID="{2C3A11ED-9008-4A96-B079-3DEF87F64F88}" presName="desTx" presStyleLbl="revTx" presStyleIdx="3" presStyleCnt="8">
        <dgm:presLayoutVars/>
      </dgm:prSet>
      <dgm:spPr/>
    </dgm:pt>
    <dgm:pt modelId="{2AE14ED9-D938-442D-8DFE-0C56EE47201F}" type="pres">
      <dgm:prSet presAssocID="{3CB97E8F-281D-48A3-AF46-FBA0D7FDC397}" presName="sibTrans" presStyleCnt="0"/>
      <dgm:spPr/>
    </dgm:pt>
    <dgm:pt modelId="{90986246-0AB6-4212-889C-B3A1B9D5E608}" type="pres">
      <dgm:prSet presAssocID="{F6360774-EEFD-4535-8E6D-3F36B7218A81}" presName="compNode" presStyleCnt="0"/>
      <dgm:spPr/>
    </dgm:pt>
    <dgm:pt modelId="{144431A8-6893-4EAB-966A-1E59F2B33755}" type="pres">
      <dgm:prSet presAssocID="{F6360774-EEFD-4535-8E6D-3F36B7218A81}" presName="bgRect" presStyleLbl="bgShp" presStyleIdx="2" presStyleCnt="4"/>
      <dgm:spPr/>
    </dgm:pt>
    <dgm:pt modelId="{0E620F76-5733-4CCF-A39C-E129EBFA2147}" type="pres">
      <dgm:prSet presAssocID="{F6360774-EEFD-4535-8E6D-3F36B7218A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388702-46EE-46DF-85A0-DB38BD470A9C}" type="pres">
      <dgm:prSet presAssocID="{F6360774-EEFD-4535-8E6D-3F36B7218A81}" presName="spaceRect" presStyleCnt="0"/>
      <dgm:spPr/>
    </dgm:pt>
    <dgm:pt modelId="{77BECA91-63C5-4BBD-A58B-D3E9A670D4CA}" type="pres">
      <dgm:prSet presAssocID="{F6360774-EEFD-4535-8E6D-3F36B7218A81}" presName="parTx" presStyleLbl="revTx" presStyleIdx="4" presStyleCnt="8">
        <dgm:presLayoutVars>
          <dgm:chMax val="0"/>
          <dgm:chPref val="0"/>
        </dgm:presLayoutVars>
      </dgm:prSet>
      <dgm:spPr/>
    </dgm:pt>
    <dgm:pt modelId="{8F12409C-514E-462B-BC93-5DFE1143413A}" type="pres">
      <dgm:prSet presAssocID="{F6360774-EEFD-4535-8E6D-3F36B7218A81}" presName="desTx" presStyleLbl="revTx" presStyleIdx="5" presStyleCnt="8">
        <dgm:presLayoutVars/>
      </dgm:prSet>
      <dgm:spPr/>
    </dgm:pt>
    <dgm:pt modelId="{32DAA9BC-1307-40A9-BA32-682F0D9D38A2}" type="pres">
      <dgm:prSet presAssocID="{0DCE4ABB-E696-42ED-88F5-6269FA611462}" presName="sibTrans" presStyleCnt="0"/>
      <dgm:spPr/>
    </dgm:pt>
    <dgm:pt modelId="{AF4C1F74-4767-4805-A79F-391EDA0B5DD4}" type="pres">
      <dgm:prSet presAssocID="{93860531-DED9-4F16-8220-3D69CA92CDDA}" presName="compNode" presStyleCnt="0"/>
      <dgm:spPr/>
    </dgm:pt>
    <dgm:pt modelId="{4761E717-7124-4978-A986-652D1BEA9CDE}" type="pres">
      <dgm:prSet presAssocID="{93860531-DED9-4F16-8220-3D69CA92CDDA}" presName="bgRect" presStyleLbl="bgShp" presStyleIdx="3" presStyleCnt="4"/>
      <dgm:spPr/>
    </dgm:pt>
    <dgm:pt modelId="{C51DE978-855C-4E63-8037-624F88918461}" type="pres">
      <dgm:prSet presAssocID="{93860531-DED9-4F16-8220-3D69CA92CD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689F1D1-E617-46CC-BDBB-E07246190D0A}" type="pres">
      <dgm:prSet presAssocID="{93860531-DED9-4F16-8220-3D69CA92CDDA}" presName="spaceRect" presStyleCnt="0"/>
      <dgm:spPr/>
    </dgm:pt>
    <dgm:pt modelId="{7FB4416E-AB48-4DC7-A567-FE1702EEA509}" type="pres">
      <dgm:prSet presAssocID="{93860531-DED9-4F16-8220-3D69CA92CDDA}" presName="parTx" presStyleLbl="revTx" presStyleIdx="6" presStyleCnt="8">
        <dgm:presLayoutVars>
          <dgm:chMax val="0"/>
          <dgm:chPref val="0"/>
        </dgm:presLayoutVars>
      </dgm:prSet>
      <dgm:spPr/>
    </dgm:pt>
    <dgm:pt modelId="{50FCB0A4-346F-4662-8374-BD9DA9E55D64}" type="pres">
      <dgm:prSet presAssocID="{93860531-DED9-4F16-8220-3D69CA92CDDA}" presName="desTx" presStyleLbl="revTx" presStyleIdx="7" presStyleCnt="8">
        <dgm:presLayoutVars/>
      </dgm:prSet>
      <dgm:spPr/>
    </dgm:pt>
  </dgm:ptLst>
  <dgm:cxnLst>
    <dgm:cxn modelId="{0778D215-162E-444F-A028-236B72DC5A2E}" srcId="{F6360774-EEFD-4535-8E6D-3F36B7218A81}" destId="{FF71B7B5-560B-4D9E-927D-E5ABBB5E83D0}" srcOrd="0" destOrd="0" parTransId="{4A7A6167-1B56-4203-AAEC-2FF4C2CB72AE}" sibTransId="{BE7C66F6-2C44-4E46-9119-3EAA0EC21B0B}"/>
    <dgm:cxn modelId="{E2103D24-EA7A-46C1-B7BE-4316F01C84D4}" srcId="{2C3A11ED-9008-4A96-B079-3DEF87F64F88}" destId="{F2655202-8335-450A-801B-86205A9AE10B}" srcOrd="0" destOrd="0" parTransId="{B255E7E9-DCB4-42C0-9F85-3B33B00F019F}" sibTransId="{2705DAD6-1330-4ACB-8A4F-B9193DE7B05A}"/>
    <dgm:cxn modelId="{AC111C26-E510-4352-9D72-CE30ABA6A2FF}" type="presOf" srcId="{7FD4ABCD-31C1-4A28-9872-F25E0B2144F7}" destId="{50FCB0A4-346F-4662-8374-BD9DA9E55D64}" srcOrd="0" destOrd="0" presId="urn:microsoft.com/office/officeart/2018/2/layout/IconVerticalSolidList"/>
    <dgm:cxn modelId="{93410850-90B8-49B7-8527-2C119820995E}" type="presOf" srcId="{F3FC5E8C-6204-4295-920D-BEF7C9E4C384}" destId="{3799D8F2-14CA-4E1A-A783-087220007E2E}" srcOrd="0" destOrd="0" presId="urn:microsoft.com/office/officeart/2018/2/layout/IconVerticalSolidList"/>
    <dgm:cxn modelId="{BF9DC75B-A489-4E24-9124-2C2757DDABAC}" srcId="{F8B36400-3346-4006-9B99-FB82C2E57084}" destId="{1CEEFFAB-97CC-4B98-AB7A-BDCFB03CEEA7}" srcOrd="0" destOrd="0" parTransId="{1B53152B-B2A8-41E8-87A6-D219BD4DB13A}" sibTransId="{5B3FD144-C98C-4DBD-9A7A-B8689C668527}"/>
    <dgm:cxn modelId="{05F71A63-1BE0-4093-9ACF-FE1F0E2399D6}" srcId="{F3FC5E8C-6204-4295-920D-BEF7C9E4C384}" destId="{F8B36400-3346-4006-9B99-FB82C2E57084}" srcOrd="0" destOrd="0" parTransId="{AF3D8D6F-3B91-42BD-86B0-BDD78BE05D2D}" sibTransId="{6DC4EE63-06D5-4D18-A668-FC4146881160}"/>
    <dgm:cxn modelId="{A5D8696F-B95D-4419-A5BF-A496B23AD279}" srcId="{F3FC5E8C-6204-4295-920D-BEF7C9E4C384}" destId="{93860531-DED9-4F16-8220-3D69CA92CDDA}" srcOrd="3" destOrd="0" parTransId="{51911BFD-A775-4ACF-AC2E-45F692626F62}" sibTransId="{A2671B56-165A-40C7-B9B4-72E9B0527D32}"/>
    <dgm:cxn modelId="{7FC93370-7072-4446-B3A8-CD83C66BDDB2}" srcId="{93860531-DED9-4F16-8220-3D69CA92CDDA}" destId="{7FD4ABCD-31C1-4A28-9872-F25E0B2144F7}" srcOrd="0" destOrd="0" parTransId="{F103AF6D-7B26-4B76-988A-527389F202A8}" sibTransId="{19D1FF59-0BD8-4363-832D-168877D3BAC4}"/>
    <dgm:cxn modelId="{ABCBF386-7D55-4F60-B4A2-714442734491}" type="presOf" srcId="{93860531-DED9-4F16-8220-3D69CA92CDDA}" destId="{7FB4416E-AB48-4DC7-A567-FE1702EEA509}" srcOrd="0" destOrd="0" presId="urn:microsoft.com/office/officeart/2018/2/layout/IconVerticalSolidList"/>
    <dgm:cxn modelId="{C00EA48D-6AD5-4832-A876-A90326F194BB}" type="presOf" srcId="{F6360774-EEFD-4535-8E6D-3F36B7218A81}" destId="{77BECA91-63C5-4BBD-A58B-D3E9A670D4CA}" srcOrd="0" destOrd="0" presId="urn:microsoft.com/office/officeart/2018/2/layout/IconVerticalSolidList"/>
    <dgm:cxn modelId="{E6591AA0-5488-40B1-BE71-87C4889E817F}" type="presOf" srcId="{1CEEFFAB-97CC-4B98-AB7A-BDCFB03CEEA7}" destId="{FAB3C24B-0CB0-482C-8530-B1A3ACD6505E}" srcOrd="0" destOrd="0" presId="urn:microsoft.com/office/officeart/2018/2/layout/IconVerticalSolidList"/>
    <dgm:cxn modelId="{2ACEABAA-14F2-4085-AB58-2D3124CE80C2}" srcId="{93860531-DED9-4F16-8220-3D69CA92CDDA}" destId="{01E955F0-ADE3-4CA4-8E92-63716C46BA2A}" srcOrd="1" destOrd="0" parTransId="{FAE25913-68C1-4FFA-A9E1-55A728C9B1E6}" sibTransId="{96EEB85E-DA1F-4A1F-B86C-8675A26FA815}"/>
    <dgm:cxn modelId="{DA61D4B7-183B-4D47-9E34-2A26208676F2}" type="presOf" srcId="{2C3A11ED-9008-4A96-B079-3DEF87F64F88}" destId="{9340E9D6-9BF3-4B55-A55F-4349628FA2D7}" srcOrd="0" destOrd="0" presId="urn:microsoft.com/office/officeart/2018/2/layout/IconVerticalSolidList"/>
    <dgm:cxn modelId="{A557CAD7-29A0-482C-A6E6-6BF8FD58614D}" srcId="{F3FC5E8C-6204-4295-920D-BEF7C9E4C384}" destId="{F6360774-EEFD-4535-8E6D-3F36B7218A81}" srcOrd="2" destOrd="0" parTransId="{1069967A-9776-4CD9-BA58-D732265CDB22}" sibTransId="{0DCE4ABB-E696-42ED-88F5-6269FA611462}"/>
    <dgm:cxn modelId="{B6378AD9-276A-42FF-AC77-F64F6E8DBFE4}" type="presOf" srcId="{F8B36400-3346-4006-9B99-FB82C2E57084}" destId="{82433FF7-847A-407A-955D-EB7BA3795CEC}" srcOrd="0" destOrd="0" presId="urn:microsoft.com/office/officeart/2018/2/layout/IconVerticalSolidList"/>
    <dgm:cxn modelId="{4BB16EE5-5E11-401E-9F74-0A026A78043F}" type="presOf" srcId="{F2655202-8335-450A-801B-86205A9AE10B}" destId="{E04F8BCB-CDD7-4082-BD0E-F307FFF463A0}" srcOrd="0" destOrd="0" presId="urn:microsoft.com/office/officeart/2018/2/layout/IconVerticalSolidList"/>
    <dgm:cxn modelId="{A62011EE-A00F-4439-82FE-CEF772762538}" type="presOf" srcId="{01E955F0-ADE3-4CA4-8E92-63716C46BA2A}" destId="{50FCB0A4-346F-4662-8374-BD9DA9E55D64}" srcOrd="0" destOrd="1" presId="urn:microsoft.com/office/officeart/2018/2/layout/IconVerticalSolidList"/>
    <dgm:cxn modelId="{290AE4F2-9792-4055-9F02-2258090D1AF0}" srcId="{F3FC5E8C-6204-4295-920D-BEF7C9E4C384}" destId="{2C3A11ED-9008-4A96-B079-3DEF87F64F88}" srcOrd="1" destOrd="0" parTransId="{01B8C135-64C0-4A2A-AD44-3300F4C17265}" sibTransId="{3CB97E8F-281D-48A3-AF46-FBA0D7FDC397}"/>
    <dgm:cxn modelId="{4CD49FF9-BACA-443B-B884-28E144ED1F6D}" type="presOf" srcId="{FF71B7B5-560B-4D9E-927D-E5ABBB5E83D0}" destId="{8F12409C-514E-462B-BC93-5DFE1143413A}" srcOrd="0" destOrd="0" presId="urn:microsoft.com/office/officeart/2018/2/layout/IconVerticalSolidList"/>
    <dgm:cxn modelId="{A7A4986F-683E-4A70-9D5B-72A4476438B6}" type="presParOf" srcId="{3799D8F2-14CA-4E1A-A783-087220007E2E}" destId="{76850167-5B34-4260-8D5F-7988893FD6B6}" srcOrd="0" destOrd="0" presId="urn:microsoft.com/office/officeart/2018/2/layout/IconVerticalSolidList"/>
    <dgm:cxn modelId="{D7B1961D-64DA-48DC-8100-C802C08DC143}" type="presParOf" srcId="{76850167-5B34-4260-8D5F-7988893FD6B6}" destId="{4501D5E0-D7E4-4426-968C-1BC9AC275AB3}" srcOrd="0" destOrd="0" presId="urn:microsoft.com/office/officeart/2018/2/layout/IconVerticalSolidList"/>
    <dgm:cxn modelId="{DA995370-1369-4344-82DB-05877F67D16C}" type="presParOf" srcId="{76850167-5B34-4260-8D5F-7988893FD6B6}" destId="{15D1D1D5-54EB-47F5-8F03-10DB5DE0E827}" srcOrd="1" destOrd="0" presId="urn:microsoft.com/office/officeart/2018/2/layout/IconVerticalSolidList"/>
    <dgm:cxn modelId="{7F635C7A-6838-470A-B524-1CA429DEF15E}" type="presParOf" srcId="{76850167-5B34-4260-8D5F-7988893FD6B6}" destId="{403F874D-3D90-4034-B092-11A0646BD7A7}" srcOrd="2" destOrd="0" presId="urn:microsoft.com/office/officeart/2018/2/layout/IconVerticalSolidList"/>
    <dgm:cxn modelId="{65440E5C-6B96-4F6F-81E5-A3F70090E4D2}" type="presParOf" srcId="{76850167-5B34-4260-8D5F-7988893FD6B6}" destId="{82433FF7-847A-407A-955D-EB7BA3795CEC}" srcOrd="3" destOrd="0" presId="urn:microsoft.com/office/officeart/2018/2/layout/IconVerticalSolidList"/>
    <dgm:cxn modelId="{8439BD34-FF7F-42CA-8161-BD13DA1CE220}" type="presParOf" srcId="{76850167-5B34-4260-8D5F-7988893FD6B6}" destId="{FAB3C24B-0CB0-482C-8530-B1A3ACD6505E}" srcOrd="4" destOrd="0" presId="urn:microsoft.com/office/officeart/2018/2/layout/IconVerticalSolidList"/>
    <dgm:cxn modelId="{3BCC8C78-4714-4479-95F3-1743C467797E}" type="presParOf" srcId="{3799D8F2-14CA-4E1A-A783-087220007E2E}" destId="{F9D34FFE-F12C-4E6C-86CF-96BFA0B3D7B2}" srcOrd="1" destOrd="0" presId="urn:microsoft.com/office/officeart/2018/2/layout/IconVerticalSolidList"/>
    <dgm:cxn modelId="{505847C3-062B-4F27-858B-7F1D24C5769F}" type="presParOf" srcId="{3799D8F2-14CA-4E1A-A783-087220007E2E}" destId="{7E3696AE-06DC-478E-AEBB-9F3AACCB9230}" srcOrd="2" destOrd="0" presId="urn:microsoft.com/office/officeart/2018/2/layout/IconVerticalSolidList"/>
    <dgm:cxn modelId="{FD64A116-BF53-4636-98A4-24896A2AA5AB}" type="presParOf" srcId="{7E3696AE-06DC-478E-AEBB-9F3AACCB9230}" destId="{03352C19-C399-4860-AD40-E379FB940098}" srcOrd="0" destOrd="0" presId="urn:microsoft.com/office/officeart/2018/2/layout/IconVerticalSolidList"/>
    <dgm:cxn modelId="{492C3BEF-7B76-4B02-AB38-ECB1DDA857AA}" type="presParOf" srcId="{7E3696AE-06DC-478E-AEBB-9F3AACCB9230}" destId="{5981FFEF-C0A4-41D3-BAAD-D8C3F5377733}" srcOrd="1" destOrd="0" presId="urn:microsoft.com/office/officeart/2018/2/layout/IconVerticalSolidList"/>
    <dgm:cxn modelId="{33425F7A-5777-4654-935E-59C0EA9B8F19}" type="presParOf" srcId="{7E3696AE-06DC-478E-AEBB-9F3AACCB9230}" destId="{82EF0201-1AB7-4B17-8A94-FB743FD6B716}" srcOrd="2" destOrd="0" presId="urn:microsoft.com/office/officeart/2018/2/layout/IconVerticalSolidList"/>
    <dgm:cxn modelId="{14650122-05B4-4DBF-9D57-091EDD7AB303}" type="presParOf" srcId="{7E3696AE-06DC-478E-AEBB-9F3AACCB9230}" destId="{9340E9D6-9BF3-4B55-A55F-4349628FA2D7}" srcOrd="3" destOrd="0" presId="urn:microsoft.com/office/officeart/2018/2/layout/IconVerticalSolidList"/>
    <dgm:cxn modelId="{57964862-AC0B-44CE-88ED-2492EF7EF294}" type="presParOf" srcId="{7E3696AE-06DC-478E-AEBB-9F3AACCB9230}" destId="{E04F8BCB-CDD7-4082-BD0E-F307FFF463A0}" srcOrd="4" destOrd="0" presId="urn:microsoft.com/office/officeart/2018/2/layout/IconVerticalSolidList"/>
    <dgm:cxn modelId="{A0672E01-9534-413F-A3D1-CFC89411F17E}" type="presParOf" srcId="{3799D8F2-14CA-4E1A-A783-087220007E2E}" destId="{2AE14ED9-D938-442D-8DFE-0C56EE47201F}" srcOrd="3" destOrd="0" presId="urn:microsoft.com/office/officeart/2018/2/layout/IconVerticalSolidList"/>
    <dgm:cxn modelId="{DAB587E0-F0B4-412B-B40B-979EECCC05DA}" type="presParOf" srcId="{3799D8F2-14CA-4E1A-A783-087220007E2E}" destId="{90986246-0AB6-4212-889C-B3A1B9D5E608}" srcOrd="4" destOrd="0" presId="urn:microsoft.com/office/officeart/2018/2/layout/IconVerticalSolidList"/>
    <dgm:cxn modelId="{75B4630F-4935-498A-8BC9-4F236C65B09B}" type="presParOf" srcId="{90986246-0AB6-4212-889C-B3A1B9D5E608}" destId="{144431A8-6893-4EAB-966A-1E59F2B33755}" srcOrd="0" destOrd="0" presId="urn:microsoft.com/office/officeart/2018/2/layout/IconVerticalSolidList"/>
    <dgm:cxn modelId="{538D0B7F-230E-48BD-87DA-C26AF9D3093C}" type="presParOf" srcId="{90986246-0AB6-4212-889C-B3A1B9D5E608}" destId="{0E620F76-5733-4CCF-A39C-E129EBFA2147}" srcOrd="1" destOrd="0" presId="urn:microsoft.com/office/officeart/2018/2/layout/IconVerticalSolidList"/>
    <dgm:cxn modelId="{6757EED5-2A35-4C09-AEF9-88DC91EA79BC}" type="presParOf" srcId="{90986246-0AB6-4212-889C-B3A1B9D5E608}" destId="{B7388702-46EE-46DF-85A0-DB38BD470A9C}" srcOrd="2" destOrd="0" presId="urn:microsoft.com/office/officeart/2018/2/layout/IconVerticalSolidList"/>
    <dgm:cxn modelId="{696D2210-2E1A-4BA0-B5FD-A826038F382A}" type="presParOf" srcId="{90986246-0AB6-4212-889C-B3A1B9D5E608}" destId="{77BECA91-63C5-4BBD-A58B-D3E9A670D4CA}" srcOrd="3" destOrd="0" presId="urn:microsoft.com/office/officeart/2018/2/layout/IconVerticalSolidList"/>
    <dgm:cxn modelId="{E17E0987-1AF1-40F0-9BCB-609F24E2932C}" type="presParOf" srcId="{90986246-0AB6-4212-889C-B3A1B9D5E608}" destId="{8F12409C-514E-462B-BC93-5DFE1143413A}" srcOrd="4" destOrd="0" presId="urn:microsoft.com/office/officeart/2018/2/layout/IconVerticalSolidList"/>
    <dgm:cxn modelId="{87600CF1-81A9-4481-8C92-DE3854F279EB}" type="presParOf" srcId="{3799D8F2-14CA-4E1A-A783-087220007E2E}" destId="{32DAA9BC-1307-40A9-BA32-682F0D9D38A2}" srcOrd="5" destOrd="0" presId="urn:microsoft.com/office/officeart/2018/2/layout/IconVerticalSolidList"/>
    <dgm:cxn modelId="{10F84BBE-BE74-4BDA-B8E7-11BD35DCC849}" type="presParOf" srcId="{3799D8F2-14CA-4E1A-A783-087220007E2E}" destId="{AF4C1F74-4767-4805-A79F-391EDA0B5DD4}" srcOrd="6" destOrd="0" presId="urn:microsoft.com/office/officeart/2018/2/layout/IconVerticalSolidList"/>
    <dgm:cxn modelId="{648549C4-DE8D-4701-95BC-C72CD20586D1}" type="presParOf" srcId="{AF4C1F74-4767-4805-A79F-391EDA0B5DD4}" destId="{4761E717-7124-4978-A986-652D1BEA9CDE}" srcOrd="0" destOrd="0" presId="urn:microsoft.com/office/officeart/2018/2/layout/IconVerticalSolidList"/>
    <dgm:cxn modelId="{3BE4E6EB-EB7D-45B8-BD94-6C3024CCDD7B}" type="presParOf" srcId="{AF4C1F74-4767-4805-A79F-391EDA0B5DD4}" destId="{C51DE978-855C-4E63-8037-624F88918461}" srcOrd="1" destOrd="0" presId="urn:microsoft.com/office/officeart/2018/2/layout/IconVerticalSolidList"/>
    <dgm:cxn modelId="{B74E9F99-01A6-457D-8189-1AA4231092A9}" type="presParOf" srcId="{AF4C1F74-4767-4805-A79F-391EDA0B5DD4}" destId="{6689F1D1-E617-46CC-BDBB-E07246190D0A}" srcOrd="2" destOrd="0" presId="urn:microsoft.com/office/officeart/2018/2/layout/IconVerticalSolidList"/>
    <dgm:cxn modelId="{65369458-59DB-4D0E-8CD7-8F27CA2E089B}" type="presParOf" srcId="{AF4C1F74-4767-4805-A79F-391EDA0B5DD4}" destId="{7FB4416E-AB48-4DC7-A567-FE1702EEA509}" srcOrd="3" destOrd="0" presId="urn:microsoft.com/office/officeart/2018/2/layout/IconVerticalSolidList"/>
    <dgm:cxn modelId="{80CD196E-8DDA-4D72-AD85-61C1A916B0E1}" type="presParOf" srcId="{AF4C1F74-4767-4805-A79F-391EDA0B5DD4}" destId="{50FCB0A4-346F-4662-8374-BD9DA9E55D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162C0-E099-4B80-BAD4-2D25693297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77A0AA0-2E41-4E8F-A79A-5A981FE59BBD}">
      <dgm:prSet/>
      <dgm:spPr/>
      <dgm:t>
        <a:bodyPr/>
        <a:lstStyle/>
        <a:p>
          <a:r>
            <a:rPr lang="en-US"/>
            <a:t>CTGAN works best for applications requiring high statistical fidelity, such as predictive modeling and statistical analysis</a:t>
          </a:r>
        </a:p>
      </dgm:t>
    </dgm:pt>
    <dgm:pt modelId="{8413BADC-C4BF-4EC8-B445-4C7BFCDA88D1}" type="parTrans" cxnId="{0FAA4C0C-8C42-41E9-A559-134BCA9FE01F}">
      <dgm:prSet/>
      <dgm:spPr/>
      <dgm:t>
        <a:bodyPr/>
        <a:lstStyle/>
        <a:p>
          <a:endParaRPr lang="en-US"/>
        </a:p>
      </dgm:t>
    </dgm:pt>
    <dgm:pt modelId="{223F7524-1136-4F73-8270-05388A092224}" type="sibTrans" cxnId="{0FAA4C0C-8C42-41E9-A559-134BCA9FE01F}">
      <dgm:prSet/>
      <dgm:spPr/>
      <dgm:t>
        <a:bodyPr/>
        <a:lstStyle/>
        <a:p>
          <a:endParaRPr lang="en-US"/>
        </a:p>
      </dgm:t>
    </dgm:pt>
    <dgm:pt modelId="{9C0B63ED-9A3D-479A-B020-DA37DF81985B}">
      <dgm:prSet/>
      <dgm:spPr/>
      <dgm:t>
        <a:bodyPr/>
        <a:lstStyle/>
        <a:p>
          <a:r>
            <a:rPr lang="en-US"/>
            <a:t>TVAE offers better privacy security with larger Privacy at Risk values, which makes it more acceptable for applications </a:t>
          </a:r>
        </a:p>
      </dgm:t>
    </dgm:pt>
    <dgm:pt modelId="{BA7CA744-3235-46F6-8801-CA7F9A43EFCB}" type="parTrans" cxnId="{E5E2978B-342F-4785-A9C0-1E1856E7E20C}">
      <dgm:prSet/>
      <dgm:spPr/>
      <dgm:t>
        <a:bodyPr/>
        <a:lstStyle/>
        <a:p>
          <a:endParaRPr lang="en-US"/>
        </a:p>
      </dgm:t>
    </dgm:pt>
    <dgm:pt modelId="{C79B5D33-0C0C-40E9-AB0B-05D452537AA0}" type="sibTrans" cxnId="{E5E2978B-342F-4785-A9C0-1E1856E7E20C}">
      <dgm:prSet/>
      <dgm:spPr/>
      <dgm:t>
        <a:bodyPr/>
        <a:lstStyle/>
        <a:p>
          <a:endParaRPr lang="en-US"/>
        </a:p>
      </dgm:t>
    </dgm:pt>
    <dgm:pt modelId="{79A524C2-C0AA-494A-B96F-E52169852303}" type="pres">
      <dgm:prSet presAssocID="{47F162C0-E099-4B80-BAD4-2D25693297C8}" presName="root" presStyleCnt="0">
        <dgm:presLayoutVars>
          <dgm:dir/>
          <dgm:resizeHandles val="exact"/>
        </dgm:presLayoutVars>
      </dgm:prSet>
      <dgm:spPr/>
    </dgm:pt>
    <dgm:pt modelId="{4B9FE6D7-9F69-41A4-A089-100879F0F27F}" type="pres">
      <dgm:prSet presAssocID="{47F162C0-E099-4B80-BAD4-2D25693297C8}" presName="container" presStyleCnt="0">
        <dgm:presLayoutVars>
          <dgm:dir/>
          <dgm:resizeHandles val="exact"/>
        </dgm:presLayoutVars>
      </dgm:prSet>
      <dgm:spPr/>
    </dgm:pt>
    <dgm:pt modelId="{27C9C647-F7C2-43F5-9066-2896873F863C}" type="pres">
      <dgm:prSet presAssocID="{F77A0AA0-2E41-4E8F-A79A-5A981FE59BBD}" presName="compNode" presStyleCnt="0"/>
      <dgm:spPr/>
    </dgm:pt>
    <dgm:pt modelId="{0418D291-D68C-4ACF-90FA-5A4097736315}" type="pres">
      <dgm:prSet presAssocID="{F77A0AA0-2E41-4E8F-A79A-5A981FE59BBD}" presName="iconBgRect" presStyleLbl="bgShp" presStyleIdx="0" presStyleCnt="2"/>
      <dgm:spPr/>
    </dgm:pt>
    <dgm:pt modelId="{66541FE5-B1A1-42E0-8517-A0F244CFB2AE}" type="pres">
      <dgm:prSet presAssocID="{F77A0AA0-2E41-4E8F-A79A-5A981FE59B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9392408-20E8-4EBE-9B4D-24DEEECED781}" type="pres">
      <dgm:prSet presAssocID="{F77A0AA0-2E41-4E8F-A79A-5A981FE59BBD}" presName="spaceRect" presStyleCnt="0"/>
      <dgm:spPr/>
    </dgm:pt>
    <dgm:pt modelId="{048C4C11-3A99-4528-8FC6-AFFF0972B615}" type="pres">
      <dgm:prSet presAssocID="{F77A0AA0-2E41-4E8F-A79A-5A981FE59BBD}" presName="textRect" presStyleLbl="revTx" presStyleIdx="0" presStyleCnt="2">
        <dgm:presLayoutVars>
          <dgm:chMax val="1"/>
          <dgm:chPref val="1"/>
        </dgm:presLayoutVars>
      </dgm:prSet>
      <dgm:spPr/>
    </dgm:pt>
    <dgm:pt modelId="{B105399A-7D2D-494D-AF1A-BE50728E2060}" type="pres">
      <dgm:prSet presAssocID="{223F7524-1136-4F73-8270-05388A092224}" presName="sibTrans" presStyleLbl="sibTrans2D1" presStyleIdx="0" presStyleCnt="0"/>
      <dgm:spPr/>
    </dgm:pt>
    <dgm:pt modelId="{8C037255-025B-48DF-B9C3-0BC76352D964}" type="pres">
      <dgm:prSet presAssocID="{9C0B63ED-9A3D-479A-B020-DA37DF81985B}" presName="compNode" presStyleCnt="0"/>
      <dgm:spPr/>
    </dgm:pt>
    <dgm:pt modelId="{0D79DAF2-F2E4-40CD-8395-39B57BE5F912}" type="pres">
      <dgm:prSet presAssocID="{9C0B63ED-9A3D-479A-B020-DA37DF81985B}" presName="iconBgRect" presStyleLbl="bgShp" presStyleIdx="1" presStyleCnt="2"/>
      <dgm:spPr/>
    </dgm:pt>
    <dgm:pt modelId="{7493E580-4B62-4D72-A067-6DF12A861E09}" type="pres">
      <dgm:prSet presAssocID="{9C0B63ED-9A3D-479A-B020-DA37DF8198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5AA349-00DE-40FA-BB06-1F65BA90C914}" type="pres">
      <dgm:prSet presAssocID="{9C0B63ED-9A3D-479A-B020-DA37DF81985B}" presName="spaceRect" presStyleCnt="0"/>
      <dgm:spPr/>
    </dgm:pt>
    <dgm:pt modelId="{596FD01B-4D9C-443E-8DF6-700CA079A4C5}" type="pres">
      <dgm:prSet presAssocID="{9C0B63ED-9A3D-479A-B020-DA37DF8198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AA4C0C-8C42-41E9-A559-134BCA9FE01F}" srcId="{47F162C0-E099-4B80-BAD4-2D25693297C8}" destId="{F77A0AA0-2E41-4E8F-A79A-5A981FE59BBD}" srcOrd="0" destOrd="0" parTransId="{8413BADC-C4BF-4EC8-B445-4C7BFCDA88D1}" sibTransId="{223F7524-1136-4F73-8270-05388A092224}"/>
    <dgm:cxn modelId="{50D81E2A-9813-4F50-9D9C-E3F165402FA0}" type="presOf" srcId="{47F162C0-E099-4B80-BAD4-2D25693297C8}" destId="{79A524C2-C0AA-494A-B96F-E52169852303}" srcOrd="0" destOrd="0" presId="urn:microsoft.com/office/officeart/2018/2/layout/IconCircleList"/>
    <dgm:cxn modelId="{2D9BDC76-B3A4-4399-99CF-6900864804B6}" type="presOf" srcId="{F77A0AA0-2E41-4E8F-A79A-5A981FE59BBD}" destId="{048C4C11-3A99-4528-8FC6-AFFF0972B615}" srcOrd="0" destOrd="0" presId="urn:microsoft.com/office/officeart/2018/2/layout/IconCircleList"/>
    <dgm:cxn modelId="{AE5D3A82-0075-4F79-A2EC-DD7B8ACD1C03}" type="presOf" srcId="{223F7524-1136-4F73-8270-05388A092224}" destId="{B105399A-7D2D-494D-AF1A-BE50728E2060}" srcOrd="0" destOrd="0" presId="urn:microsoft.com/office/officeart/2018/2/layout/IconCircleList"/>
    <dgm:cxn modelId="{E5E2978B-342F-4785-A9C0-1E1856E7E20C}" srcId="{47F162C0-E099-4B80-BAD4-2D25693297C8}" destId="{9C0B63ED-9A3D-479A-B020-DA37DF81985B}" srcOrd="1" destOrd="0" parTransId="{BA7CA744-3235-46F6-8801-CA7F9A43EFCB}" sibTransId="{C79B5D33-0C0C-40E9-AB0B-05D452537AA0}"/>
    <dgm:cxn modelId="{8D0FE18E-44DA-4EDB-8568-60B16CC66283}" type="presOf" srcId="{9C0B63ED-9A3D-479A-B020-DA37DF81985B}" destId="{596FD01B-4D9C-443E-8DF6-700CA079A4C5}" srcOrd="0" destOrd="0" presId="urn:microsoft.com/office/officeart/2018/2/layout/IconCircleList"/>
    <dgm:cxn modelId="{B54C53AD-BA9D-472A-81DF-F47C064D1CC7}" type="presParOf" srcId="{79A524C2-C0AA-494A-B96F-E52169852303}" destId="{4B9FE6D7-9F69-41A4-A089-100879F0F27F}" srcOrd="0" destOrd="0" presId="urn:microsoft.com/office/officeart/2018/2/layout/IconCircleList"/>
    <dgm:cxn modelId="{0171F51A-27F2-4D62-B6F6-C164EAF98814}" type="presParOf" srcId="{4B9FE6D7-9F69-41A4-A089-100879F0F27F}" destId="{27C9C647-F7C2-43F5-9066-2896873F863C}" srcOrd="0" destOrd="0" presId="urn:microsoft.com/office/officeart/2018/2/layout/IconCircleList"/>
    <dgm:cxn modelId="{7DC12964-AB07-4732-ACB9-77744E0CA55A}" type="presParOf" srcId="{27C9C647-F7C2-43F5-9066-2896873F863C}" destId="{0418D291-D68C-4ACF-90FA-5A4097736315}" srcOrd="0" destOrd="0" presId="urn:microsoft.com/office/officeart/2018/2/layout/IconCircleList"/>
    <dgm:cxn modelId="{A4FAF4B9-6635-4E24-B191-B89DFE2E7AC9}" type="presParOf" srcId="{27C9C647-F7C2-43F5-9066-2896873F863C}" destId="{66541FE5-B1A1-42E0-8517-A0F244CFB2AE}" srcOrd="1" destOrd="0" presId="urn:microsoft.com/office/officeart/2018/2/layout/IconCircleList"/>
    <dgm:cxn modelId="{6DE75865-63D7-4F40-812A-3766566ECBF9}" type="presParOf" srcId="{27C9C647-F7C2-43F5-9066-2896873F863C}" destId="{99392408-20E8-4EBE-9B4D-24DEEECED781}" srcOrd="2" destOrd="0" presId="urn:microsoft.com/office/officeart/2018/2/layout/IconCircleList"/>
    <dgm:cxn modelId="{65663181-4337-43DB-9755-3F52C6DADB64}" type="presParOf" srcId="{27C9C647-F7C2-43F5-9066-2896873F863C}" destId="{048C4C11-3A99-4528-8FC6-AFFF0972B615}" srcOrd="3" destOrd="0" presId="urn:microsoft.com/office/officeart/2018/2/layout/IconCircleList"/>
    <dgm:cxn modelId="{091F642B-948B-41E0-B377-583E3F532041}" type="presParOf" srcId="{4B9FE6D7-9F69-41A4-A089-100879F0F27F}" destId="{B105399A-7D2D-494D-AF1A-BE50728E2060}" srcOrd="1" destOrd="0" presId="urn:microsoft.com/office/officeart/2018/2/layout/IconCircleList"/>
    <dgm:cxn modelId="{062156C0-2245-4734-B24A-F0E9192DE557}" type="presParOf" srcId="{4B9FE6D7-9F69-41A4-A089-100879F0F27F}" destId="{8C037255-025B-48DF-B9C3-0BC76352D964}" srcOrd="2" destOrd="0" presId="urn:microsoft.com/office/officeart/2018/2/layout/IconCircleList"/>
    <dgm:cxn modelId="{2C402905-29E2-4FBE-94A0-83AAFD2589DC}" type="presParOf" srcId="{8C037255-025B-48DF-B9C3-0BC76352D964}" destId="{0D79DAF2-F2E4-40CD-8395-39B57BE5F912}" srcOrd="0" destOrd="0" presId="urn:microsoft.com/office/officeart/2018/2/layout/IconCircleList"/>
    <dgm:cxn modelId="{53E01A2F-CD8D-4A60-B8F6-FD7679E666EA}" type="presParOf" srcId="{8C037255-025B-48DF-B9C3-0BC76352D964}" destId="{7493E580-4B62-4D72-A067-6DF12A861E09}" srcOrd="1" destOrd="0" presId="urn:microsoft.com/office/officeart/2018/2/layout/IconCircleList"/>
    <dgm:cxn modelId="{49E44B39-6AE1-4644-8FCE-E2DE70E66750}" type="presParOf" srcId="{8C037255-025B-48DF-B9C3-0BC76352D964}" destId="{C55AA349-00DE-40FA-BB06-1F65BA90C914}" srcOrd="2" destOrd="0" presId="urn:microsoft.com/office/officeart/2018/2/layout/IconCircleList"/>
    <dgm:cxn modelId="{7571AADA-AD73-47EF-AAE2-C86E2243A747}" type="presParOf" srcId="{8C037255-025B-48DF-B9C3-0BC76352D964}" destId="{596FD01B-4D9C-443E-8DF6-700CA079A4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03938-66D7-E54C-8AE2-078D95A6C78B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ABA59124-E8E6-804B-B3F1-925411E02036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Exploring Synthetic Data Generation</a:t>
          </a:r>
        </a:p>
      </dsp:txBody>
      <dsp:txXfrm>
        <a:off x="105624" y="1502"/>
        <a:ext cx="2511156" cy="1506693"/>
      </dsp:txXfrm>
    </dsp:sp>
    <dsp:sp modelId="{01A02D1F-2733-EB47-8DC6-D42A3467B11A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D7260CCF-019D-CA4A-A810-6B7FBB9E8754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Privacy Preservation</a:t>
          </a:r>
        </a:p>
      </dsp:txBody>
      <dsp:txXfrm>
        <a:off x="3194346" y="1502"/>
        <a:ext cx="2511156" cy="1506693"/>
      </dsp:txXfrm>
    </dsp:sp>
    <dsp:sp modelId="{2F879218-A117-4E47-9D0B-7C51ED2A3639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AF87CA8E-026B-DC41-B8C1-B7D3DCDAA740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Comparative Analysis of GAN Architectures</a:t>
          </a:r>
        </a:p>
      </dsp:txBody>
      <dsp:txXfrm>
        <a:off x="105624" y="2085762"/>
        <a:ext cx="2511156" cy="1506693"/>
      </dsp:txXfrm>
    </dsp:sp>
    <dsp:sp modelId="{F50F4B86-90CE-714C-82A8-DF3393AA6082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C5A7DE33-F3C1-2A4C-B5D2-860389BA914F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Case Implementation</a:t>
          </a:r>
        </a:p>
      </dsp:txBody>
      <dsp:txXfrm>
        <a:off x="3194346" y="2085762"/>
        <a:ext cx="2511156" cy="1506693"/>
      </dsp:txXfrm>
    </dsp:sp>
    <dsp:sp modelId="{4B464486-7515-734E-BCD1-32DF8F18FABD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6AA565B0-E455-1A49-BEAD-7C7919E8ECA6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Statistical and Structural Fidelity</a:t>
          </a:r>
        </a:p>
      </dsp:txBody>
      <dsp:txXfrm>
        <a:off x="105624" y="4170022"/>
        <a:ext cx="2511156" cy="1506693"/>
      </dsp:txXfrm>
    </dsp:sp>
    <dsp:sp modelId="{06C42D60-9928-2547-92A9-335A6A92A3EB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 Privacy Metrics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F9A70-E518-E244-89E2-7A90BBAE7DF9}">
      <dsp:nvSpPr>
        <dsp:cNvPr id="0" name=""/>
        <dsp:cNvSpPr/>
      </dsp:nvSpPr>
      <dsp:spPr>
        <a:xfrm>
          <a:off x="0" y="897269"/>
          <a:ext cx="5811128" cy="5896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Significance of Data in Healthcare</a:t>
          </a:r>
        </a:p>
      </dsp:txBody>
      <dsp:txXfrm>
        <a:off x="28786" y="926055"/>
        <a:ext cx="5753556" cy="532107"/>
      </dsp:txXfrm>
    </dsp:sp>
    <dsp:sp modelId="{3A351B1F-EEE1-CC44-A951-C94CC3869E92}">
      <dsp:nvSpPr>
        <dsp:cNvPr id="0" name=""/>
        <dsp:cNvSpPr/>
      </dsp:nvSpPr>
      <dsp:spPr>
        <a:xfrm>
          <a:off x="0" y="1556069"/>
          <a:ext cx="5811128" cy="589679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 of Data Availability</a:t>
          </a:r>
        </a:p>
      </dsp:txBody>
      <dsp:txXfrm>
        <a:off x="28786" y="1584855"/>
        <a:ext cx="5753556" cy="532107"/>
      </dsp:txXfrm>
    </dsp:sp>
    <dsp:sp modelId="{D4E4A13F-EDCC-4A45-9650-8F33D9069299}">
      <dsp:nvSpPr>
        <dsp:cNvPr id="0" name=""/>
        <dsp:cNvSpPr/>
      </dsp:nvSpPr>
      <dsp:spPr>
        <a:xfrm>
          <a:off x="0" y="2214869"/>
          <a:ext cx="5811128" cy="589679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for Synthetic Data</a:t>
          </a:r>
        </a:p>
      </dsp:txBody>
      <dsp:txXfrm>
        <a:off x="28786" y="2243655"/>
        <a:ext cx="5753556" cy="532107"/>
      </dsp:txXfrm>
    </dsp:sp>
    <dsp:sp modelId="{3B076F3F-4029-1F49-A965-D45843807B90}">
      <dsp:nvSpPr>
        <dsp:cNvPr id="0" name=""/>
        <dsp:cNvSpPr/>
      </dsp:nvSpPr>
      <dsp:spPr>
        <a:xfrm>
          <a:off x="0" y="2873669"/>
          <a:ext cx="5811128" cy="589679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Role of GANs in Synthetic Data Generation</a:t>
          </a:r>
        </a:p>
      </dsp:txBody>
      <dsp:txXfrm>
        <a:off x="28786" y="2902455"/>
        <a:ext cx="5753556" cy="532107"/>
      </dsp:txXfrm>
    </dsp:sp>
    <dsp:sp modelId="{CF277400-F440-104A-A87C-B1D16BC8C1C5}">
      <dsp:nvSpPr>
        <dsp:cNvPr id="0" name=""/>
        <dsp:cNvSpPr/>
      </dsp:nvSpPr>
      <dsp:spPr>
        <a:xfrm>
          <a:off x="0" y="3532469"/>
          <a:ext cx="5811128" cy="589679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Focus on MIMIC-III Dataset</a:t>
          </a:r>
        </a:p>
      </dsp:txBody>
      <dsp:txXfrm>
        <a:off x="28786" y="3561255"/>
        <a:ext cx="5753556" cy="532107"/>
      </dsp:txXfrm>
    </dsp:sp>
    <dsp:sp modelId="{055F66E5-C4B6-1145-8BAE-23D288FD7658}">
      <dsp:nvSpPr>
        <dsp:cNvPr id="0" name=""/>
        <dsp:cNvSpPr/>
      </dsp:nvSpPr>
      <dsp:spPr>
        <a:xfrm>
          <a:off x="0" y="4191269"/>
          <a:ext cx="5811128" cy="58967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 of Privacy-Utility Tradeoff</a:t>
          </a:r>
        </a:p>
      </dsp:txBody>
      <dsp:txXfrm>
        <a:off x="28786" y="4220055"/>
        <a:ext cx="5753556" cy="532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1D5E0-D7E4-4426-968C-1BC9AC275AB3}">
      <dsp:nvSpPr>
        <dsp:cNvPr id="0" name=""/>
        <dsp:cNvSpPr/>
      </dsp:nvSpPr>
      <dsp:spPr>
        <a:xfrm>
          <a:off x="0" y="2297"/>
          <a:ext cx="6900512" cy="11645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1D1D5-54EB-47F5-8F03-10DB5DE0E827}">
      <dsp:nvSpPr>
        <dsp:cNvPr id="0" name=""/>
        <dsp:cNvSpPr/>
      </dsp:nvSpPr>
      <dsp:spPr>
        <a:xfrm>
          <a:off x="352272" y="264318"/>
          <a:ext cx="640494" cy="640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33FF7-847A-407A-955D-EB7BA3795CEC}">
      <dsp:nvSpPr>
        <dsp:cNvPr id="0" name=""/>
        <dsp:cNvSpPr/>
      </dsp:nvSpPr>
      <dsp:spPr>
        <a:xfrm>
          <a:off x="1345038" y="2297"/>
          <a:ext cx="3105230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Kolmogorov-Smirnov (KS) Test</a:t>
          </a:r>
        </a:p>
      </dsp:txBody>
      <dsp:txXfrm>
        <a:off x="1345038" y="2297"/>
        <a:ext cx="3105230" cy="1164535"/>
      </dsp:txXfrm>
    </dsp:sp>
    <dsp:sp modelId="{FAB3C24B-0CB0-482C-8530-B1A3ACD6505E}">
      <dsp:nvSpPr>
        <dsp:cNvPr id="0" name=""/>
        <dsp:cNvSpPr/>
      </dsp:nvSpPr>
      <dsp:spPr>
        <a:xfrm>
          <a:off x="4450269" y="2297"/>
          <a:ext cx="2450242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non-parametric statistical test that compares two distributions to assess whether they are significantly different</a:t>
          </a:r>
        </a:p>
      </dsp:txBody>
      <dsp:txXfrm>
        <a:off x="4450269" y="2297"/>
        <a:ext cx="2450242" cy="1164535"/>
      </dsp:txXfrm>
    </dsp:sp>
    <dsp:sp modelId="{03352C19-C399-4860-AD40-E379FB940098}">
      <dsp:nvSpPr>
        <dsp:cNvPr id="0" name=""/>
        <dsp:cNvSpPr/>
      </dsp:nvSpPr>
      <dsp:spPr>
        <a:xfrm>
          <a:off x="0" y="1457967"/>
          <a:ext cx="6900512" cy="11645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1FFEF-C0A4-41D3-BAAD-D8C3F5377733}">
      <dsp:nvSpPr>
        <dsp:cNvPr id="0" name=""/>
        <dsp:cNvSpPr/>
      </dsp:nvSpPr>
      <dsp:spPr>
        <a:xfrm>
          <a:off x="352272" y="1719988"/>
          <a:ext cx="640494" cy="640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0E9D6-9BF3-4B55-A55F-4349628FA2D7}">
      <dsp:nvSpPr>
        <dsp:cNvPr id="0" name=""/>
        <dsp:cNvSpPr/>
      </dsp:nvSpPr>
      <dsp:spPr>
        <a:xfrm>
          <a:off x="1345038" y="1457967"/>
          <a:ext cx="3105230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Distributional Comparison</a:t>
          </a:r>
        </a:p>
      </dsp:txBody>
      <dsp:txXfrm>
        <a:off x="1345038" y="1457967"/>
        <a:ext cx="3105230" cy="1164535"/>
      </dsp:txXfrm>
    </dsp:sp>
    <dsp:sp modelId="{E04F8BCB-CDD7-4082-BD0E-F307FFF463A0}">
      <dsp:nvSpPr>
        <dsp:cNvPr id="0" name=""/>
        <dsp:cNvSpPr/>
      </dsp:nvSpPr>
      <dsp:spPr>
        <a:xfrm>
          <a:off x="4450269" y="1457967"/>
          <a:ext cx="2450242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effective for comparing the distributions of continuous features between the original and synthetic datasets</a:t>
          </a:r>
        </a:p>
      </dsp:txBody>
      <dsp:txXfrm>
        <a:off x="4450269" y="1457967"/>
        <a:ext cx="2450242" cy="1164535"/>
      </dsp:txXfrm>
    </dsp:sp>
    <dsp:sp modelId="{144431A8-6893-4EAB-966A-1E59F2B33755}">
      <dsp:nvSpPr>
        <dsp:cNvPr id="0" name=""/>
        <dsp:cNvSpPr/>
      </dsp:nvSpPr>
      <dsp:spPr>
        <a:xfrm>
          <a:off x="0" y="2913637"/>
          <a:ext cx="6900512" cy="11645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20F76-5733-4CCF-A39C-E129EBFA2147}">
      <dsp:nvSpPr>
        <dsp:cNvPr id="0" name=""/>
        <dsp:cNvSpPr/>
      </dsp:nvSpPr>
      <dsp:spPr>
        <a:xfrm>
          <a:off x="352272" y="3175658"/>
          <a:ext cx="640494" cy="640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CA91-63C5-4BBD-A58B-D3E9A670D4CA}">
      <dsp:nvSpPr>
        <dsp:cNvPr id="0" name=""/>
        <dsp:cNvSpPr/>
      </dsp:nvSpPr>
      <dsp:spPr>
        <a:xfrm>
          <a:off x="1345038" y="2913637"/>
          <a:ext cx="3105230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Feature-Level Analysis</a:t>
          </a:r>
        </a:p>
      </dsp:txBody>
      <dsp:txXfrm>
        <a:off x="1345038" y="2913637"/>
        <a:ext cx="3105230" cy="1164535"/>
      </dsp:txXfrm>
    </dsp:sp>
    <dsp:sp modelId="{8F12409C-514E-462B-BC93-5DFE1143413A}">
      <dsp:nvSpPr>
        <dsp:cNvPr id="0" name=""/>
        <dsp:cNvSpPr/>
      </dsp:nvSpPr>
      <dsp:spPr>
        <a:xfrm>
          <a:off x="4450269" y="2913637"/>
          <a:ext cx="2450242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Each feature in the dataset can be tested independently</a:t>
          </a:r>
        </a:p>
      </dsp:txBody>
      <dsp:txXfrm>
        <a:off x="4450269" y="2913637"/>
        <a:ext cx="2450242" cy="1164535"/>
      </dsp:txXfrm>
    </dsp:sp>
    <dsp:sp modelId="{4761E717-7124-4978-A986-652D1BEA9CDE}">
      <dsp:nvSpPr>
        <dsp:cNvPr id="0" name=""/>
        <dsp:cNvSpPr/>
      </dsp:nvSpPr>
      <dsp:spPr>
        <a:xfrm>
          <a:off x="0" y="4369307"/>
          <a:ext cx="6900512" cy="11645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DE978-855C-4E63-8037-624F88918461}">
      <dsp:nvSpPr>
        <dsp:cNvPr id="0" name=""/>
        <dsp:cNvSpPr/>
      </dsp:nvSpPr>
      <dsp:spPr>
        <a:xfrm>
          <a:off x="352272" y="4631327"/>
          <a:ext cx="640494" cy="640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4416E-AB48-4DC7-A567-FE1702EEA509}">
      <dsp:nvSpPr>
        <dsp:cNvPr id="0" name=""/>
        <dsp:cNvSpPr/>
      </dsp:nvSpPr>
      <dsp:spPr>
        <a:xfrm>
          <a:off x="1345038" y="4369307"/>
          <a:ext cx="3105230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Interpretation</a:t>
          </a:r>
        </a:p>
      </dsp:txBody>
      <dsp:txXfrm>
        <a:off x="1345038" y="4369307"/>
        <a:ext cx="3105230" cy="1164535"/>
      </dsp:txXfrm>
    </dsp:sp>
    <dsp:sp modelId="{50FCB0A4-346F-4662-8374-BD9DA9E55D64}">
      <dsp:nvSpPr>
        <dsp:cNvPr id="0" name=""/>
        <dsp:cNvSpPr/>
      </dsp:nvSpPr>
      <dsp:spPr>
        <a:xfrm>
          <a:off x="4450269" y="4369307"/>
          <a:ext cx="2450242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high p-value (e.g., &gt; 0.05) suggests no significant difference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low p-value (e.g., &lt; 0.05) indicates significant differences</a:t>
          </a:r>
        </a:p>
      </dsp:txBody>
      <dsp:txXfrm>
        <a:off x="4450269" y="4369307"/>
        <a:ext cx="2450242" cy="1164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8D291-D68C-4ACF-90FA-5A4097736315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41FE5-B1A1-42E0-8517-A0F244CFB2AE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C4C11-3A99-4528-8FC6-AFFF0972B615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CTGAN works best for applications requiring high statistical fidelity, such as predictive modeling and statistical analysis</a:t>
          </a:r>
        </a:p>
      </dsp:txBody>
      <dsp:txXfrm>
        <a:off x="1948202" y="1410409"/>
        <a:ext cx="3233964" cy="1371985"/>
      </dsp:txXfrm>
    </dsp:sp>
    <dsp:sp modelId="{0D79DAF2-F2E4-40CD-8395-39B57BE5F912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3E580-4B62-4D72-A067-6DF12A861E09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FD01B-4D9C-443E-8DF6-700CA079A4C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TVAE offers better privacy security with larger Privacy at Risk values, which makes it more acceptable for applications </a:t>
          </a:r>
        </a:p>
      </dsp:txBody>
      <dsp:txXfrm>
        <a:off x="7411643" y="1410409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0D64-B930-359D-5EFD-D433AB65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E3469-A7A4-AA92-67C0-7589E737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8D6F-FAD9-770F-23DB-80E144BB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12C6-7127-29C3-3974-E07834D8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1C3F-90FF-AC39-1D3F-204D9BE8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017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0DD8-E677-5336-18BB-6D68E658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75260-F9FD-EF96-8577-3B452391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9438-8F45-57FB-0101-BA01C529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66EF-D906-A86F-D196-36791228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5135-5134-4668-6657-B156A879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232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0B8D8-A44C-359B-07A4-F34B7C15F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D5FDD-B0EA-302F-FEBB-54001DF5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433E-F036-60D8-ADF9-114D0764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39EE-3716-E73B-F607-917637A0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E58D-10D8-646E-B257-F2373C65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192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B17E-9CF4-69A3-735D-7177F1ED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D23B-49FB-61CB-290D-E8330E93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1AAF-0BB6-44EB-2503-31F0AEBC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46C4-C9F6-EADE-332D-2F1A7C68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B62C-9005-6853-FA4A-BC5283A3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431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13A1-C726-3F9E-6ADD-56BB6673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6A8-EC03-18B3-A50F-4604E125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062-D422-3546-D376-2F191EF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719D-C374-7311-8CF5-13FA860C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8993-489D-94BD-6C7E-8F0FB5E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4276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37F8-0EB0-BA96-92C3-42C48271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8ACA-BA82-E006-DE62-DF8191C6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F2AE3-1323-6610-8930-0C810A47F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32B53-0B88-F0D0-FDDD-3C7042DD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A6733-ACBE-8134-CD68-7174707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471A-19E1-53DA-2F16-15832E4B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89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81AE-FB4C-2BA6-CE13-4D87747E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80362-9C85-F74D-8EF8-400C2632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27612-DE79-88BA-7C5E-A07FC854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CD923-889D-2211-E9B1-189BD5BB7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9A2D0-3ED6-54AA-D70C-2D12FD15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FBD01-DDEA-6DC7-A7ED-62949081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9C341-BEB9-8451-CE9C-E584F3ED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F4EC0-46D8-8F99-B2B6-277A1F5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700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55B4-300F-BA13-79CA-5CFCAB00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18B94-A3DC-F1D4-A74E-C292055A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CDAFA-B7F1-A117-DCCF-5658A2D8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5AF0A-A8EA-9316-4589-47B9B86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464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71F0-84B4-F1D6-6A90-8BBA6B9C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A43D9-A020-8202-88ED-18532AA8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5E04-5ADE-86F9-D87F-07B7AF3C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8515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A152-BD5C-2628-B4B1-2E81D378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7838-2EA3-C96D-F496-B99C776F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5B912-86F8-9B00-F82D-0465BBBD2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B9935-CA1B-1469-29E2-2CD4B736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FAB4-4A5A-985E-5A1E-67B142B8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EFEF-9EB6-7BE9-21DD-2C2B0781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924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96CC-3402-CD6C-D287-19A2017E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103EA-D8FB-2DC5-D925-1A808AE5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CEB4-16B4-EF66-CC20-2744D0D5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0ABE-7043-F31E-1F87-16A87C37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1E6E2-25F6-A09D-A8EE-45C441EB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72E4A-A9CC-1EBB-5646-34CCF95C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766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F77A9-0799-FEA0-DD2E-39C2943C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5111C-B07D-77C8-6DAD-E63D8BC6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9EC-6BFE-434A-3CB2-CA6FCDDF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C89F1-F5F7-2E4F-830E-E84D91CA75C7}" type="datetimeFigureOut">
              <a:rPr lang="en-NP" smtClean="0"/>
              <a:t>18/11/2024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0D6D-5D40-C23A-3D19-52A0CEC76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C01F-5281-669F-35F8-BCA8008CA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C9F80-28BF-624E-8E4F-C58D3D5EC8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206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D6357-B8E4-8E54-3F6E-8E84C5066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NLP for Clinical Notes: Synthetic Data Generation Using GANs</a:t>
            </a:r>
            <a:endParaRPr lang="en-NP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7EFA-C30B-1F1D-07F0-91F1332D7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NP" dirty="0"/>
              <a:t>Pramod K C</a:t>
            </a:r>
            <a:endParaRPr lang="en-NP"/>
          </a:p>
          <a:p>
            <a:pPr algn="l"/>
            <a:r>
              <a:rPr lang="en-NP" dirty="0"/>
              <a:t>Bibek Chaudhary</a:t>
            </a:r>
            <a:endParaRPr lang="en-NP"/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ED59D618-907C-B577-6A6F-441CF9A8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95" r="5841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36929-A0A7-00FD-C3F7-C2F9D2CA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Scalability Tests</a:t>
            </a:r>
            <a:endParaRPr lang="en-NP" sz="4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DA07-501A-29EB-3D51-E2A5890D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NP" sz="1700"/>
              <a:t>K Means Clustering</a:t>
            </a:r>
          </a:p>
          <a:p>
            <a:pPr lvl="1"/>
            <a:r>
              <a:rPr lang="en-US" sz="1700"/>
              <a:t>Structural Comparison</a:t>
            </a:r>
          </a:p>
          <a:p>
            <a:pPr lvl="2"/>
            <a:r>
              <a:rPr lang="en-US" sz="1700"/>
              <a:t>By comparing the cluster patterns (centroids and distributions) of the original and synthetic datasets, we can determine how well the synthetic data captures the underlying structure of the original data.</a:t>
            </a:r>
            <a:endParaRPr lang="en-NP" sz="1700"/>
          </a:p>
          <a:p>
            <a:pPr lvl="1"/>
            <a:r>
              <a:rPr lang="en-US" sz="1700"/>
              <a:t>Elbow Method Analysis</a:t>
            </a:r>
          </a:p>
          <a:p>
            <a:pPr lvl="2"/>
            <a:r>
              <a:rPr lang="en-US" sz="1700"/>
              <a:t>The Elbow Plot shows the Within-Cluster Sum of Squares (WCSS) versus the number of clusters.</a:t>
            </a:r>
            <a:endParaRPr lang="en-NP" sz="1700"/>
          </a:p>
          <a:p>
            <a:pPr lvl="1"/>
            <a:endParaRPr lang="en-NP" sz="1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261BC-2A27-B50A-5956-25F413F0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246943"/>
            <a:ext cx="5150277" cy="218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82FD9-6FB9-C929-1E3C-FF0F1C07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Scalability Tests</a:t>
            </a:r>
            <a:endParaRPr lang="en-NP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379165-2D4F-ADCA-3F5B-AEADD1234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4828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41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55900-C7BB-8E98-7BB9-9FFE36B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5400">
                <a:effectLst/>
                <a:latin typeface="Helvetica" pitchFamily="2" charset="0"/>
              </a:rPr>
              <a:t>Statistical Analysis</a:t>
            </a:r>
            <a:endParaRPr lang="en-NP" sz="5400"/>
          </a:p>
        </p:txBody>
      </p:sp>
      <p:sp>
        <p:nvSpPr>
          <p:cNvPr id="2070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98B6-5E13-FFD0-9CF9-9761173D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r>
              <a:rPr lang="en-US" sz="2200">
                <a:effectLst/>
                <a:latin typeface="Helvetica" pitchFamily="2" charset="0"/>
              </a:rPr>
              <a:t>Pairwise Correlation Comparison</a:t>
            </a:r>
          </a:p>
          <a:p>
            <a:r>
              <a:rPr lang="en-US" sz="2200">
                <a:effectLst/>
                <a:latin typeface="Helvetica" pitchFamily="2" charset="0"/>
              </a:rPr>
              <a:t>Distribution Plots</a:t>
            </a:r>
          </a:p>
          <a:p>
            <a:endParaRPr lang="en-NP" sz="220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959620-CD4A-8379-223A-7EB82A72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513390"/>
            <a:ext cx="3099816" cy="27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6B9196-D31F-3919-83CD-AEFC8B59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7888" y="425907"/>
            <a:ext cx="3785616" cy="21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E44F93-4E5B-CA88-9361-E8DA2FC3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4126595"/>
            <a:ext cx="3099816" cy="173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C2ABB6-C3CF-A936-A7BD-A2E16328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0124" y="2971759"/>
            <a:ext cx="3661144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5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FE929-C385-3DCF-EDF3-BEF27BE1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P" sz="5400"/>
              <a:t>Similarity Test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D1FB-D8C4-898A-4B58-41B01B04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NP" sz="2200"/>
              <a:t>Autoencoders</a:t>
            </a:r>
          </a:p>
          <a:p>
            <a:pPr lvl="1"/>
            <a:r>
              <a:rPr lang="en-US" sz="2200"/>
              <a:t>Captures Complex Patterns</a:t>
            </a:r>
            <a:endParaRPr lang="en-NP" sz="2200"/>
          </a:p>
          <a:p>
            <a:pPr lvl="1"/>
            <a:r>
              <a:rPr lang="en-US" sz="2200"/>
              <a:t>High-Level Features</a:t>
            </a:r>
            <a:endParaRPr lang="en-NP" sz="2200"/>
          </a:p>
          <a:p>
            <a:pPr lvl="1"/>
            <a:r>
              <a:rPr lang="en-US" sz="2200"/>
              <a:t>Dimensionality Reduction</a:t>
            </a:r>
            <a:endParaRPr lang="en-NP" sz="2200"/>
          </a:p>
          <a:p>
            <a:pPr lvl="1"/>
            <a:r>
              <a:rPr lang="en-US" sz="2200"/>
              <a:t>Reconstruction Ability</a:t>
            </a:r>
            <a:endParaRPr lang="en-NP" sz="2200"/>
          </a:p>
          <a:p>
            <a:pPr lvl="1"/>
            <a:r>
              <a:rPr lang="en-US" sz="2200"/>
              <a:t>Applicable to Complex Data</a:t>
            </a:r>
            <a:endParaRPr lang="en-NP" sz="2200"/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78144A8A-5215-9869-D7E5-2653921A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60" r="1613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290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0CAAB-95C5-FBA5-3B97-645741E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NP" sz="3400"/>
              <a:t>Why Autoencoder??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CB7D-9921-81B2-5592-D0E9B507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300"/>
              <a:t>Latent Space Representation</a:t>
            </a:r>
          </a:p>
          <a:p>
            <a:pPr lvl="1"/>
            <a:r>
              <a:rPr lang="en-US" sz="1300"/>
              <a:t>Maps both original and synthetic datasets to a common reduced-dimensional space</a:t>
            </a:r>
          </a:p>
          <a:p>
            <a:r>
              <a:rPr lang="en-US" sz="1300"/>
              <a:t>Cosine Similarity Metric</a:t>
            </a:r>
          </a:p>
          <a:p>
            <a:pPr lvl="1"/>
            <a:r>
              <a:rPr lang="en-US" sz="1300"/>
              <a:t>A higher cosine similarity score indicates stronger structural resemblance</a:t>
            </a:r>
          </a:p>
          <a:p>
            <a:r>
              <a:rPr lang="en-US" sz="1300"/>
              <a:t>Holistic Comparison</a:t>
            </a:r>
          </a:p>
          <a:p>
            <a:pPr lvl="1"/>
            <a:r>
              <a:rPr lang="en-US" sz="1300"/>
              <a:t>Unlike feature-by-feature comparisons, it evaluates the overall structure of the data, including inter-feature dependencies</a:t>
            </a:r>
          </a:p>
          <a:p>
            <a:r>
              <a:rPr lang="en-US" sz="1300"/>
              <a:t>Visualization</a:t>
            </a:r>
          </a:p>
          <a:p>
            <a:pPr lvl="1"/>
            <a:r>
              <a:rPr lang="en-US" sz="1300"/>
              <a:t>Reduces embeddings to 2D (e.g., using PCA) for graphical comparison, making structural similarities and differences visually interpretable</a:t>
            </a:r>
            <a:endParaRPr lang="en-NP" sz="13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8EBB1E-A9AB-03E3-1A73-B6EDBEB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630206"/>
            <a:ext cx="6440424" cy="354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9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B89E4-1718-367C-B1A4-FEF7DE5D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NP" sz="4800"/>
              <a:t>Privacy Risk Metrics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42FD-70E8-9470-B874-1F3717C8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400"/>
              <a:t>Quantitative measures used to evaluate the potential risk of exposing sensitive or personally identifiable information (PII) in a dataset</a:t>
            </a:r>
          </a:p>
          <a:p>
            <a:r>
              <a:rPr lang="en-US" sz="1400">
                <a:effectLst/>
                <a:latin typeface="Helvetica" pitchFamily="2" charset="0"/>
              </a:rPr>
              <a:t>K-Nearest Neighbor Distance</a:t>
            </a:r>
          </a:p>
          <a:p>
            <a:pPr lvl="1"/>
            <a:r>
              <a:rPr lang="en-US" sz="1400"/>
              <a:t>Evaluates how closely synthetic data points resemble original data points by calculating distances between them in a feature space</a:t>
            </a:r>
          </a:p>
          <a:p>
            <a:pPr lvl="1"/>
            <a:r>
              <a:rPr lang="en-US" sz="1400"/>
              <a:t>Provides an intuitive and interpretable metric where smaller distances indicate higher privacy risks, and larger distances suggest better privacy preservation.</a:t>
            </a:r>
            <a:endParaRPr lang="en-US" sz="1400">
              <a:effectLst/>
              <a:latin typeface="Helvetica" pitchFamily="2" charset="0"/>
            </a:endParaRPr>
          </a:p>
          <a:p>
            <a:r>
              <a:rPr lang="en-US" sz="1400">
                <a:effectLst/>
                <a:latin typeface="Helvetica" pitchFamily="2" charset="0"/>
              </a:rPr>
              <a:t>Findings</a:t>
            </a:r>
          </a:p>
          <a:p>
            <a:pPr lvl="1"/>
            <a:r>
              <a:rPr lang="en-US" sz="1400"/>
              <a:t>TVAE generated synthetic data with larger average distances from original data, indicating better privacy preservation.</a:t>
            </a:r>
            <a:endParaRPr lang="en-US" sz="1400">
              <a:effectLst/>
              <a:latin typeface="Helvetica" pitchFamily="2" charset="0"/>
            </a:endParaRPr>
          </a:p>
          <a:p>
            <a:endParaRPr lang="en-NP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D702D-93C2-AED0-6E35-BF18E194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95" y="4779389"/>
            <a:ext cx="5150277" cy="5536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3DDC1-DE20-394B-90FC-A559D4CB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NP" sz="5400"/>
              <a:t>C</a:t>
            </a:r>
            <a:r>
              <a:rPr lang="en-US" sz="5400"/>
              <a:t>o</a:t>
            </a:r>
            <a:r>
              <a:rPr lang="en-NP" sz="5400"/>
              <a:t>ntd…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0BF0-4E58-79BA-66D1-65331ECD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700" dirty="0">
                <a:effectLst/>
                <a:latin typeface="Helvetica" pitchFamily="2" charset="0"/>
              </a:rPr>
              <a:t>Distance Density</a:t>
            </a:r>
          </a:p>
          <a:p>
            <a:pPr lvl="1"/>
            <a:r>
              <a:rPr lang="en-US" sz="1700" dirty="0"/>
              <a:t>Method used to evaluate privacy risks by analyzing the distribution of distances between synthetic and original data points</a:t>
            </a:r>
          </a:p>
          <a:p>
            <a:pPr lvl="1"/>
            <a:r>
              <a:rPr lang="en-US" sz="1700" dirty="0"/>
              <a:t>Goes beyond simple nearest-neighbor distances by considering the overall density of distances in a dataset, providing deeper insights into how closely synthetic data resembles original data</a:t>
            </a:r>
            <a:endParaRPr lang="en-US" sz="1700" dirty="0">
              <a:latin typeface="Helvetica" pitchFamily="2" charset="0"/>
            </a:endParaRPr>
          </a:p>
          <a:p>
            <a:r>
              <a:rPr lang="en-US" sz="1700" dirty="0"/>
              <a:t>Density Estimation</a:t>
            </a:r>
          </a:p>
          <a:p>
            <a:pPr lvl="1"/>
            <a:r>
              <a:rPr lang="en-US" sz="1700" dirty="0"/>
              <a:t>Use statistical tools (e.g., Kernel Density Estimation or histograms) to create a probability density function of these distances</a:t>
            </a:r>
            <a:endParaRPr lang="en-US" sz="1700" dirty="0">
              <a:effectLst/>
              <a:latin typeface="Helvetica" pitchFamily="2" charset="0"/>
            </a:endParaRPr>
          </a:p>
          <a:p>
            <a:pPr lvl="1"/>
            <a:endParaRPr lang="en-NP" sz="17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2D698C-7F32-26B0-98C8-31B3DB60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12949"/>
            <a:ext cx="4014216" cy="3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8DC7B8C-34FD-B8AF-99A0-C82C7C0B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2560" y="4079193"/>
            <a:ext cx="2678488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8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4438D-3ACA-B022-96B2-D7C9EBE9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NP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7E427E-163C-FB7D-89AF-DA01A7BB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962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9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A01C6-FA0E-AC93-5BFD-B40009CF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NP" sz="54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929D9-6832-C3B3-A32A-8C59D366F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86543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84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6889-00AF-3AEE-A8FB-37E59A5D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NP" sz="50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0D9CD4-8D97-614E-CE58-B36B4E1C4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359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1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C724F-E85B-FC47-AF6D-933692C3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518A-4027-6F08-E376-4CEAAE9C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 and Preprocessing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32FAF-2066-9958-9A28-9A0EEF12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77155"/>
            <a:ext cx="7214616" cy="40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7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29B2F-CA3A-1D7D-2FAD-8DB69232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NP" sz="4800" dirty="0"/>
              <a:t>GAN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1FDB-2FDF-A823-0864-998B6B2A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Synthetic Data Generation</a:t>
            </a:r>
          </a:p>
          <a:p>
            <a:pPr lvl="1"/>
            <a:r>
              <a:rPr lang="en-US" sz="2000"/>
              <a:t>CTGAN (Conditional Tabular GAN)</a:t>
            </a:r>
          </a:p>
          <a:p>
            <a:pPr lvl="2"/>
            <a:r>
              <a:rPr lang="en-US" dirty="0"/>
              <a:t>Focuses on maintaining the statistical structure of tabular data.</a:t>
            </a:r>
          </a:p>
          <a:p>
            <a:pPr lvl="1"/>
            <a:r>
              <a:rPr lang="en-US" sz="2000"/>
              <a:t>TVAE (Tabular Variational Autoencoder)</a:t>
            </a:r>
          </a:p>
          <a:p>
            <a:pPr lvl="2"/>
            <a:r>
              <a:rPr lang="en-US" dirty="0"/>
              <a:t>Combines GAN and VAE principles to ensure data diversity and privacy.</a:t>
            </a:r>
          </a:p>
          <a:p>
            <a:pPr lvl="2"/>
            <a:endParaRPr lang="en-N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8AE90-5407-43EA-E8AC-51850A07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86851"/>
            <a:ext cx="5150277" cy="33090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0570A-B131-BFA8-8A34-4BEAB4AE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CTGAN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2587-795D-353D-A518-B3927E5D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1"/>
              <a:t>Conditional Tabular GAN</a:t>
            </a:r>
            <a:r>
              <a:rPr lang="en-US" sz="2200"/>
              <a:t> specialized for generating synthetic tabular data with mixed data types (continuous and categorical).</a:t>
            </a:r>
          </a:p>
          <a:p>
            <a:r>
              <a:rPr lang="en-US" sz="2200"/>
              <a:t>Incorporate conditional generation and mode-specific normalization</a:t>
            </a:r>
          </a:p>
          <a:p>
            <a:r>
              <a:rPr lang="en-AU" sz="2200"/>
              <a:t>Captures Complex Dependencies between variables.</a:t>
            </a:r>
          </a:p>
          <a:p>
            <a:r>
              <a:rPr lang="en-AU" sz="2200"/>
              <a:t>Handles Imbalanced Data by balancing categories through conditioning.</a:t>
            </a:r>
          </a:p>
          <a:p>
            <a:r>
              <a:rPr lang="en-AU" sz="2200"/>
              <a:t>Preserves Statistical Properties for realistic synthetic data.</a:t>
            </a:r>
          </a:p>
          <a:p>
            <a:r>
              <a:rPr lang="en-AU" sz="2200"/>
              <a:t>Enables Data Augmentation and Privacy-Preserving Data Sharing.</a:t>
            </a:r>
          </a:p>
        </p:txBody>
      </p:sp>
    </p:spTree>
    <p:extLst>
      <p:ext uri="{BB962C8B-B14F-4D97-AF65-F5344CB8AC3E}">
        <p14:creationId xmlns:p14="http://schemas.microsoft.com/office/powerpoint/2010/main" val="33999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FB7ED-9C26-60E5-2EC5-2CA5406F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CTGAN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AF06-3059-915A-A7B4-26A0618A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AU" sz="1200"/>
              <a:t>Machine learning</a:t>
            </a:r>
          </a:p>
          <a:p>
            <a:pPr lvl="1"/>
            <a:r>
              <a:rPr lang="en-AU" sz="1200"/>
              <a:t>Logistic regression</a:t>
            </a:r>
          </a:p>
          <a:p>
            <a:pPr lvl="2"/>
            <a:r>
              <a:rPr lang="en-AU" sz="1200"/>
              <a:t>Original data </a:t>
            </a:r>
          </a:p>
          <a:p>
            <a:pPr lvl="3"/>
            <a:r>
              <a:rPr lang="en-US" sz="1200"/>
              <a:t>Training Accuracy: 0.74 </a:t>
            </a:r>
          </a:p>
          <a:p>
            <a:pPr lvl="3"/>
            <a:r>
              <a:rPr lang="en-US" sz="1200"/>
              <a:t>Testing Accuracy: 0.69</a:t>
            </a:r>
            <a:endParaRPr lang="en-AU" sz="1200"/>
          </a:p>
          <a:p>
            <a:pPr lvl="2"/>
            <a:r>
              <a:rPr lang="en-AU" sz="1200"/>
              <a:t>Synthetic data</a:t>
            </a:r>
          </a:p>
          <a:p>
            <a:pPr lvl="3"/>
            <a:r>
              <a:rPr lang="en-US" sz="1200"/>
              <a:t>Training Accuracy: 0.68 </a:t>
            </a:r>
          </a:p>
          <a:p>
            <a:pPr lvl="3"/>
            <a:r>
              <a:rPr lang="en-US" sz="1200"/>
              <a:t>Testing Accuracy: 0.58</a:t>
            </a:r>
            <a:endParaRPr lang="en-AU" sz="1200"/>
          </a:p>
          <a:p>
            <a:pPr lvl="1"/>
            <a:r>
              <a:rPr lang="en-AU" sz="1200"/>
              <a:t>Neural network</a:t>
            </a:r>
          </a:p>
          <a:p>
            <a:pPr lvl="2"/>
            <a:r>
              <a:rPr lang="en-AU" sz="1200"/>
              <a:t>Original data</a:t>
            </a:r>
          </a:p>
          <a:p>
            <a:pPr lvl="3"/>
            <a:r>
              <a:rPr lang="en-AU" sz="1200"/>
              <a:t>TrainingAccuracy:0.74</a:t>
            </a:r>
          </a:p>
          <a:p>
            <a:pPr lvl="3"/>
            <a:r>
              <a:rPr lang="en-AU" sz="1200"/>
              <a:t>TestingAccuracy:0.58</a:t>
            </a:r>
          </a:p>
          <a:p>
            <a:pPr lvl="2"/>
            <a:r>
              <a:rPr lang="en-AU" sz="1200"/>
              <a:t>Synthetic data</a:t>
            </a:r>
          </a:p>
          <a:p>
            <a:pPr lvl="3"/>
            <a:r>
              <a:rPr lang="en-US" sz="1200"/>
              <a:t>Training Accuracy: 0.74 </a:t>
            </a:r>
          </a:p>
          <a:p>
            <a:pPr lvl="3"/>
            <a:r>
              <a:rPr lang="en-US" sz="1200"/>
              <a:t>Testing Accuracy: 0.31</a:t>
            </a:r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41887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6717F-817E-A766-F797-902EB2DB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TVAE-GAN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10C4-071F-C3FC-9972-5D8D2AA5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AU" sz="2200" b="1"/>
              <a:t>Tabular Variational AutoEncoder (TVAE)</a:t>
            </a:r>
            <a:r>
              <a:rPr lang="en-AU" sz="2200"/>
              <a:t> designed for generating synthetic tabular data with mixed data types (continuous and categorical).</a:t>
            </a:r>
          </a:p>
          <a:p>
            <a:r>
              <a:rPr lang="en-AU" sz="2200"/>
              <a:t>Incorporate Variational AutoEncoder Framework and handle Categorical Variables:</a:t>
            </a:r>
          </a:p>
          <a:p>
            <a:r>
              <a:rPr lang="en-US" sz="2200"/>
              <a:t>Captures Complex Data Distributions</a:t>
            </a:r>
          </a:p>
          <a:p>
            <a:r>
              <a:rPr lang="en-US" sz="2200"/>
              <a:t>Efficient Training with stable convergence due to the VAE framework.</a:t>
            </a:r>
          </a:p>
          <a:p>
            <a:r>
              <a:rPr lang="en-US" sz="2200"/>
              <a:t>Generates Realistic Synthetic Data preserving the statistical properties of the original dataset.</a:t>
            </a:r>
          </a:p>
          <a:p>
            <a:r>
              <a:rPr lang="en-US" sz="2200"/>
              <a:t>Scalable and Flexible for various tabular data applications, including data augmentation and privacy preservation.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140739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92FA43-7800-35C4-7949-F6EA6BFB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E03E-32D3-772E-0DEA-7E783688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TVAE-GAN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6650-A275-3B4E-5B01-6E2A2EEF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AU" sz="1200" dirty="0"/>
              <a:t>Machine learning</a:t>
            </a:r>
          </a:p>
          <a:p>
            <a:pPr lvl="1"/>
            <a:r>
              <a:rPr lang="en-AU" sz="1200" dirty="0"/>
              <a:t>Logistic regression</a:t>
            </a:r>
          </a:p>
          <a:p>
            <a:pPr lvl="2"/>
            <a:r>
              <a:rPr lang="en-AU" sz="1200" dirty="0"/>
              <a:t>Original data </a:t>
            </a:r>
          </a:p>
          <a:p>
            <a:pPr lvl="3"/>
            <a:r>
              <a:rPr lang="en-US" sz="1200" dirty="0"/>
              <a:t>Training Accuracy: 0.74 </a:t>
            </a:r>
          </a:p>
          <a:p>
            <a:pPr lvl="3"/>
            <a:r>
              <a:rPr lang="en-US" sz="1200" dirty="0"/>
              <a:t>Testing Accuracy: 0.69</a:t>
            </a:r>
            <a:endParaRPr lang="en-AU" sz="1200" dirty="0"/>
          </a:p>
          <a:p>
            <a:pPr lvl="2"/>
            <a:r>
              <a:rPr lang="en-AU" sz="1200" dirty="0"/>
              <a:t>Synthetic data</a:t>
            </a:r>
          </a:p>
          <a:p>
            <a:pPr lvl="3"/>
            <a:r>
              <a:rPr lang="en-US" sz="1200" dirty="0"/>
              <a:t>Training Accuracy: 0.83</a:t>
            </a:r>
          </a:p>
          <a:p>
            <a:pPr lvl="3"/>
            <a:r>
              <a:rPr lang="en-US" sz="1200" dirty="0"/>
              <a:t> Testing Accuracy: 0.46</a:t>
            </a:r>
            <a:endParaRPr lang="en-AU" sz="1200" dirty="0"/>
          </a:p>
          <a:p>
            <a:pPr lvl="1"/>
            <a:r>
              <a:rPr lang="en-AU" sz="1200" dirty="0"/>
              <a:t>Neural network</a:t>
            </a:r>
          </a:p>
          <a:p>
            <a:pPr lvl="2"/>
            <a:r>
              <a:rPr lang="en-AU" sz="1200" dirty="0"/>
              <a:t>Original data</a:t>
            </a:r>
          </a:p>
          <a:p>
            <a:pPr lvl="3"/>
            <a:r>
              <a:rPr lang="en-AU" sz="1200" dirty="0"/>
              <a:t>TrainingAccuracy:0.74</a:t>
            </a:r>
          </a:p>
          <a:p>
            <a:pPr lvl="3"/>
            <a:r>
              <a:rPr lang="en-AU" sz="1200" dirty="0"/>
              <a:t>TestingAccuracy:0.58</a:t>
            </a:r>
          </a:p>
          <a:p>
            <a:pPr lvl="2"/>
            <a:r>
              <a:rPr lang="en-AU" sz="1200" dirty="0"/>
              <a:t>Synthetic data</a:t>
            </a:r>
          </a:p>
          <a:p>
            <a:pPr lvl="3"/>
            <a:r>
              <a:rPr lang="en-US" sz="1200" dirty="0"/>
              <a:t>Training Accuracy: 0.96 </a:t>
            </a:r>
          </a:p>
          <a:p>
            <a:pPr lvl="3"/>
            <a:r>
              <a:rPr lang="en-US" sz="1200" dirty="0"/>
              <a:t>Testing Accuracy: 0.62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7938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767</Words>
  <Application>Microsoft Macintosh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Helvetica</vt:lpstr>
      <vt:lpstr>Office Theme</vt:lpstr>
      <vt:lpstr>NLP for Clinical Notes: Synthetic Data Generation Using GANs</vt:lpstr>
      <vt:lpstr>Objective</vt:lpstr>
      <vt:lpstr>Background</vt:lpstr>
      <vt:lpstr>Methodology</vt:lpstr>
      <vt:lpstr>GAN Model</vt:lpstr>
      <vt:lpstr>CTGAN</vt:lpstr>
      <vt:lpstr>CTGAN Evaluation</vt:lpstr>
      <vt:lpstr>TVAE-GAN</vt:lpstr>
      <vt:lpstr>TVAE-GAN Evaluation</vt:lpstr>
      <vt:lpstr>Scalability Tests</vt:lpstr>
      <vt:lpstr>Scalability Tests</vt:lpstr>
      <vt:lpstr>Statistical Analysis</vt:lpstr>
      <vt:lpstr>Similarity Test</vt:lpstr>
      <vt:lpstr>Why Autoencoder??</vt:lpstr>
      <vt:lpstr>Privacy Risk Metrics</vt:lpstr>
      <vt:lpstr>Contd…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K C</dc:creator>
  <cp:lastModifiedBy>Pramod K C</cp:lastModifiedBy>
  <cp:revision>3</cp:revision>
  <dcterms:created xsi:type="dcterms:W3CDTF">2024-11-17T23:58:44Z</dcterms:created>
  <dcterms:modified xsi:type="dcterms:W3CDTF">2024-11-18T02:41:18Z</dcterms:modified>
</cp:coreProperties>
</file>