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3E3B5-59BF-4E79-A1FC-42B7C5F89A20}" v="537" dt="2022-08-28T17:19:49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k, Pramod (Cognizant)" userId="4b6aee80-ccad-4cc6-815c-43c596b954c4" providerId="ADAL" clId="{2143E3B5-59BF-4E79-A1FC-42B7C5F89A20}"/>
    <pc:docChg chg="undo custSel addSld modSld">
      <pc:chgData name="Naik, Pramod (Cognizant)" userId="4b6aee80-ccad-4cc6-815c-43c596b954c4" providerId="ADAL" clId="{2143E3B5-59BF-4E79-A1FC-42B7C5F89A20}" dt="2022-08-28T17:19:49.027" v="1878" actId="26606"/>
      <pc:docMkLst>
        <pc:docMk/>
      </pc:docMkLst>
      <pc:sldChg chg="modSp mod">
        <pc:chgData name="Naik, Pramod (Cognizant)" userId="4b6aee80-ccad-4cc6-815c-43c596b954c4" providerId="ADAL" clId="{2143E3B5-59BF-4E79-A1FC-42B7C5F89A20}" dt="2022-08-28T17:10:01.208" v="1343" actId="20577"/>
        <pc:sldMkLst>
          <pc:docMk/>
          <pc:sldMk cId="4099931148" sldId="256"/>
        </pc:sldMkLst>
        <pc:spChg chg="mod">
          <ac:chgData name="Naik, Pramod (Cognizant)" userId="4b6aee80-ccad-4cc6-815c-43c596b954c4" providerId="ADAL" clId="{2143E3B5-59BF-4E79-A1FC-42B7C5F89A20}" dt="2022-08-28T17:09:56.682" v="1342" actId="20577"/>
          <ac:spMkLst>
            <pc:docMk/>
            <pc:sldMk cId="4099931148" sldId="256"/>
            <ac:spMk id="2" creationId="{8EA2DE9F-7063-49A3-A9AA-60349A5CD662}"/>
          </ac:spMkLst>
        </pc:spChg>
        <pc:spChg chg="mod">
          <ac:chgData name="Naik, Pramod (Cognizant)" userId="4b6aee80-ccad-4cc6-815c-43c596b954c4" providerId="ADAL" clId="{2143E3B5-59BF-4E79-A1FC-42B7C5F89A20}" dt="2022-08-28T17:10:01.208" v="1343" actId="20577"/>
          <ac:spMkLst>
            <pc:docMk/>
            <pc:sldMk cId="4099931148" sldId="256"/>
            <ac:spMk id="3" creationId="{21BE8293-0214-453A-959F-E45FA34ABF82}"/>
          </ac:spMkLst>
        </pc:spChg>
      </pc:sldChg>
      <pc:sldChg chg="addSp delSp modSp mod">
        <pc:chgData name="Naik, Pramod (Cognizant)" userId="4b6aee80-ccad-4cc6-815c-43c596b954c4" providerId="ADAL" clId="{2143E3B5-59BF-4E79-A1FC-42B7C5F89A20}" dt="2022-08-28T17:11:04.614" v="1350" actId="14100"/>
        <pc:sldMkLst>
          <pc:docMk/>
          <pc:sldMk cId="3024505879" sldId="257"/>
        </pc:sldMkLst>
        <pc:picChg chg="add mod">
          <ac:chgData name="Naik, Pramod (Cognizant)" userId="4b6aee80-ccad-4cc6-815c-43c596b954c4" providerId="ADAL" clId="{2143E3B5-59BF-4E79-A1FC-42B7C5F89A20}" dt="2022-08-28T17:11:04.614" v="1350" actId="14100"/>
          <ac:picMkLst>
            <pc:docMk/>
            <pc:sldMk cId="3024505879" sldId="257"/>
            <ac:picMk id="5" creationId="{56C75EF1-84AA-4558-B21E-873A42CE8720}"/>
          </ac:picMkLst>
        </pc:picChg>
        <pc:picChg chg="del">
          <ac:chgData name="Naik, Pramod (Cognizant)" userId="4b6aee80-ccad-4cc6-815c-43c596b954c4" providerId="ADAL" clId="{2143E3B5-59BF-4E79-A1FC-42B7C5F89A20}" dt="2022-08-22T05:30:23.508" v="1337" actId="478"/>
          <ac:picMkLst>
            <pc:docMk/>
            <pc:sldMk cId="3024505879" sldId="257"/>
            <ac:picMk id="5" creationId="{7B845236-A965-42C6-A678-FE5D2BF0728C}"/>
          </ac:picMkLst>
        </pc:picChg>
        <pc:picChg chg="add del mod">
          <ac:chgData name="Naik, Pramod (Cognizant)" userId="4b6aee80-ccad-4cc6-815c-43c596b954c4" providerId="ADAL" clId="{2143E3B5-59BF-4E79-A1FC-42B7C5F89A20}" dt="2022-08-28T17:10:50.680" v="1344" actId="478"/>
          <ac:picMkLst>
            <pc:docMk/>
            <pc:sldMk cId="3024505879" sldId="257"/>
            <ac:picMk id="7" creationId="{6BC16EC3-DDBD-40A5-9E0F-82B8DA216535}"/>
          </ac:picMkLst>
        </pc:picChg>
      </pc:sldChg>
      <pc:sldChg chg="addSp delSp modSp add mod">
        <pc:chgData name="Naik, Pramod (Cognizant)" userId="4b6aee80-ccad-4cc6-815c-43c596b954c4" providerId="ADAL" clId="{2143E3B5-59BF-4E79-A1FC-42B7C5F89A20}" dt="2022-08-28T17:11:53.894" v="1358" actId="1076"/>
        <pc:sldMkLst>
          <pc:docMk/>
          <pc:sldMk cId="3905565810" sldId="258"/>
        </pc:sldMkLst>
        <pc:spChg chg="mod">
          <ac:chgData name="Naik, Pramod (Cognizant)" userId="4b6aee80-ccad-4cc6-815c-43c596b954c4" providerId="ADAL" clId="{2143E3B5-59BF-4E79-A1FC-42B7C5F89A20}" dt="2022-08-22T03:23:36.164" v="335" actId="14100"/>
          <ac:spMkLst>
            <pc:docMk/>
            <pc:sldMk cId="3905565810" sldId="258"/>
            <ac:spMk id="2" creationId="{8EA2DE9F-7063-49A3-A9AA-60349A5CD662}"/>
          </ac:spMkLst>
        </pc:spChg>
        <pc:spChg chg="mod">
          <ac:chgData name="Naik, Pramod (Cognizant)" userId="4b6aee80-ccad-4cc6-815c-43c596b954c4" providerId="ADAL" clId="{2143E3B5-59BF-4E79-A1FC-42B7C5F89A20}" dt="2022-08-22T03:24:10.012" v="434" actId="20577"/>
          <ac:spMkLst>
            <pc:docMk/>
            <pc:sldMk cId="3905565810" sldId="258"/>
            <ac:spMk id="3" creationId="{21BE8293-0214-453A-959F-E45FA34ABF82}"/>
          </ac:spMkLst>
        </pc:spChg>
        <pc:picChg chg="add mod">
          <ac:chgData name="Naik, Pramod (Cognizant)" userId="4b6aee80-ccad-4cc6-815c-43c596b954c4" providerId="ADAL" clId="{2143E3B5-59BF-4E79-A1FC-42B7C5F89A20}" dt="2022-08-28T17:11:53.894" v="1358" actId="1076"/>
          <ac:picMkLst>
            <pc:docMk/>
            <pc:sldMk cId="3905565810" sldId="258"/>
            <ac:picMk id="5" creationId="{26B1FEFF-27B6-4F02-90DF-EA9DBE4382B3}"/>
          </ac:picMkLst>
        </pc:picChg>
        <pc:picChg chg="del">
          <ac:chgData name="Naik, Pramod (Cognizant)" userId="4b6aee80-ccad-4cc6-815c-43c596b954c4" providerId="ADAL" clId="{2143E3B5-59BF-4E79-A1FC-42B7C5F89A20}" dt="2022-08-22T03:20:43.543" v="1" actId="478"/>
          <ac:picMkLst>
            <pc:docMk/>
            <pc:sldMk cId="3905565810" sldId="258"/>
            <ac:picMk id="5" creationId="{7B845236-A965-42C6-A678-FE5D2BF0728C}"/>
          </ac:picMkLst>
        </pc:picChg>
        <pc:picChg chg="add del mod">
          <ac:chgData name="Naik, Pramod (Cognizant)" userId="4b6aee80-ccad-4cc6-815c-43c596b954c4" providerId="ADAL" clId="{2143E3B5-59BF-4E79-A1FC-42B7C5F89A20}" dt="2022-08-28T17:11:41.872" v="1351" actId="478"/>
          <ac:picMkLst>
            <pc:docMk/>
            <pc:sldMk cId="3905565810" sldId="258"/>
            <ac:picMk id="6" creationId="{E3B4C5B5-E5EB-44ED-A304-5CAB1EC4A752}"/>
          </ac:picMkLst>
        </pc:picChg>
      </pc:sldChg>
      <pc:sldChg chg="addSp delSp modSp add mod">
        <pc:chgData name="Naik, Pramod (Cognizant)" userId="4b6aee80-ccad-4cc6-815c-43c596b954c4" providerId="ADAL" clId="{2143E3B5-59BF-4E79-A1FC-42B7C5F89A20}" dt="2022-08-28T17:12:34.437" v="1365" actId="14100"/>
        <pc:sldMkLst>
          <pc:docMk/>
          <pc:sldMk cId="75086121" sldId="259"/>
        </pc:sldMkLst>
        <pc:spChg chg="mod">
          <ac:chgData name="Naik, Pramod (Cognizant)" userId="4b6aee80-ccad-4cc6-815c-43c596b954c4" providerId="ADAL" clId="{2143E3B5-59BF-4E79-A1FC-42B7C5F89A20}" dt="2022-08-22T03:24:23.491" v="443" actId="20577"/>
          <ac:spMkLst>
            <pc:docMk/>
            <pc:sldMk cId="75086121" sldId="259"/>
            <ac:spMk id="2" creationId="{8EA2DE9F-7063-49A3-A9AA-60349A5CD662}"/>
          </ac:spMkLst>
        </pc:spChg>
        <pc:spChg chg="mod">
          <ac:chgData name="Naik, Pramod (Cognizant)" userId="4b6aee80-ccad-4cc6-815c-43c596b954c4" providerId="ADAL" clId="{2143E3B5-59BF-4E79-A1FC-42B7C5F89A20}" dt="2022-08-22T03:26:42.047" v="755" actId="313"/>
          <ac:spMkLst>
            <pc:docMk/>
            <pc:sldMk cId="75086121" sldId="259"/>
            <ac:spMk id="3" creationId="{21BE8293-0214-453A-959F-E45FA34ABF82}"/>
          </ac:spMkLst>
        </pc:spChg>
        <pc:picChg chg="add del mod">
          <ac:chgData name="Naik, Pramod (Cognizant)" userId="4b6aee80-ccad-4cc6-815c-43c596b954c4" providerId="ADAL" clId="{2143E3B5-59BF-4E79-A1FC-42B7C5F89A20}" dt="2022-08-28T17:12:03.640" v="1359" actId="478"/>
          <ac:picMkLst>
            <pc:docMk/>
            <pc:sldMk cId="75086121" sldId="259"/>
            <ac:picMk id="5" creationId="{F944ED02-F217-49B9-A0F5-993489C60804}"/>
          </ac:picMkLst>
        </pc:picChg>
        <pc:picChg chg="add mod">
          <ac:chgData name="Naik, Pramod (Cognizant)" userId="4b6aee80-ccad-4cc6-815c-43c596b954c4" providerId="ADAL" clId="{2143E3B5-59BF-4E79-A1FC-42B7C5F89A20}" dt="2022-08-28T17:12:34.437" v="1365" actId="14100"/>
          <ac:picMkLst>
            <pc:docMk/>
            <pc:sldMk cId="75086121" sldId="259"/>
            <ac:picMk id="6" creationId="{54BED632-42B0-4AE8-8549-FAF619F48DE8}"/>
          </ac:picMkLst>
        </pc:picChg>
        <pc:picChg chg="del">
          <ac:chgData name="Naik, Pramod (Cognizant)" userId="4b6aee80-ccad-4cc6-815c-43c596b954c4" providerId="ADAL" clId="{2143E3B5-59BF-4E79-A1FC-42B7C5F89A20}" dt="2022-08-22T03:27:31.779" v="756" actId="478"/>
          <ac:picMkLst>
            <pc:docMk/>
            <pc:sldMk cId="75086121" sldId="259"/>
            <ac:picMk id="6" creationId="{E3B4C5B5-E5EB-44ED-A304-5CAB1EC4A752}"/>
          </ac:picMkLst>
        </pc:picChg>
      </pc:sldChg>
      <pc:sldChg chg="addSp delSp modSp add mod">
        <pc:chgData name="Naik, Pramod (Cognizant)" userId="4b6aee80-ccad-4cc6-815c-43c596b954c4" providerId="ADAL" clId="{2143E3B5-59BF-4E79-A1FC-42B7C5F89A20}" dt="2022-08-28T17:14:17.093" v="1495" actId="1076"/>
        <pc:sldMkLst>
          <pc:docMk/>
          <pc:sldMk cId="1198923421" sldId="260"/>
        </pc:sldMkLst>
        <pc:spChg chg="mod">
          <ac:chgData name="Naik, Pramod (Cognizant)" userId="4b6aee80-ccad-4cc6-815c-43c596b954c4" providerId="ADAL" clId="{2143E3B5-59BF-4E79-A1FC-42B7C5F89A20}" dt="2022-08-22T03:27:58.340" v="776" actId="20577"/>
          <ac:spMkLst>
            <pc:docMk/>
            <pc:sldMk cId="1198923421" sldId="260"/>
            <ac:spMk id="2" creationId="{8EA2DE9F-7063-49A3-A9AA-60349A5CD662}"/>
          </ac:spMkLst>
        </pc:spChg>
        <pc:spChg chg="mod">
          <ac:chgData name="Naik, Pramod (Cognizant)" userId="4b6aee80-ccad-4cc6-815c-43c596b954c4" providerId="ADAL" clId="{2143E3B5-59BF-4E79-A1FC-42B7C5F89A20}" dt="2022-08-28T17:14:10.434" v="1492" actId="20577"/>
          <ac:spMkLst>
            <pc:docMk/>
            <pc:sldMk cId="1198923421" sldId="260"/>
            <ac:spMk id="3" creationId="{21BE8293-0214-453A-959F-E45FA34ABF82}"/>
          </ac:spMkLst>
        </pc:spChg>
        <pc:picChg chg="add mod">
          <ac:chgData name="Naik, Pramod (Cognizant)" userId="4b6aee80-ccad-4cc6-815c-43c596b954c4" providerId="ADAL" clId="{2143E3B5-59BF-4E79-A1FC-42B7C5F89A20}" dt="2022-08-28T17:14:17.093" v="1495" actId="1076"/>
          <ac:picMkLst>
            <pc:docMk/>
            <pc:sldMk cId="1198923421" sldId="260"/>
            <ac:picMk id="5" creationId="{371195A7-1D12-4A90-9191-0A523245953D}"/>
          </ac:picMkLst>
        </pc:picChg>
        <pc:picChg chg="del">
          <ac:chgData name="Naik, Pramod (Cognizant)" userId="4b6aee80-ccad-4cc6-815c-43c596b954c4" providerId="ADAL" clId="{2143E3B5-59BF-4E79-A1FC-42B7C5F89A20}" dt="2022-08-22T03:29:30.794" v="950" actId="478"/>
          <ac:picMkLst>
            <pc:docMk/>
            <pc:sldMk cId="1198923421" sldId="260"/>
            <ac:picMk id="5" creationId="{F944ED02-F217-49B9-A0F5-993489C60804}"/>
          </ac:picMkLst>
        </pc:picChg>
        <pc:picChg chg="add del mod">
          <ac:chgData name="Naik, Pramod (Cognizant)" userId="4b6aee80-ccad-4cc6-815c-43c596b954c4" providerId="ADAL" clId="{2143E3B5-59BF-4E79-A1FC-42B7C5F89A20}" dt="2022-08-28T17:13:05.988" v="1366" actId="478"/>
          <ac:picMkLst>
            <pc:docMk/>
            <pc:sldMk cId="1198923421" sldId="260"/>
            <ac:picMk id="6" creationId="{3A676719-3909-482E-BC3E-B13357E91CBB}"/>
          </ac:picMkLst>
        </pc:picChg>
      </pc:sldChg>
      <pc:sldChg chg="addSp delSp modSp add mod">
        <pc:chgData name="Naik, Pramod (Cognizant)" userId="4b6aee80-ccad-4cc6-815c-43c596b954c4" providerId="ADAL" clId="{2143E3B5-59BF-4E79-A1FC-42B7C5F89A20}" dt="2022-08-28T17:15:10.253" v="1504" actId="1076"/>
        <pc:sldMkLst>
          <pc:docMk/>
          <pc:sldMk cId="2954424543" sldId="261"/>
        </pc:sldMkLst>
        <pc:spChg chg="mod">
          <ac:chgData name="Naik, Pramod (Cognizant)" userId="4b6aee80-ccad-4cc6-815c-43c596b954c4" providerId="ADAL" clId="{2143E3B5-59BF-4E79-A1FC-42B7C5F89A20}" dt="2022-08-22T03:37:29.147" v="1300" actId="27636"/>
          <ac:spMkLst>
            <pc:docMk/>
            <pc:sldMk cId="2954424543" sldId="261"/>
            <ac:spMk id="2" creationId="{8EA2DE9F-7063-49A3-A9AA-60349A5CD662}"/>
          </ac:spMkLst>
        </pc:spChg>
        <pc:spChg chg="mod">
          <ac:chgData name="Naik, Pramod (Cognizant)" userId="4b6aee80-ccad-4cc6-815c-43c596b954c4" providerId="ADAL" clId="{2143E3B5-59BF-4E79-A1FC-42B7C5F89A20}" dt="2022-08-22T03:37:33.026" v="1301" actId="14100"/>
          <ac:spMkLst>
            <pc:docMk/>
            <pc:sldMk cId="2954424543" sldId="261"/>
            <ac:spMk id="3" creationId="{21BE8293-0214-453A-959F-E45FA34ABF82}"/>
          </ac:spMkLst>
        </pc:spChg>
        <pc:picChg chg="add del mod">
          <ac:chgData name="Naik, Pramod (Cognizant)" userId="4b6aee80-ccad-4cc6-815c-43c596b954c4" providerId="ADAL" clId="{2143E3B5-59BF-4E79-A1FC-42B7C5F89A20}" dt="2022-08-28T17:14:56.428" v="1496" actId="478"/>
          <ac:picMkLst>
            <pc:docMk/>
            <pc:sldMk cId="2954424543" sldId="261"/>
            <ac:picMk id="5" creationId="{E936B2B7-C73B-4100-911A-12C1E7FECD79}"/>
          </ac:picMkLst>
        </pc:picChg>
        <pc:picChg chg="del mod">
          <ac:chgData name="Naik, Pramod (Cognizant)" userId="4b6aee80-ccad-4cc6-815c-43c596b954c4" providerId="ADAL" clId="{2143E3B5-59BF-4E79-A1FC-42B7C5F89A20}" dt="2022-08-22T03:37:09.349" v="1292" actId="478"/>
          <ac:picMkLst>
            <pc:docMk/>
            <pc:sldMk cId="2954424543" sldId="261"/>
            <ac:picMk id="6" creationId="{3A676719-3909-482E-BC3E-B13357E91CBB}"/>
          </ac:picMkLst>
        </pc:picChg>
        <pc:picChg chg="add mod">
          <ac:chgData name="Naik, Pramod (Cognizant)" userId="4b6aee80-ccad-4cc6-815c-43c596b954c4" providerId="ADAL" clId="{2143E3B5-59BF-4E79-A1FC-42B7C5F89A20}" dt="2022-08-28T17:15:10.253" v="1504" actId="1076"/>
          <ac:picMkLst>
            <pc:docMk/>
            <pc:sldMk cId="2954424543" sldId="261"/>
            <ac:picMk id="6" creationId="{60E3C043-208C-4A1B-BEF0-AF223D2C7D59}"/>
          </ac:picMkLst>
        </pc:picChg>
      </pc:sldChg>
      <pc:sldChg chg="addSp delSp modSp add mod">
        <pc:chgData name="Naik, Pramod (Cognizant)" userId="4b6aee80-ccad-4cc6-815c-43c596b954c4" providerId="ADAL" clId="{2143E3B5-59BF-4E79-A1FC-42B7C5F89A20}" dt="2022-08-28T17:17:03.350" v="1643" actId="1076"/>
        <pc:sldMkLst>
          <pc:docMk/>
          <pc:sldMk cId="1538754157" sldId="262"/>
        </pc:sldMkLst>
        <pc:spChg chg="mod">
          <ac:chgData name="Naik, Pramod (Cognizant)" userId="4b6aee80-ccad-4cc6-815c-43c596b954c4" providerId="ADAL" clId="{2143E3B5-59BF-4E79-A1FC-42B7C5F89A20}" dt="2022-08-28T17:15:29.630" v="1526" actId="20577"/>
          <ac:spMkLst>
            <pc:docMk/>
            <pc:sldMk cId="1538754157" sldId="262"/>
            <ac:spMk id="2" creationId="{8EA2DE9F-7063-49A3-A9AA-60349A5CD662}"/>
          </ac:spMkLst>
        </pc:spChg>
        <pc:spChg chg="mod">
          <ac:chgData name="Naik, Pramod (Cognizant)" userId="4b6aee80-ccad-4cc6-815c-43c596b954c4" providerId="ADAL" clId="{2143E3B5-59BF-4E79-A1FC-42B7C5F89A20}" dt="2022-08-28T17:16:17.407" v="1637" actId="20577"/>
          <ac:spMkLst>
            <pc:docMk/>
            <pc:sldMk cId="1538754157" sldId="262"/>
            <ac:spMk id="3" creationId="{21BE8293-0214-453A-959F-E45FA34ABF82}"/>
          </ac:spMkLst>
        </pc:spChg>
        <pc:picChg chg="add mod">
          <ac:chgData name="Naik, Pramod (Cognizant)" userId="4b6aee80-ccad-4cc6-815c-43c596b954c4" providerId="ADAL" clId="{2143E3B5-59BF-4E79-A1FC-42B7C5F89A20}" dt="2022-08-28T17:17:03.350" v="1643" actId="1076"/>
          <ac:picMkLst>
            <pc:docMk/>
            <pc:sldMk cId="1538754157" sldId="262"/>
            <ac:picMk id="5" creationId="{770AF48F-C954-4EC3-817D-8784E822AB5E}"/>
          </ac:picMkLst>
        </pc:picChg>
        <pc:picChg chg="del mod">
          <ac:chgData name="Naik, Pramod (Cognizant)" userId="4b6aee80-ccad-4cc6-815c-43c596b954c4" providerId="ADAL" clId="{2143E3B5-59BF-4E79-A1FC-42B7C5F89A20}" dt="2022-08-28T17:16:56.512" v="1638" actId="478"/>
          <ac:picMkLst>
            <pc:docMk/>
            <pc:sldMk cId="1538754157" sldId="262"/>
            <ac:picMk id="6" creationId="{60E3C043-208C-4A1B-BEF0-AF223D2C7D59}"/>
          </ac:picMkLst>
        </pc:picChg>
      </pc:sldChg>
      <pc:sldChg chg="addSp delSp modSp add mod setBg setClrOvrMap">
        <pc:chgData name="Naik, Pramod (Cognizant)" userId="4b6aee80-ccad-4cc6-815c-43c596b954c4" providerId="ADAL" clId="{2143E3B5-59BF-4E79-A1FC-42B7C5F89A20}" dt="2022-08-28T17:19:49.027" v="1878" actId="26606"/>
        <pc:sldMkLst>
          <pc:docMk/>
          <pc:sldMk cId="1761980620" sldId="263"/>
        </pc:sldMkLst>
        <pc:spChg chg="mod">
          <ac:chgData name="Naik, Pramod (Cognizant)" userId="4b6aee80-ccad-4cc6-815c-43c596b954c4" providerId="ADAL" clId="{2143E3B5-59BF-4E79-A1FC-42B7C5F89A20}" dt="2022-08-28T17:19:49.027" v="1878" actId="26606"/>
          <ac:spMkLst>
            <pc:docMk/>
            <pc:sldMk cId="1761980620" sldId="263"/>
            <ac:spMk id="2" creationId="{8EA2DE9F-7063-49A3-A9AA-60349A5CD662}"/>
          </ac:spMkLst>
        </pc:spChg>
        <pc:spChg chg="mod">
          <ac:chgData name="Naik, Pramod (Cognizant)" userId="4b6aee80-ccad-4cc6-815c-43c596b954c4" providerId="ADAL" clId="{2143E3B5-59BF-4E79-A1FC-42B7C5F89A20}" dt="2022-08-28T17:19:49.027" v="1878" actId="26606"/>
          <ac:spMkLst>
            <pc:docMk/>
            <pc:sldMk cId="1761980620" sldId="263"/>
            <ac:spMk id="3" creationId="{21BE8293-0214-453A-959F-E45FA34ABF82}"/>
          </ac:spMkLst>
        </pc:spChg>
        <pc:spChg chg="add del">
          <ac:chgData name="Naik, Pramod (Cognizant)" userId="4b6aee80-ccad-4cc6-815c-43c596b954c4" providerId="ADAL" clId="{2143E3B5-59BF-4E79-A1FC-42B7C5F89A20}" dt="2022-08-28T17:19:49.027" v="1878" actId="26606"/>
          <ac:spMkLst>
            <pc:docMk/>
            <pc:sldMk cId="1761980620" sldId="263"/>
            <ac:spMk id="8" creationId="{DA3C47C2-33A2-44B2-BEAB-FEB679075C24}"/>
          </ac:spMkLst>
        </pc:spChg>
        <pc:spChg chg="add del">
          <ac:chgData name="Naik, Pramod (Cognizant)" userId="4b6aee80-ccad-4cc6-815c-43c596b954c4" providerId="ADAL" clId="{2143E3B5-59BF-4E79-A1FC-42B7C5F89A20}" dt="2022-08-28T17:19:49.027" v="1878" actId="26606"/>
          <ac:spMkLst>
            <pc:docMk/>
            <pc:sldMk cId="1761980620" sldId="263"/>
            <ac:spMk id="10" creationId="{AD182BA8-54AD-4D9F-8264-B0FA8BB47D7C}"/>
          </ac:spMkLst>
        </pc:spChg>
        <pc:spChg chg="add del">
          <ac:chgData name="Naik, Pramod (Cognizant)" userId="4b6aee80-ccad-4cc6-815c-43c596b954c4" providerId="ADAL" clId="{2143E3B5-59BF-4E79-A1FC-42B7C5F89A20}" dt="2022-08-28T17:19:49.027" v="1878" actId="26606"/>
          <ac:spMkLst>
            <pc:docMk/>
            <pc:sldMk cId="1761980620" sldId="263"/>
            <ac:spMk id="12" creationId="{4ED83379-0499-45E1-AB78-6AA230F96442}"/>
          </ac:spMkLst>
        </pc:spChg>
        <pc:spChg chg="add del">
          <ac:chgData name="Naik, Pramod (Cognizant)" userId="4b6aee80-ccad-4cc6-815c-43c596b954c4" providerId="ADAL" clId="{2143E3B5-59BF-4E79-A1FC-42B7C5F89A20}" dt="2022-08-28T17:19:49.027" v="1878" actId="26606"/>
          <ac:spMkLst>
            <pc:docMk/>
            <pc:sldMk cId="1761980620" sldId="263"/>
            <ac:spMk id="17" creationId="{A3363022-C969-41E9-8EB2-E4C94908C1FA}"/>
          </ac:spMkLst>
        </pc:spChg>
        <pc:spChg chg="add del">
          <ac:chgData name="Naik, Pramod (Cognizant)" userId="4b6aee80-ccad-4cc6-815c-43c596b954c4" providerId="ADAL" clId="{2143E3B5-59BF-4E79-A1FC-42B7C5F89A20}" dt="2022-08-28T17:19:49.027" v="1878" actId="26606"/>
          <ac:spMkLst>
            <pc:docMk/>
            <pc:sldMk cId="1761980620" sldId="263"/>
            <ac:spMk id="19" creationId="{8D1AD6B3-BE88-4CEB-BA17-790657CC4729}"/>
          </ac:spMkLst>
        </pc:spChg>
        <pc:grpChg chg="add del">
          <ac:chgData name="Naik, Pramod (Cognizant)" userId="4b6aee80-ccad-4cc6-815c-43c596b954c4" providerId="ADAL" clId="{2143E3B5-59BF-4E79-A1FC-42B7C5F89A20}" dt="2022-08-28T17:19:49.027" v="1878" actId="26606"/>
          <ac:grpSpMkLst>
            <pc:docMk/>
            <pc:sldMk cId="1761980620" sldId="263"/>
            <ac:grpSpMk id="21" creationId="{89D1390B-7E13-4B4F-9CB2-391063412E54}"/>
          </ac:grpSpMkLst>
        </pc:grpChg>
        <pc:picChg chg="del">
          <ac:chgData name="Naik, Pramod (Cognizant)" userId="4b6aee80-ccad-4cc6-815c-43c596b954c4" providerId="ADAL" clId="{2143E3B5-59BF-4E79-A1FC-42B7C5F89A20}" dt="2022-08-28T17:18:07.359" v="1655" actId="478"/>
          <ac:picMkLst>
            <pc:docMk/>
            <pc:sldMk cId="1761980620" sldId="263"/>
            <ac:picMk id="5" creationId="{770AF48F-C954-4EC3-817D-8784E822AB5E}"/>
          </ac:picMkLst>
        </pc:picChg>
        <pc:picChg chg="add mod">
          <ac:chgData name="Naik, Pramod (Cognizant)" userId="4b6aee80-ccad-4cc6-815c-43c596b954c4" providerId="ADAL" clId="{2143E3B5-59BF-4E79-A1FC-42B7C5F89A20}" dt="2022-08-28T17:19:49.027" v="1878" actId="26606"/>
          <ac:picMkLst>
            <pc:docMk/>
            <pc:sldMk cId="1761980620" sldId="263"/>
            <ac:picMk id="6" creationId="{10C8C463-B6C5-46FF-9E0D-627E9FDBC9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D8AB-6696-43FD-AB67-FCB44BED9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2FE34-C798-45C9-8720-9E9144FFF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EEE15-8BBB-4E4F-810C-6ACD4946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5C8C-D51D-4150-9CC7-93CCBB0DF9D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A9CC-3854-4173-8EB5-542CA17D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68D2-E25E-420F-8232-AD6AB1B9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58D9-CCCB-4B6A-8452-E64AC13D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00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F969-690D-49AB-A49D-DDCEEEE1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E3583-5FB6-4FE5-A04B-5D6DE53B6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0D7E6-2BDD-483C-A84D-5111F012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5C8C-D51D-4150-9CC7-93CCBB0DF9D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95B2-0F11-4253-AD25-F8D4410F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6B2A3-AB10-45C6-8CF8-4B00C4AA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58D9-CCCB-4B6A-8452-E64AC13D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1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478A8-6DEC-4175-91E7-C003596A3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2EFD0-B536-4BF5-BCB2-A270F8192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50C44-33C0-4785-AB0E-D638F433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5C8C-D51D-4150-9CC7-93CCBB0DF9D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536-C4CC-444B-AF47-167793FB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C1223-D960-4CD1-B460-044688B1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58D9-CCCB-4B6A-8452-E64AC13D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10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20AF-35B1-4FC0-A0B9-B12CB286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0B8AA-4217-493D-8FB5-0AB8AA0A2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4DBF1-A0B5-4460-9096-8972CF06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5C8C-D51D-4150-9CC7-93CCBB0DF9D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0F5ED-0C19-453B-954F-37F61D62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59ACB-A77B-47F0-95AD-40244CBE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58D9-CCCB-4B6A-8452-E64AC13D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5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5871-AF83-4C3A-947E-C1FE62B4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E1D97-2996-4D20-BF7A-097CEBCC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16BCB-C45C-4597-813D-64BB235F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5C8C-D51D-4150-9CC7-93CCBB0DF9D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6175-57F8-41A6-B029-75B92C0C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1C2C-6893-461A-B17E-6C6224B4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58D9-CCCB-4B6A-8452-E64AC13D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49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D1CD-3977-4EEB-948F-C7699771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05DE-A628-444F-894E-D979CAD04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F394A-88E0-42DC-A04A-0E56FF680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C84-FD54-423C-92A2-67AC13A9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5C8C-D51D-4150-9CC7-93CCBB0DF9D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80FAB-5328-4E3D-A2F7-A61F9757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98BFD-F58D-4F24-9A25-7E61528A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58D9-CCCB-4B6A-8452-E64AC13D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2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1F78-56DE-4B8E-BD49-A2655EB8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DD145-6C27-4C62-9531-8F2BB9698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59923-967E-43B0-ABEA-6448A3FC0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60C16-63DD-4DED-904A-5CD0E0C59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AF468-767D-43C3-B39C-56E74D9AA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E779D-0357-4311-A9E2-02F31156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5C8C-D51D-4150-9CC7-93CCBB0DF9D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479D5-2C57-497F-8C09-F836A05F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B9681-60DF-4F03-8DAB-CEE50991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58D9-CCCB-4B6A-8452-E64AC13D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77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C352-95E3-4E44-B716-0FA5295C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D8513-CB0B-46FC-91D3-BCC5A0F0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5C8C-D51D-4150-9CC7-93CCBB0DF9D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C57AC-74C5-4298-94A3-EED7963D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7997C-C3B1-4912-AB2A-9C5B29B5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58D9-CCCB-4B6A-8452-E64AC13D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73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C7BC0-0A10-4C5B-B26E-A3E0FB40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5C8C-D51D-4150-9CC7-93CCBB0DF9D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C27D-159D-41A7-BE2B-F7B68888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724C6-FD6F-4ABA-8B94-2986A1C8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58D9-CCCB-4B6A-8452-E64AC13D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94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E9F1-5B6F-4ABB-B6F0-06FA1594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95BB-4116-4A5E-BF3C-3D14EC7DB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B92B5-A3D6-40C5-985D-C64EF99BC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6F695-2E29-43FB-9C48-DBCF784C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5C8C-D51D-4150-9CC7-93CCBB0DF9D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71CBA-87D1-4E7B-BEE0-B43C6BD1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B2FB-7147-4956-829D-D4EECD01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58D9-CCCB-4B6A-8452-E64AC13D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13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233C-BDD3-48FC-A968-6ECFD5ED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CB3A5-EDDE-4712-B437-CB6D081E3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16385-847B-40FB-95AE-7754256C8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44F4B-2E8C-457C-83F1-21C0EC4D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5C8C-D51D-4150-9CC7-93CCBB0DF9D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763D2-6ACA-452A-A985-4B8FE2AB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4F75B-CE02-4463-96E5-C2272051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58D9-CCCB-4B6A-8452-E64AC13D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34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82438-634B-41F1-8FE2-666E4588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59608-6A5C-4A0C-9CD4-77AE7EE72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10F83-227E-4253-B126-D96C7560B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B5C8C-D51D-4150-9CC7-93CCBB0DF9D8}" type="datetimeFigureOut">
              <a:rPr lang="en-IN" smtClean="0"/>
              <a:t>28-08-2022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5F31-BD17-4395-9559-AF74C1F6B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279BE-7555-4D09-B96E-11C32B1D8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558D9-CCCB-4B6A-8452-E64AC13D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37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2DE9F-7063-49A3-A9AA-60349A5CD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DIGITAL BOOK APP </a:t>
            </a:r>
            <a:endParaRPr lang="en-IN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E8293-0214-453A-959F-E45FA34AB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99931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2DE9F-7063-49A3-A9AA-60349A5CD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541867"/>
            <a:ext cx="2624329" cy="770466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Landing Page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E8293-0214-453A-959F-E45FA34AB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651001"/>
            <a:ext cx="10930128" cy="4665132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Once the user browse the application, he will be redirected to home screen where he can search for the books he want to read.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From nav bar user can create a account or he can log in if he is already a user.</a:t>
            </a:r>
          </a:p>
          <a:p>
            <a:pPr algn="l"/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75EF1-84AA-4558-B21E-873A42CE8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6" y="2817089"/>
            <a:ext cx="9671050" cy="383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05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2DE9F-7063-49A3-A9AA-60349A5CD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541867"/>
            <a:ext cx="2624329" cy="538788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Sign up page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E8293-0214-453A-959F-E45FA34AB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200728"/>
            <a:ext cx="10930128" cy="5458690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When user click on the sign up he will be directed to create-account component.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By providing valid input he can create his account. Once the successful creation of the account he will be navigated to login screen to sign in for further action.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Important: User should select user type whether he want to create account as Author or reader.</a:t>
            </a:r>
          </a:p>
          <a:p>
            <a:pPr algn="l"/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1FEFF-27B6-4F02-90DF-EA9DBE43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00" y="2640973"/>
            <a:ext cx="9468701" cy="411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65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2DE9F-7063-49A3-A9AA-60349A5CD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541867"/>
            <a:ext cx="2624329" cy="538788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Sign in page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E8293-0214-453A-959F-E45FA34AB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200728"/>
            <a:ext cx="10930128" cy="5458690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User can log in to his account by providing valid username password and user type.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On successful login he will be routed to home page. Where he can do the action based on his rights.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 token will be generated on successful login and used thought the application whenever its is required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ED632-42B0-4AE8-8549-FAF619F4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79" y="2641658"/>
            <a:ext cx="9026448" cy="40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6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2DE9F-7063-49A3-A9AA-60349A5CD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541867"/>
            <a:ext cx="2624329" cy="538788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Author login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E8293-0214-453A-959F-E45FA34AB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200728"/>
            <a:ext cx="10930128" cy="5458690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Once we login as author he will be routed to author home page and set of books will be displayed which is created by him.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He can also create and delete book.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One person login his name will be shown on navbar.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Logout option is given to logout from the application</a:t>
            </a:r>
          </a:p>
          <a:p>
            <a:pPr algn="l"/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195A7-1D12-4A90-9191-0A523245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1" y="3158837"/>
            <a:ext cx="9689674" cy="35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2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2DE9F-7063-49A3-A9AA-60349A5CD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541867"/>
            <a:ext cx="2624329" cy="46027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dirty="0"/>
              <a:t>Author login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E8293-0214-453A-959F-E45FA34AB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002146"/>
            <a:ext cx="10930128" cy="5657272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Author can create book by clicking on create book button. He will be routed to create book page once he clicks on create book button.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Once providing the valid input by clicking on create book it will create book and take him to book list screen.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Back button is to take the author back to list screen.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3C043-208C-4A1B-BEF0-AF223D2C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50" y="2667771"/>
            <a:ext cx="9504571" cy="39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24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2DE9F-7063-49A3-A9AA-60349A5CD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541867"/>
            <a:ext cx="2624329" cy="46027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dirty="0"/>
              <a:t>Purchase 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E8293-0214-453A-959F-E45FA34AB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002146"/>
            <a:ext cx="10930128" cy="5657272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Reader can purchase book by selecting the book in landing page.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Email Id is mandatory to purchase the book.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AF48F-C954-4EC3-817D-8784E822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25" y="2004771"/>
            <a:ext cx="9153236" cy="450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54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2DE9F-7063-49A3-A9AA-60349A5CD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541867"/>
            <a:ext cx="2624329" cy="46027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/>
              <a:t>Purchase history 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E8293-0214-453A-959F-E45FA34AB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002146"/>
            <a:ext cx="10930128" cy="5657272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Purchase history can be seen by providing the email id given when purchasing the book.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Invoice can be downloaded.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User can ask </a:t>
            </a:r>
            <a:r>
              <a:rPr lang="en-US" sz="2000" dirty="0" err="1"/>
              <a:t>fro</a:t>
            </a:r>
            <a:r>
              <a:rPr lang="en-US" sz="2000" dirty="0"/>
              <a:t> refund before 24 hours.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8C463-B6C5-46FF-9E0D-627E9FDB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80" y="2290617"/>
            <a:ext cx="10374989" cy="426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80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5960B0585EDE4086B6A9D47261E12A" ma:contentTypeVersion="9" ma:contentTypeDescription="Create a new document." ma:contentTypeScope="" ma:versionID="3d85c99df7b30ae3615d9e3505f7f38b">
  <xsd:schema xmlns:xsd="http://www.w3.org/2001/XMLSchema" xmlns:xs="http://www.w3.org/2001/XMLSchema" xmlns:p="http://schemas.microsoft.com/office/2006/metadata/properties" xmlns:ns3="ac524387-8020-49c5-9f5e-ab5c1459df21" xmlns:ns4="4f02e152-8799-4d3b-a0bd-2fb542d19cef" targetNamespace="http://schemas.microsoft.com/office/2006/metadata/properties" ma:root="true" ma:fieldsID="ce8fcb44053a59653916cdfc8116e2e9" ns3:_="" ns4:_="">
    <xsd:import namespace="ac524387-8020-49c5-9f5e-ab5c1459df21"/>
    <xsd:import namespace="4f02e152-8799-4d3b-a0bd-2fb542d19c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524387-8020-49c5-9f5e-ab5c1459df2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2e152-8799-4d3b-a0bd-2fb542d19c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59289B-AC5C-421B-9A06-06CEE0B83C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DFB57D-A566-4F26-994A-60BD40C002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524387-8020-49c5-9f5e-ab5c1459df21"/>
    <ds:schemaRef ds:uri="4f02e152-8799-4d3b-a0bd-2fb542d19c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9B5137-0D9A-4A5C-8ECF-F9606E4EFC1D}">
  <ds:schemaRefs>
    <ds:schemaRef ds:uri="ac524387-8020-49c5-9f5e-ab5c1459df21"/>
    <ds:schemaRef ds:uri="4f02e152-8799-4d3b-a0bd-2fb542d19cef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349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DIGITAL BOOK APP </vt:lpstr>
      <vt:lpstr>Landing Page</vt:lpstr>
      <vt:lpstr>Sign up page</vt:lpstr>
      <vt:lpstr>Sign in page</vt:lpstr>
      <vt:lpstr>Author login</vt:lpstr>
      <vt:lpstr>Author login</vt:lpstr>
      <vt:lpstr>Purchase </vt:lpstr>
      <vt:lpstr>Purchase history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Pramod Naik</dc:creator>
  <cp:lastModifiedBy>Naik, Pramod (Cognizant)</cp:lastModifiedBy>
  <cp:revision>1</cp:revision>
  <dcterms:created xsi:type="dcterms:W3CDTF">2022-08-22T02:58:15Z</dcterms:created>
  <dcterms:modified xsi:type="dcterms:W3CDTF">2022-08-29T04:48:06Z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0x010100525960B0585EDE4086B6A9D47261E12A</vt:lpwstr>
  </property>
</Properties>
</file>