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4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6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8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0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5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1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0303-EC8A-4FA5-87DB-889AEA924590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7C8A-751B-46DD-873E-59494859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rijan.net/resources/customer-experience-getting-it-right-the-open-source-wa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" y="-96650"/>
            <a:ext cx="9116591" cy="6838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124744"/>
            <a:ext cx="7560840" cy="1470025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Expenses Tracker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708920"/>
            <a:ext cx="5472608" cy="385527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Submitted By -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﻿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Name - </a:t>
            </a:r>
            <a:r>
              <a:rPr lang="en-US" sz="2400" b="1" i="1" dirty="0" err="1" smtClean="0">
                <a:solidFill>
                  <a:schemeClr val="tx1"/>
                </a:solidFill>
              </a:rPr>
              <a:t>Pramod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Sahu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Enrollment No- </a:t>
            </a:r>
            <a:r>
              <a:rPr lang="en-US" sz="2400" b="1" dirty="0" smtClean="0">
                <a:solidFill>
                  <a:schemeClr val="tx1"/>
                </a:solidFill>
              </a:rPr>
              <a:t>EBEON1122681503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Batch - 2022-8071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Date - 12/04/2023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3808" y="404664"/>
            <a:ext cx="4324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Name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6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6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Screenshot of Spring Tool Suite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Screenshot of My SQL Database</a:t>
            </a:r>
            <a:endParaRPr lang="en-IN" b="1" u="sng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847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Screenshot of Angular </a:t>
            </a:r>
            <a:endParaRPr lang="en-IN" b="1" u="sng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7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5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Screenshot of </a:t>
            </a:r>
            <a:r>
              <a:rPr lang="en-US" b="1" u="sng" dirty="0" err="1" smtClean="0"/>
              <a:t>GitHub</a:t>
            </a:r>
            <a:r>
              <a:rPr lang="en-US" b="1" u="sng" dirty="0" smtClean="0"/>
              <a:t> Link</a:t>
            </a:r>
            <a:endParaRPr lang="en-IN" b="1" u="sng" dirty="0"/>
          </a:p>
        </p:txBody>
      </p:sp>
      <p:sp>
        <p:nvSpPr>
          <p:cNvPr id="4" name="Rectangle 3"/>
          <p:cNvSpPr/>
          <p:nvPr/>
        </p:nvSpPr>
        <p:spPr>
          <a:xfrm>
            <a:off x="2411760" y="2348880"/>
            <a:ext cx="52565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https://github.com/Pramod06912/Pramod.git</a:t>
            </a:r>
          </a:p>
        </p:txBody>
      </p:sp>
    </p:spTree>
    <p:extLst>
      <p:ext uri="{BB962C8B-B14F-4D97-AF65-F5344CB8AC3E}">
        <p14:creationId xmlns:p14="http://schemas.microsoft.com/office/powerpoint/2010/main" val="87894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0" y="260648"/>
            <a:ext cx="8831838" cy="62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843" y="188637"/>
            <a:ext cx="9029661" cy="6624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62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b="1" u="sng" dirty="0" smtClean="0">
                <a:solidFill>
                  <a:srgbClr val="C00000"/>
                </a:solidFill>
              </a:rPr>
              <a:t>Contents -</a:t>
            </a:r>
            <a:endParaRPr lang="en-IN" sz="48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Scope</a:t>
            </a:r>
          </a:p>
          <a:p>
            <a:r>
              <a:rPr lang="en-US" b="1" dirty="0" smtClean="0"/>
              <a:t>Technology Used</a:t>
            </a:r>
          </a:p>
          <a:p>
            <a:r>
              <a:rPr lang="en-US" b="1" dirty="0" smtClean="0"/>
              <a:t>Architecture of Projects</a:t>
            </a:r>
          </a:p>
          <a:p>
            <a:r>
              <a:rPr lang="en-US" b="1" dirty="0" smtClean="0"/>
              <a:t>Spring Layered Architecture</a:t>
            </a:r>
          </a:p>
          <a:p>
            <a:r>
              <a:rPr lang="en-US" b="1" dirty="0" smtClean="0"/>
              <a:t>Crud Operations</a:t>
            </a:r>
          </a:p>
          <a:p>
            <a:r>
              <a:rPr lang="en-US" b="1" dirty="0" smtClean="0"/>
              <a:t>Screenshot of Home , View , Edit , Delete Page &amp; Filter </a:t>
            </a:r>
          </a:p>
          <a:p>
            <a:r>
              <a:rPr lang="en-US" b="1" dirty="0" smtClean="0"/>
              <a:t>Screenshot of Spring Boot Framework</a:t>
            </a:r>
          </a:p>
          <a:p>
            <a:r>
              <a:rPr lang="en-US" b="1" dirty="0" err="1" smtClean="0"/>
              <a:t>Screenshoot</a:t>
            </a:r>
            <a:r>
              <a:rPr lang="en-US" b="1" dirty="0" smtClean="0"/>
              <a:t> of My SQL Database</a:t>
            </a:r>
          </a:p>
          <a:p>
            <a:r>
              <a:rPr lang="en-US" b="1" dirty="0" smtClean="0"/>
              <a:t>Screenshot of Angular</a:t>
            </a:r>
          </a:p>
          <a:p>
            <a:r>
              <a:rPr lang="en-US" b="1" dirty="0" err="1" smtClean="0"/>
              <a:t>GitHub</a:t>
            </a:r>
            <a:r>
              <a:rPr lang="en-US" b="1" dirty="0" smtClean="0"/>
              <a:t> Link</a:t>
            </a:r>
          </a:p>
          <a:p>
            <a:r>
              <a:rPr lang="en-US" b="1" dirty="0" smtClean="0"/>
              <a:t>Thank You </a:t>
            </a:r>
          </a:p>
          <a:p>
            <a:r>
              <a:rPr lang="en-US" dirty="0" smtClean="0"/>
              <a:t>﻿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93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836712"/>
            <a:ext cx="4186808" cy="86409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Introduction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5266928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Daily Expense Tracker System is designed to keep a track of </a:t>
            </a:r>
            <a:r>
              <a:rPr lang="en-US" sz="2400" b="1" dirty="0" smtClean="0"/>
              <a:t>Expense </a:t>
            </a:r>
            <a:r>
              <a:rPr lang="en-US" sz="2400" b="1" dirty="0"/>
              <a:t>of an </a:t>
            </a:r>
            <a:r>
              <a:rPr lang="en-US" sz="2400" b="1" dirty="0" smtClean="0"/>
              <a:t>organization or an Individual on </a:t>
            </a:r>
            <a:r>
              <a:rPr lang="en-US" sz="2400" b="1" dirty="0"/>
              <a:t>a day-to-day basis. This System </a:t>
            </a:r>
            <a:r>
              <a:rPr lang="en-US" sz="2400" b="1" dirty="0" smtClean="0"/>
              <a:t>maintain the daily </a:t>
            </a:r>
            <a:r>
              <a:rPr lang="en-US" sz="2400" b="1" dirty="0"/>
              <a:t>expenses. </a:t>
            </a:r>
            <a:r>
              <a:rPr lang="en-US" sz="2400" b="1" dirty="0" smtClean="0"/>
              <a:t>This Tracker will take input from user by add expenses tab and will show on page after that we can filter the expenses by their name , amount and short abbreviation and can delete the data . 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75" y="2276872"/>
            <a:ext cx="3714729" cy="44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9001000" cy="6813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804" y="1196752"/>
            <a:ext cx="3456384" cy="79208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Scope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132856"/>
            <a:ext cx="5915000" cy="324036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Achieve your business goals with a tailored mobile app that perfectly fits your business.</a:t>
            </a:r>
          </a:p>
          <a:p>
            <a:r>
              <a:rPr lang="en-US" sz="2400" b="1" dirty="0"/>
              <a:t>Scale-up at the pace your business is growing.</a:t>
            </a:r>
          </a:p>
          <a:p>
            <a:r>
              <a:rPr lang="en-US" sz="2400" b="1" dirty="0"/>
              <a:t>Deliver an outstanding </a:t>
            </a:r>
            <a:r>
              <a:rPr lang="en-US" sz="2400" b="1" dirty="0">
                <a:hlinkClick r:id="rId3"/>
              </a:rPr>
              <a:t>customer experience</a:t>
            </a:r>
            <a:r>
              <a:rPr lang="en-US" sz="2400" b="1" dirty="0"/>
              <a:t> through additional control over the app.</a:t>
            </a:r>
          </a:p>
          <a:p>
            <a:r>
              <a:rPr lang="en-US" sz="2400" b="1" dirty="0"/>
              <a:t>Control the security of your business and customer data.</a:t>
            </a:r>
          </a:p>
          <a:p>
            <a:r>
              <a:rPr lang="en-US" sz="2400" b="1" dirty="0"/>
              <a:t>Open direct marketing channels with no extra costs with methods such as push notifications.</a:t>
            </a:r>
          </a:p>
          <a:p>
            <a:endParaRPr lang="en-I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54" y="1939144"/>
            <a:ext cx="2869242" cy="32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Technology Used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22" y="1410464"/>
            <a:ext cx="1570484" cy="1570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2" y="1586488"/>
            <a:ext cx="2095500" cy="1394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6" y="1700406"/>
            <a:ext cx="2948940" cy="1368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6" y="3356992"/>
            <a:ext cx="1714500" cy="1706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96998"/>
            <a:ext cx="2263140" cy="1719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01008"/>
            <a:ext cx="2423160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864096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8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8496944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1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856984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5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" y="116632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Screenshot of Home Page</a:t>
            </a:r>
            <a:endParaRPr lang="en-IN" b="1" u="sng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149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Expenses Tracker</vt:lpstr>
      <vt:lpstr>Contents -</vt:lpstr>
      <vt:lpstr>Introduction </vt:lpstr>
      <vt:lpstr>Scope </vt:lpstr>
      <vt:lpstr>Technology Used</vt:lpstr>
      <vt:lpstr>PowerPoint Presentation</vt:lpstr>
      <vt:lpstr>PowerPoint Presentation</vt:lpstr>
      <vt:lpstr>PowerPoint Presentation</vt:lpstr>
      <vt:lpstr>Screenshot of Home Page</vt:lpstr>
      <vt:lpstr>Screenshot of Spring Tool Suite</vt:lpstr>
      <vt:lpstr>Screenshot of My SQL Database</vt:lpstr>
      <vt:lpstr>Screenshot of Angular </vt:lpstr>
      <vt:lpstr>Screenshot of GitHub Link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- Customer Registration</dc:title>
  <dc:creator>MY PC</dc:creator>
  <cp:lastModifiedBy>MY PC</cp:lastModifiedBy>
  <cp:revision>41</cp:revision>
  <dcterms:created xsi:type="dcterms:W3CDTF">2023-04-11T12:44:31Z</dcterms:created>
  <dcterms:modified xsi:type="dcterms:W3CDTF">2023-04-12T10:15:58Z</dcterms:modified>
</cp:coreProperties>
</file>