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6"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260D35C-9321-434F-BB0F-A0B7B4A80D80}" type="datetimeFigureOut">
              <a:rPr lang="en-IN" smtClean="0"/>
              <a:pPr/>
              <a:t>09-11-2015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F5A33-40A2-4C59-9C8B-DCF1D2A1AF6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60D35C-9321-434F-BB0F-A0B7B4A80D80}" type="datetimeFigureOut">
              <a:rPr lang="en-IN" smtClean="0"/>
              <a:pPr/>
              <a:t>09-11-2015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F5A33-40A2-4C59-9C8B-DCF1D2A1AF6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60D35C-9321-434F-BB0F-A0B7B4A80D80}" type="datetimeFigureOut">
              <a:rPr lang="en-IN" smtClean="0"/>
              <a:pPr/>
              <a:t>09-11-2015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F5A33-40A2-4C59-9C8B-DCF1D2A1AF6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60D35C-9321-434F-BB0F-A0B7B4A80D80}" type="datetimeFigureOut">
              <a:rPr lang="en-IN" smtClean="0"/>
              <a:pPr/>
              <a:t>09-11-2015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F5A33-40A2-4C59-9C8B-DCF1D2A1AF6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0D35C-9321-434F-BB0F-A0B7B4A80D80}" type="datetimeFigureOut">
              <a:rPr lang="en-IN" smtClean="0"/>
              <a:pPr/>
              <a:t>09-11-2015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F5A33-40A2-4C59-9C8B-DCF1D2A1AF6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260D35C-9321-434F-BB0F-A0B7B4A80D80}" type="datetimeFigureOut">
              <a:rPr lang="en-IN" smtClean="0"/>
              <a:pPr/>
              <a:t>09-11-2015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1F5A33-40A2-4C59-9C8B-DCF1D2A1AF6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260D35C-9321-434F-BB0F-A0B7B4A80D80}" type="datetimeFigureOut">
              <a:rPr lang="en-IN" smtClean="0"/>
              <a:pPr/>
              <a:t>09-11-2015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1F5A33-40A2-4C59-9C8B-DCF1D2A1AF6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260D35C-9321-434F-BB0F-A0B7B4A80D80}" type="datetimeFigureOut">
              <a:rPr lang="en-IN" smtClean="0"/>
              <a:pPr/>
              <a:t>09-11-2015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1F5A33-40A2-4C59-9C8B-DCF1D2A1AF6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0D35C-9321-434F-BB0F-A0B7B4A80D80}" type="datetimeFigureOut">
              <a:rPr lang="en-IN" smtClean="0"/>
              <a:pPr/>
              <a:t>09-11-2015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1F5A33-40A2-4C59-9C8B-DCF1D2A1AF6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0D35C-9321-434F-BB0F-A0B7B4A80D80}" type="datetimeFigureOut">
              <a:rPr lang="en-IN" smtClean="0"/>
              <a:pPr/>
              <a:t>09-11-2015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1F5A33-40A2-4C59-9C8B-DCF1D2A1AF6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0D35C-9321-434F-BB0F-A0B7B4A80D80}" type="datetimeFigureOut">
              <a:rPr lang="en-IN" smtClean="0"/>
              <a:pPr/>
              <a:t>09-11-2015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1F5A33-40A2-4C59-9C8B-DCF1D2A1AF6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0D35C-9321-434F-BB0F-A0B7B4A80D80}" type="datetimeFigureOut">
              <a:rPr lang="en-IN" smtClean="0"/>
              <a:pPr/>
              <a:t>09-11-2015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F5A33-40A2-4C59-9C8B-DCF1D2A1AF6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7544" y="836712"/>
            <a:ext cx="8458200" cy="1239885"/>
          </a:xfrm>
        </p:spPr>
        <p:txBody>
          <a:bodyPr>
            <a:normAutofit fontScale="90000"/>
          </a:bodyPr>
          <a:lstStyle/>
          <a:p>
            <a:r>
              <a:rPr lang="en-US" dirty="0" smtClean="0"/>
              <a:t>SORTING USING MUTIPLE SOURCE FILES</a:t>
            </a:r>
            <a:endParaRPr lang="en-IN" dirty="0"/>
          </a:p>
        </p:txBody>
      </p:sp>
      <p:sp>
        <p:nvSpPr>
          <p:cNvPr id="7" name="Subtitle 6"/>
          <p:cNvSpPr>
            <a:spLocks noGrp="1"/>
          </p:cNvSpPr>
          <p:nvPr>
            <p:ph type="subTitle" idx="1"/>
          </p:nvPr>
        </p:nvSpPr>
        <p:spPr/>
        <p:txBody>
          <a:bodyPr>
            <a:normAutofit/>
          </a:bodyPr>
          <a:lstStyle/>
          <a:p>
            <a:r>
              <a:rPr lang="en-US" dirty="0" smtClean="0"/>
              <a:t>ASSISTED BY </a:t>
            </a:r>
          </a:p>
          <a:p>
            <a:r>
              <a:rPr lang="en-US" dirty="0" smtClean="0"/>
              <a:t>Prof. Bhavanishankar K</a:t>
            </a:r>
          </a:p>
          <a:p>
            <a:r>
              <a:rPr lang="en-US" dirty="0" smtClean="0"/>
              <a:t>Prof. Hemanth S</a:t>
            </a:r>
            <a:endParaRPr lang="en-IN"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                         </a:t>
            </a:r>
            <a:endParaRPr lang="en-IN" dirty="0"/>
          </a:p>
        </p:txBody>
      </p:sp>
      <p:sp>
        <p:nvSpPr>
          <p:cNvPr id="7" name="TextBox 6"/>
          <p:cNvSpPr txBox="1"/>
          <p:nvPr/>
        </p:nvSpPr>
        <p:spPr>
          <a:xfrm>
            <a:off x="3131840" y="2780928"/>
            <a:ext cx="2627784" cy="2308324"/>
          </a:xfrm>
          <a:prstGeom prst="rect">
            <a:avLst/>
          </a:prstGeom>
          <a:noFill/>
        </p:spPr>
        <p:txBody>
          <a:bodyPr wrap="square" rtlCol="0">
            <a:spAutoFit/>
          </a:bodyPr>
          <a:lstStyle/>
          <a:p>
            <a:r>
              <a:rPr lang="en-US" dirty="0" smtClean="0"/>
              <a:t>           </a:t>
            </a:r>
            <a:r>
              <a:rPr lang="en-US" dirty="0" smtClean="0"/>
              <a:t> Presented </a:t>
            </a:r>
            <a:r>
              <a:rPr lang="en-US" dirty="0" smtClean="0"/>
              <a:t>By</a:t>
            </a:r>
          </a:p>
          <a:p>
            <a:r>
              <a:rPr lang="en-US" dirty="0" smtClean="0"/>
              <a:t>       </a:t>
            </a:r>
            <a:endParaRPr lang="en-US" dirty="0" smtClean="0"/>
          </a:p>
          <a:p>
            <a:r>
              <a:rPr lang="en-US" dirty="0" smtClean="0"/>
              <a:t> </a:t>
            </a:r>
            <a:r>
              <a:rPr lang="en-US" dirty="0" smtClean="0"/>
              <a:t>      </a:t>
            </a:r>
            <a:r>
              <a:rPr lang="en-US" dirty="0" smtClean="0"/>
              <a:t>  </a:t>
            </a:r>
            <a:r>
              <a:rPr lang="en-US" dirty="0" smtClean="0"/>
              <a:t>Soorya Sahar P </a:t>
            </a:r>
            <a:r>
              <a:rPr lang="en-US" dirty="0" smtClean="0"/>
              <a:t>N</a:t>
            </a:r>
          </a:p>
          <a:p>
            <a:r>
              <a:rPr lang="en-US" dirty="0" smtClean="0"/>
              <a:t>         1RN14CS103</a:t>
            </a:r>
            <a:endParaRPr lang="en-US" dirty="0" smtClean="0"/>
          </a:p>
          <a:p>
            <a:r>
              <a:rPr lang="en-US" dirty="0"/>
              <a:t> </a:t>
            </a:r>
            <a:r>
              <a:rPr lang="en-US" dirty="0" smtClean="0"/>
              <a:t>        Sandeep Vinay B </a:t>
            </a:r>
            <a:r>
              <a:rPr lang="en-US" dirty="0" smtClean="0"/>
              <a:t>V</a:t>
            </a:r>
          </a:p>
          <a:p>
            <a:r>
              <a:rPr lang="en-US" dirty="0" smtClean="0"/>
              <a:t> </a:t>
            </a:r>
            <a:r>
              <a:rPr lang="en-US" dirty="0" smtClean="0"/>
              <a:t>        1RN14CS088</a:t>
            </a:r>
            <a:endParaRPr lang="en-US" dirty="0" smtClean="0"/>
          </a:p>
          <a:p>
            <a:r>
              <a:rPr lang="en-US" dirty="0"/>
              <a:t> </a:t>
            </a:r>
            <a:r>
              <a:rPr lang="en-US" dirty="0" smtClean="0"/>
              <a:t>        Pramod M</a:t>
            </a:r>
          </a:p>
          <a:p>
            <a:r>
              <a:rPr lang="en-US" dirty="0"/>
              <a:t> </a:t>
            </a:r>
            <a:r>
              <a:rPr lang="en-US" dirty="0" smtClean="0"/>
              <a:t>   </a:t>
            </a:r>
            <a:r>
              <a:rPr lang="en-US" dirty="0" smtClean="0"/>
              <a:t>     1RN14CS067</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Statement</a:t>
            </a:r>
            <a:endParaRPr lang="en-IN" dirty="0"/>
          </a:p>
        </p:txBody>
      </p:sp>
      <p:sp>
        <p:nvSpPr>
          <p:cNvPr id="3" name="Content Placeholder 2"/>
          <p:cNvSpPr>
            <a:spLocks noGrp="1"/>
          </p:cNvSpPr>
          <p:nvPr>
            <p:ph idx="1"/>
          </p:nvPr>
        </p:nvSpPr>
        <p:spPr>
          <a:xfrm>
            <a:off x="457200" y="1628800"/>
            <a:ext cx="8291264" cy="4752528"/>
          </a:xfrm>
        </p:spPr>
        <p:txBody>
          <a:bodyPr>
            <a:normAutofit fontScale="92500" lnSpcReduction="20000"/>
          </a:bodyPr>
          <a:lstStyle/>
          <a:p>
            <a:pPr>
              <a:buNone/>
            </a:pPr>
            <a:r>
              <a:rPr lang="en-US" dirty="0" smtClean="0"/>
              <a:t>    Using project facilities in Borland ‘C’ to split a </a:t>
            </a:r>
          </a:p>
          <a:p>
            <a:pPr>
              <a:buNone/>
            </a:pPr>
            <a:r>
              <a:rPr lang="en-US" dirty="0" smtClean="0"/>
              <a:t>    program consisting of multiple functions into</a:t>
            </a:r>
          </a:p>
          <a:p>
            <a:pPr>
              <a:buNone/>
            </a:pPr>
            <a:r>
              <a:rPr lang="en-US" dirty="0" smtClean="0"/>
              <a:t>    multiple source files so that source becomes more modular, compilation of large projects can be limited to changed files and function source codes can be maintained in one place and accessed by multiple programs. Declare an array of global ints or floats in unsorted order. Write a program which calls a sort function to sort this array. Your main function then prints out the list of numbers in sorted order.</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Structure used</a:t>
            </a:r>
            <a:endParaRPr lang="en-IN" dirty="0"/>
          </a:p>
        </p:txBody>
      </p:sp>
      <p:sp>
        <p:nvSpPr>
          <p:cNvPr id="3" name="Content Placeholder 2"/>
          <p:cNvSpPr>
            <a:spLocks noGrp="1"/>
          </p:cNvSpPr>
          <p:nvPr>
            <p:ph idx="1"/>
          </p:nvPr>
        </p:nvSpPr>
        <p:spPr/>
        <p:txBody>
          <a:bodyPr>
            <a:normAutofit lnSpcReduction="10000"/>
          </a:bodyPr>
          <a:lstStyle/>
          <a:p>
            <a:r>
              <a:rPr lang="en-US" dirty="0" smtClean="0"/>
              <a:t>Arrays are a type of primitive data structure which consists of a group of elements of same data type under one single name.</a:t>
            </a:r>
          </a:p>
          <a:p>
            <a:r>
              <a:rPr lang="en-US" dirty="0" smtClean="0"/>
              <a:t>Arrays can be used for storing both integer and floating point elements.</a:t>
            </a:r>
          </a:p>
          <a:p>
            <a:r>
              <a:rPr lang="en-US" dirty="0" smtClean="0"/>
              <a:t>Arrays makes it easier for swapping elements which is a very important function in case of sorting.</a:t>
            </a:r>
          </a:p>
          <a:p>
            <a:r>
              <a:rPr lang="en-US" dirty="0" smtClean="0"/>
              <a:t>Single dimensional array is used.</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Technique</a:t>
            </a:r>
            <a:endParaRPr lang="en-IN" dirty="0"/>
          </a:p>
        </p:txBody>
      </p:sp>
      <p:sp>
        <p:nvSpPr>
          <p:cNvPr id="3" name="Content Placeholder 2"/>
          <p:cNvSpPr>
            <a:spLocks noGrp="1"/>
          </p:cNvSpPr>
          <p:nvPr>
            <p:ph idx="1"/>
          </p:nvPr>
        </p:nvSpPr>
        <p:spPr/>
        <p:txBody>
          <a:bodyPr/>
          <a:lstStyle/>
          <a:p>
            <a:r>
              <a:rPr lang="en-US" dirty="0" smtClean="0"/>
              <a:t>Insertion sort has been implemented in our project.</a:t>
            </a:r>
          </a:p>
          <a:p>
            <a:r>
              <a:rPr lang="en-US" dirty="0" smtClean="0"/>
              <a:t>It’s main idea is to insert a new element from unsorted portion of the array into the partially</a:t>
            </a:r>
            <a:r>
              <a:rPr lang="en-IN" dirty="0" smtClean="0"/>
              <a:t> ordered portion with the help of comparison and swapping.</a:t>
            </a:r>
          </a:p>
          <a:p>
            <a:r>
              <a:rPr lang="en-US" dirty="0" smtClean="0"/>
              <a:t>It has a much higher runtime gain compared to bubble and selection sort.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and Analysis</a:t>
            </a:r>
            <a:endParaRPr lang="en-IN" dirty="0"/>
          </a:p>
        </p:txBody>
      </p:sp>
      <p:sp>
        <p:nvSpPr>
          <p:cNvPr id="3" name="Content Placeholder 2"/>
          <p:cNvSpPr>
            <a:spLocks noGrp="1"/>
          </p:cNvSpPr>
          <p:nvPr>
            <p:ph sz="half" idx="1"/>
          </p:nvPr>
        </p:nvSpPr>
        <p:spPr>
          <a:xfrm>
            <a:off x="179512" y="1600200"/>
            <a:ext cx="4316288" cy="4525963"/>
          </a:xfrm>
        </p:spPr>
        <p:txBody>
          <a:bodyPr>
            <a:normAutofit fontScale="77500" lnSpcReduction="20000"/>
          </a:bodyPr>
          <a:lstStyle/>
          <a:p>
            <a:pPr>
              <a:buNone/>
            </a:pPr>
            <a:r>
              <a:rPr lang="en-US" sz="2800" dirty="0" smtClean="0"/>
              <a:t>  Step 1:   FOR I=1 TO N-1</a:t>
            </a:r>
          </a:p>
          <a:p>
            <a:pPr>
              <a:buNone/>
            </a:pPr>
            <a:r>
              <a:rPr lang="en-US" sz="2800" dirty="0" smtClean="0"/>
              <a:t>  Step 2:   J=I</a:t>
            </a:r>
          </a:p>
          <a:p>
            <a:pPr>
              <a:buNone/>
            </a:pPr>
            <a:r>
              <a:rPr lang="en-US" sz="2800" dirty="0" smtClean="0"/>
              <a:t>  Step 3:   WHILE (J&gt;=1) AND  </a:t>
            </a:r>
          </a:p>
          <a:p>
            <a:pPr>
              <a:buNone/>
            </a:pPr>
            <a:r>
              <a:rPr lang="en-US" dirty="0"/>
              <a:t> </a:t>
            </a:r>
            <a:r>
              <a:rPr lang="en-US" dirty="0" smtClean="0"/>
              <a:t>                             (A[J]&lt;A[J-1])</a:t>
            </a:r>
            <a:r>
              <a:rPr lang="en-US" sz="2800" dirty="0" smtClean="0"/>
              <a:t>                                                                                   </a:t>
            </a:r>
          </a:p>
          <a:p>
            <a:pPr>
              <a:buNone/>
            </a:pPr>
            <a:r>
              <a:rPr lang="en-US" sz="2800" dirty="0" smtClean="0"/>
              <a:t>  Step 4:               temp=A[J]</a:t>
            </a:r>
          </a:p>
          <a:p>
            <a:pPr>
              <a:buNone/>
            </a:pPr>
            <a:r>
              <a:rPr lang="en-US" sz="2800" dirty="0" smtClean="0"/>
              <a:t>  Step 5:               A[J]=A[J-1]</a:t>
            </a:r>
          </a:p>
          <a:p>
            <a:pPr>
              <a:buNone/>
            </a:pPr>
            <a:r>
              <a:rPr lang="en-US" sz="2800" dirty="0"/>
              <a:t> </a:t>
            </a:r>
            <a:r>
              <a:rPr lang="en-US" sz="2800" dirty="0" smtClean="0"/>
              <a:t> Step 6:               A[J-1]=temp</a:t>
            </a:r>
          </a:p>
          <a:p>
            <a:pPr>
              <a:buNone/>
            </a:pPr>
            <a:r>
              <a:rPr lang="en-US" sz="2800" dirty="0" smtClean="0"/>
              <a:t>  Step 7:               J=J-1</a:t>
            </a:r>
          </a:p>
          <a:p>
            <a:pPr>
              <a:buNone/>
            </a:pPr>
            <a:r>
              <a:rPr lang="en-US" sz="2800" dirty="0" smtClean="0"/>
              <a:t>                   [End of While loop]</a:t>
            </a:r>
          </a:p>
          <a:p>
            <a:pPr>
              <a:buNone/>
            </a:pPr>
            <a:r>
              <a:rPr lang="en-US" sz="2800" dirty="0" smtClean="0"/>
              <a:t>                   [End of For loop]</a:t>
            </a:r>
          </a:p>
          <a:p>
            <a:pPr>
              <a:buNone/>
            </a:pPr>
            <a:r>
              <a:rPr lang="en-US" sz="2800" dirty="0"/>
              <a:t> </a:t>
            </a:r>
            <a:r>
              <a:rPr lang="en-US" sz="2800" dirty="0" smtClean="0"/>
              <a:t> Step 8:    Stop</a:t>
            </a:r>
          </a:p>
          <a:p>
            <a:pPr>
              <a:buNone/>
            </a:pPr>
            <a:r>
              <a:rPr lang="en-US" sz="2800" dirty="0" smtClean="0"/>
              <a:t> </a:t>
            </a:r>
          </a:p>
          <a:p>
            <a:pPr>
              <a:buNone/>
            </a:pPr>
            <a:endParaRPr lang="en-IN" sz="2800" dirty="0"/>
          </a:p>
        </p:txBody>
      </p:sp>
      <p:sp>
        <p:nvSpPr>
          <p:cNvPr id="4" name="Content Placeholder 3"/>
          <p:cNvSpPr>
            <a:spLocks noGrp="1"/>
          </p:cNvSpPr>
          <p:nvPr>
            <p:ph sz="half" idx="2"/>
          </p:nvPr>
        </p:nvSpPr>
        <p:spPr/>
        <p:txBody>
          <a:bodyPr>
            <a:normAutofit fontScale="77500" lnSpcReduction="20000"/>
          </a:bodyPr>
          <a:lstStyle/>
          <a:p>
            <a:r>
              <a:rPr lang="en-US" dirty="0" smtClean="0"/>
              <a:t>The first pass of the algorithm results in one comparison and in the worst case may result in one exchange also.</a:t>
            </a:r>
          </a:p>
          <a:p>
            <a:r>
              <a:rPr lang="en-US" dirty="0" smtClean="0"/>
              <a:t>Similarly, it is done for other passes also.</a:t>
            </a:r>
          </a:p>
          <a:p>
            <a:r>
              <a:rPr lang="en-US" dirty="0" smtClean="0"/>
              <a:t>As Passes increases, </a:t>
            </a:r>
            <a:r>
              <a:rPr lang="en-US" dirty="0"/>
              <a:t>N</a:t>
            </a:r>
            <a:r>
              <a:rPr lang="en-US" dirty="0" smtClean="0"/>
              <a:t>o. of comparisons and exchanges also increases.</a:t>
            </a:r>
          </a:p>
          <a:p>
            <a:r>
              <a:rPr lang="en-US" dirty="0" smtClean="0"/>
              <a:t>Total no. of comparisons</a:t>
            </a:r>
          </a:p>
          <a:p>
            <a:pPr>
              <a:buNone/>
            </a:pPr>
            <a:r>
              <a:rPr lang="en-US" dirty="0"/>
              <a:t> </a:t>
            </a:r>
            <a:r>
              <a:rPr lang="en-US" dirty="0" smtClean="0"/>
              <a:t>      = 1+2+3+……..+(N-2)+(N-1)</a:t>
            </a:r>
          </a:p>
          <a:p>
            <a:pPr>
              <a:buNone/>
            </a:pPr>
            <a:r>
              <a:rPr lang="en-US" dirty="0"/>
              <a:t> </a:t>
            </a:r>
            <a:r>
              <a:rPr lang="en-US" dirty="0" smtClean="0"/>
              <a:t>      = (N)*(N-1)/2</a:t>
            </a:r>
          </a:p>
          <a:p>
            <a:pPr>
              <a:buNone/>
            </a:pPr>
            <a:r>
              <a:rPr lang="en-US" dirty="0" smtClean="0"/>
              <a:t>       =O(N^2)</a:t>
            </a:r>
          </a:p>
          <a:p>
            <a:pPr>
              <a:buNone/>
            </a:pPr>
            <a:r>
              <a:rPr lang="en-US" dirty="0" smtClean="0"/>
              <a:t>  </a:t>
            </a:r>
          </a:p>
          <a:p>
            <a:pPr>
              <a:buNone/>
            </a:pP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Problem Approach</a:t>
            </a:r>
            <a:endParaRPr lang="en-IN" dirty="0"/>
          </a:p>
        </p:txBody>
      </p:sp>
      <p:sp>
        <p:nvSpPr>
          <p:cNvPr id="6" name="Content Placeholder 5"/>
          <p:cNvSpPr>
            <a:spLocks noGrp="1"/>
          </p:cNvSpPr>
          <p:nvPr>
            <p:ph idx="1"/>
          </p:nvPr>
        </p:nvSpPr>
        <p:spPr/>
        <p:txBody>
          <a:bodyPr>
            <a:normAutofit fontScale="92500" lnSpcReduction="20000"/>
          </a:bodyPr>
          <a:lstStyle/>
          <a:p>
            <a:r>
              <a:rPr lang="en-US" dirty="0" smtClean="0"/>
              <a:t>The functions used for reading integers or floating point </a:t>
            </a:r>
            <a:r>
              <a:rPr lang="en-US" dirty="0" smtClean="0"/>
              <a:t>variables are sorting </a:t>
            </a:r>
            <a:r>
              <a:rPr lang="en-US" dirty="0" smtClean="0"/>
              <a:t>them </a:t>
            </a:r>
            <a:r>
              <a:rPr lang="en-US" dirty="0" smtClean="0"/>
              <a:t> will be done in </a:t>
            </a:r>
            <a:r>
              <a:rPr lang="en-US" dirty="0" smtClean="0"/>
              <a:t>multiple source files.</a:t>
            </a:r>
          </a:p>
          <a:p>
            <a:r>
              <a:rPr lang="en-US" dirty="0" smtClean="0"/>
              <a:t>For creating source files, a .H file consisting of the function’s prototype and a. C file consisting of the function definition will be created and saved.</a:t>
            </a:r>
          </a:p>
          <a:p>
            <a:r>
              <a:rPr lang="en-US" dirty="0" smtClean="0"/>
              <a:t>Each function will have a separate source file depending upon its aim.</a:t>
            </a:r>
          </a:p>
          <a:p>
            <a:r>
              <a:rPr lang="en-US" dirty="0" smtClean="0"/>
              <a:t>All these source files will be included in the main  program and </a:t>
            </a:r>
            <a:r>
              <a:rPr lang="en-US" dirty="0" smtClean="0"/>
              <a:t>functions </a:t>
            </a:r>
            <a:r>
              <a:rPr lang="en-US" dirty="0" smtClean="0"/>
              <a:t>will be called  in the main </a:t>
            </a:r>
            <a:r>
              <a:rPr lang="en-US" dirty="0" smtClean="0"/>
              <a:t>function using project facility in Turbo C.</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used</a:t>
            </a:r>
            <a:endParaRPr lang="en-IN" dirty="0"/>
          </a:p>
        </p:txBody>
      </p:sp>
      <p:sp>
        <p:nvSpPr>
          <p:cNvPr id="3" name="Content Placeholder 2"/>
          <p:cNvSpPr>
            <a:spLocks noGrp="1"/>
          </p:cNvSpPr>
          <p:nvPr>
            <p:ph idx="1"/>
          </p:nvPr>
        </p:nvSpPr>
        <p:spPr/>
        <p:txBody>
          <a:bodyPr/>
          <a:lstStyle/>
          <a:p>
            <a:r>
              <a:rPr lang="en-US" dirty="0" smtClean="0"/>
              <a:t>C  language has been used due to its modularity and importance on procedures.</a:t>
            </a:r>
          </a:p>
          <a:p>
            <a:r>
              <a:rPr lang="en-US" dirty="0" smtClean="0"/>
              <a:t>As functions have more precedence it is easier to convert them into source files in C.</a:t>
            </a:r>
            <a:endParaRPr lang="en-IN" dirty="0" smtClean="0"/>
          </a:p>
          <a:p>
            <a:r>
              <a:rPr lang="en-US" dirty="0" smtClean="0"/>
              <a:t>Compiler used- Turbo C</a:t>
            </a:r>
          </a:p>
          <a:p>
            <a:r>
              <a:rPr lang="en-US" dirty="0" smtClean="0"/>
              <a:t>Operating System- Windows 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lnSpcReduction="10000"/>
          </a:bodyPr>
          <a:lstStyle/>
          <a:p>
            <a:r>
              <a:rPr lang="en-US" dirty="0" smtClean="0"/>
              <a:t>This project has helped in the better understanding of C and its more efficient uses.</a:t>
            </a:r>
          </a:p>
          <a:p>
            <a:r>
              <a:rPr lang="en-US" dirty="0" smtClean="0"/>
              <a:t>It has led us to explore many other ways of approaching a given program and making it more modular thus helping ourselves as well as others by creating a source file.</a:t>
            </a:r>
          </a:p>
          <a:p>
            <a:r>
              <a:rPr lang="en-US" dirty="0" smtClean="0"/>
              <a:t>It has enriched us with a new sense of confidence and clarity in handling programs henceforth.</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Fundamentals of Data Structures in C ,Howritz  –  Sahni -Anderson , Universities Press , Second Edition.</a:t>
            </a:r>
          </a:p>
          <a:p>
            <a:r>
              <a:rPr lang="en-US" dirty="0" smtClean="0"/>
              <a:t>Systematic approach to C-programming and Data Structures, A.M. Padma Reddy, Sri Nandi Publications, Fifth Edition.</a:t>
            </a:r>
          </a:p>
          <a:p>
            <a:r>
              <a:rPr lang="en-US" dirty="0" smtClean="0"/>
              <a:t>Internet Websites</a:t>
            </a:r>
          </a:p>
          <a:p>
            <a:pPr>
              <a:buNone/>
            </a:pPr>
            <a:r>
              <a:rPr lang="en-US" dirty="0"/>
              <a:t> </a:t>
            </a:r>
            <a:r>
              <a:rPr lang="en-US" dirty="0" smtClean="0"/>
              <a:t>   stupidsid.com</a:t>
            </a:r>
          </a:p>
          <a:p>
            <a:pPr>
              <a:buNone/>
            </a:pPr>
            <a:r>
              <a:rPr lang="en-US" dirty="0"/>
              <a:t> </a:t>
            </a:r>
            <a:r>
              <a:rPr lang="en-US" dirty="0" smtClean="0"/>
              <a:t>   stackoverflow.com</a:t>
            </a:r>
          </a:p>
          <a:p>
            <a:pPr>
              <a:buNone/>
            </a:pPr>
            <a:r>
              <a:rPr lang="en-US" dirty="0" smtClean="0"/>
              <a:t>    tutorialspoint.com</a:t>
            </a:r>
          </a:p>
          <a:p>
            <a:pPr>
              <a:buNone/>
            </a:pPr>
            <a:r>
              <a:rPr lang="en-US" dirty="0"/>
              <a:t> </a:t>
            </a:r>
            <a:r>
              <a:rPr lang="en-US" dirty="0" smtClean="0"/>
              <a:t>   geeksforgeeks.com</a:t>
            </a:r>
          </a:p>
          <a:p>
            <a:pPr>
              <a:buNone/>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654</Words>
  <Application>Microsoft Office PowerPoint</Application>
  <PresentationFormat>On-screen Show (4:3)</PresentationFormat>
  <Paragraphs>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SORTING USING MUTIPLE SOURCE FILES</vt:lpstr>
      <vt:lpstr>Project Statement</vt:lpstr>
      <vt:lpstr>Data Structure used</vt:lpstr>
      <vt:lpstr>Sorting Technique</vt:lpstr>
      <vt:lpstr>Algorithm and Analysis</vt:lpstr>
      <vt:lpstr>Problem Approach</vt:lpstr>
      <vt:lpstr>Language used</vt:lpstr>
      <vt:lpstr>Conclusion</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USING MUTIPLE SOURCE FILES</dc:title>
  <dc:creator>toy</dc:creator>
  <cp:lastModifiedBy>toy</cp:lastModifiedBy>
  <cp:revision>22</cp:revision>
  <dcterms:created xsi:type="dcterms:W3CDTF">2015-09-23T02:07:34Z</dcterms:created>
  <dcterms:modified xsi:type="dcterms:W3CDTF">2015-11-09T00:44:49Z</dcterms:modified>
</cp:coreProperties>
</file>