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3B9C7478-ACDD-474D-A6F9-7D5284BDB2F6}"/>
    <pc:docChg chg="undo custSel modSld">
      <pc:chgData name="Jana, Pramod" userId="9d7ae763-7cdf-4ef2-bc00-3679debba132" providerId="ADAL" clId="{3B9C7478-ACDD-474D-A6F9-7D5284BDB2F6}" dt="2023-01-25T06:28:06.899" v="456" actId="20577"/>
      <pc:docMkLst>
        <pc:docMk/>
      </pc:docMkLst>
      <pc:sldChg chg="modSp mod">
        <pc:chgData name="Jana, Pramod" userId="9d7ae763-7cdf-4ef2-bc00-3679debba132" providerId="ADAL" clId="{3B9C7478-ACDD-474D-A6F9-7D5284BDB2F6}" dt="2023-01-12T08:09:38.550" v="18" actId="27636"/>
        <pc:sldMkLst>
          <pc:docMk/>
          <pc:sldMk cId="1224093290" sldId="259"/>
        </pc:sldMkLst>
        <pc:spChg chg="mod">
          <ac:chgData name="Jana, Pramod" userId="9d7ae763-7cdf-4ef2-bc00-3679debba132" providerId="ADAL" clId="{3B9C7478-ACDD-474D-A6F9-7D5284BDB2F6}" dt="2023-01-12T08:09:36.170" v="16" actId="27636"/>
          <ac:spMkLst>
            <pc:docMk/>
            <pc:sldMk cId="1224093290" sldId="259"/>
            <ac:spMk id="2" creationId="{ACE88104-3728-5968-E18F-099944878A68}"/>
          </ac:spMkLst>
        </pc:spChg>
        <pc:spChg chg="mod">
          <ac:chgData name="Jana, Pramod" userId="9d7ae763-7cdf-4ef2-bc00-3679debba132" providerId="ADAL" clId="{3B9C7478-ACDD-474D-A6F9-7D5284BDB2F6}" dt="2023-01-12T08:09:38.550" v="18" actId="27636"/>
          <ac:spMkLst>
            <pc:docMk/>
            <pc:sldMk cId="1224093290" sldId="259"/>
            <ac:spMk id="3" creationId="{DCE7748B-7871-295E-CB58-7C87261EE039}"/>
          </ac:spMkLst>
        </pc:spChg>
      </pc:sldChg>
      <pc:sldChg chg="modSp mod">
        <pc:chgData name="Jana, Pramod" userId="9d7ae763-7cdf-4ef2-bc00-3679debba132" providerId="ADAL" clId="{3B9C7478-ACDD-474D-A6F9-7D5284BDB2F6}" dt="2023-01-25T05:52:40.793" v="58" actId="27636"/>
        <pc:sldMkLst>
          <pc:docMk/>
          <pc:sldMk cId="1080477251" sldId="260"/>
        </pc:sldMkLst>
        <pc:spChg chg="mod">
          <ac:chgData name="Jana, Pramod" userId="9d7ae763-7cdf-4ef2-bc00-3679debba132" providerId="ADAL" clId="{3B9C7478-ACDD-474D-A6F9-7D5284BDB2F6}" dt="2023-01-25T05:51:47.211" v="29" actId="14100"/>
          <ac:spMkLst>
            <pc:docMk/>
            <pc:sldMk cId="1080477251" sldId="260"/>
            <ac:spMk id="2" creationId="{42ACB150-2DB0-C6B4-8DB6-A42FAB888462}"/>
          </ac:spMkLst>
        </pc:spChg>
        <pc:spChg chg="mod">
          <ac:chgData name="Jana, Pramod" userId="9d7ae763-7cdf-4ef2-bc00-3679debba132" providerId="ADAL" clId="{3B9C7478-ACDD-474D-A6F9-7D5284BDB2F6}" dt="2023-01-25T05:52:40.793" v="58" actId="27636"/>
          <ac:spMkLst>
            <pc:docMk/>
            <pc:sldMk cId="1080477251" sldId="260"/>
            <ac:spMk id="3" creationId="{1325A7E5-B0ED-ED54-E0AE-C036ABBAFDEC}"/>
          </ac:spMkLst>
        </pc:spChg>
      </pc:sldChg>
      <pc:sldChg chg="modSp mod">
        <pc:chgData name="Jana, Pramod" userId="9d7ae763-7cdf-4ef2-bc00-3679debba132" providerId="ADAL" clId="{3B9C7478-ACDD-474D-A6F9-7D5284BDB2F6}" dt="2023-01-25T05:55:05.960" v="105" actId="27636"/>
        <pc:sldMkLst>
          <pc:docMk/>
          <pc:sldMk cId="2363485339" sldId="261"/>
        </pc:sldMkLst>
        <pc:spChg chg="mod">
          <ac:chgData name="Jana, Pramod" userId="9d7ae763-7cdf-4ef2-bc00-3679debba132" providerId="ADAL" clId="{3B9C7478-ACDD-474D-A6F9-7D5284BDB2F6}" dt="2023-01-25T05:54:06.980" v="67" actId="14100"/>
          <ac:spMkLst>
            <pc:docMk/>
            <pc:sldMk cId="2363485339" sldId="261"/>
            <ac:spMk id="2" creationId="{BD2E9A2A-CDE0-1FED-7643-A05F634D860C}"/>
          </ac:spMkLst>
        </pc:spChg>
        <pc:spChg chg="mod">
          <ac:chgData name="Jana, Pramod" userId="9d7ae763-7cdf-4ef2-bc00-3679debba132" providerId="ADAL" clId="{3B9C7478-ACDD-474D-A6F9-7D5284BDB2F6}" dt="2023-01-25T05:55:05.960" v="105" actId="27636"/>
          <ac:spMkLst>
            <pc:docMk/>
            <pc:sldMk cId="2363485339" sldId="261"/>
            <ac:spMk id="3" creationId="{1114BBFC-3D11-F29C-CAEB-ABC992294751}"/>
          </ac:spMkLst>
        </pc:spChg>
      </pc:sldChg>
      <pc:sldChg chg="modSp mod">
        <pc:chgData name="Jana, Pramod" userId="9d7ae763-7cdf-4ef2-bc00-3679debba132" providerId="ADAL" clId="{3B9C7478-ACDD-474D-A6F9-7D5284BDB2F6}" dt="2023-01-25T05:58:02.804" v="122" actId="15"/>
        <pc:sldMkLst>
          <pc:docMk/>
          <pc:sldMk cId="2071847513" sldId="262"/>
        </pc:sldMkLst>
        <pc:spChg chg="mod">
          <ac:chgData name="Jana, Pramod" userId="9d7ae763-7cdf-4ef2-bc00-3679debba132" providerId="ADAL" clId="{3B9C7478-ACDD-474D-A6F9-7D5284BDB2F6}" dt="2023-01-25T05:57:41.732" v="106"/>
          <ac:spMkLst>
            <pc:docMk/>
            <pc:sldMk cId="2071847513" sldId="262"/>
            <ac:spMk id="2" creationId="{4E1DE7D5-D921-9D22-E957-E6E7C1FD9C44}"/>
          </ac:spMkLst>
        </pc:spChg>
        <pc:spChg chg="mod">
          <ac:chgData name="Jana, Pramod" userId="9d7ae763-7cdf-4ef2-bc00-3679debba132" providerId="ADAL" clId="{3B9C7478-ACDD-474D-A6F9-7D5284BDB2F6}" dt="2023-01-25T05:58:02.804" v="122" actId="15"/>
          <ac:spMkLst>
            <pc:docMk/>
            <pc:sldMk cId="2071847513" sldId="262"/>
            <ac:spMk id="3" creationId="{7F1DAE51-4B24-763A-A04B-C3C15322C1A4}"/>
          </ac:spMkLst>
        </pc:spChg>
      </pc:sldChg>
      <pc:sldChg chg="modSp mod">
        <pc:chgData name="Jana, Pramod" userId="9d7ae763-7cdf-4ef2-bc00-3679debba132" providerId="ADAL" clId="{3B9C7478-ACDD-474D-A6F9-7D5284BDB2F6}" dt="2023-01-25T05:59:27.565" v="173" actId="20577"/>
        <pc:sldMkLst>
          <pc:docMk/>
          <pc:sldMk cId="1012035624" sldId="263"/>
        </pc:sldMkLst>
        <pc:spChg chg="mod">
          <ac:chgData name="Jana, Pramod" userId="9d7ae763-7cdf-4ef2-bc00-3679debba132" providerId="ADAL" clId="{3B9C7478-ACDD-474D-A6F9-7D5284BDB2F6}" dt="2023-01-25T05:58:59.195" v="129" actId="27636"/>
          <ac:spMkLst>
            <pc:docMk/>
            <pc:sldMk cId="1012035624" sldId="263"/>
            <ac:spMk id="2" creationId="{9840E3E1-729B-63F4-7713-D1C0EA8D2DBC}"/>
          </ac:spMkLst>
        </pc:spChg>
        <pc:spChg chg="mod">
          <ac:chgData name="Jana, Pramod" userId="9d7ae763-7cdf-4ef2-bc00-3679debba132" providerId="ADAL" clId="{3B9C7478-ACDD-474D-A6F9-7D5284BDB2F6}" dt="2023-01-25T05:59:27.565" v="173" actId="20577"/>
          <ac:spMkLst>
            <pc:docMk/>
            <pc:sldMk cId="1012035624" sldId="263"/>
            <ac:spMk id="3" creationId="{D9AF95A4-62A2-51E1-B435-7276E972E1C7}"/>
          </ac:spMkLst>
        </pc:spChg>
      </pc:sldChg>
      <pc:sldChg chg="modSp mod">
        <pc:chgData name="Jana, Pramod" userId="9d7ae763-7cdf-4ef2-bc00-3679debba132" providerId="ADAL" clId="{3B9C7478-ACDD-474D-A6F9-7D5284BDB2F6}" dt="2023-01-25T06:03:50.794" v="197" actId="15"/>
        <pc:sldMkLst>
          <pc:docMk/>
          <pc:sldMk cId="1591518719" sldId="264"/>
        </pc:sldMkLst>
        <pc:spChg chg="mod">
          <ac:chgData name="Jana, Pramod" userId="9d7ae763-7cdf-4ef2-bc00-3679debba132" providerId="ADAL" clId="{3B9C7478-ACDD-474D-A6F9-7D5284BDB2F6}" dt="2023-01-25T06:01:47.384" v="174"/>
          <ac:spMkLst>
            <pc:docMk/>
            <pc:sldMk cId="1591518719" sldId="264"/>
            <ac:spMk id="2" creationId="{9B5B63F0-EC72-B4B3-BFF9-385CC7FECD41}"/>
          </ac:spMkLst>
        </pc:spChg>
        <pc:spChg chg="mod">
          <ac:chgData name="Jana, Pramod" userId="9d7ae763-7cdf-4ef2-bc00-3679debba132" providerId="ADAL" clId="{3B9C7478-ACDD-474D-A6F9-7D5284BDB2F6}" dt="2023-01-25T06:03:50.794" v="197" actId="15"/>
          <ac:spMkLst>
            <pc:docMk/>
            <pc:sldMk cId="1591518719" sldId="264"/>
            <ac:spMk id="3" creationId="{5AD0C153-AAE3-1545-089A-581EC9A34E7B}"/>
          </ac:spMkLst>
        </pc:spChg>
      </pc:sldChg>
      <pc:sldChg chg="modSp mod">
        <pc:chgData name="Jana, Pramod" userId="9d7ae763-7cdf-4ef2-bc00-3679debba132" providerId="ADAL" clId="{3B9C7478-ACDD-474D-A6F9-7D5284BDB2F6}" dt="2023-01-25T06:05:22.902" v="233" actId="27636"/>
        <pc:sldMkLst>
          <pc:docMk/>
          <pc:sldMk cId="248281836" sldId="265"/>
        </pc:sldMkLst>
        <pc:spChg chg="mod">
          <ac:chgData name="Jana, Pramod" userId="9d7ae763-7cdf-4ef2-bc00-3679debba132" providerId="ADAL" clId="{3B9C7478-ACDD-474D-A6F9-7D5284BDB2F6}" dt="2023-01-25T06:04:42.532" v="209" actId="14100"/>
          <ac:spMkLst>
            <pc:docMk/>
            <pc:sldMk cId="248281836" sldId="265"/>
            <ac:spMk id="2" creationId="{5F15699E-2DC8-B56E-26B0-1B3A61337966}"/>
          </ac:spMkLst>
        </pc:spChg>
        <pc:spChg chg="mod">
          <ac:chgData name="Jana, Pramod" userId="9d7ae763-7cdf-4ef2-bc00-3679debba132" providerId="ADAL" clId="{3B9C7478-ACDD-474D-A6F9-7D5284BDB2F6}" dt="2023-01-25T06:05:22.902" v="233" actId="27636"/>
          <ac:spMkLst>
            <pc:docMk/>
            <pc:sldMk cId="248281836" sldId="265"/>
            <ac:spMk id="3" creationId="{ED0EA1B0-0F19-A6F4-2220-86741B9FB147}"/>
          </ac:spMkLst>
        </pc:spChg>
      </pc:sldChg>
      <pc:sldChg chg="modSp mod">
        <pc:chgData name="Jana, Pramod" userId="9d7ae763-7cdf-4ef2-bc00-3679debba132" providerId="ADAL" clId="{3B9C7478-ACDD-474D-A6F9-7D5284BDB2F6}" dt="2023-01-25T06:06:43.045" v="279" actId="20577"/>
        <pc:sldMkLst>
          <pc:docMk/>
          <pc:sldMk cId="3185967813" sldId="266"/>
        </pc:sldMkLst>
        <pc:spChg chg="mod">
          <ac:chgData name="Jana, Pramod" userId="9d7ae763-7cdf-4ef2-bc00-3679debba132" providerId="ADAL" clId="{3B9C7478-ACDD-474D-A6F9-7D5284BDB2F6}" dt="2023-01-25T06:04:56.631" v="218" actId="27636"/>
          <ac:spMkLst>
            <pc:docMk/>
            <pc:sldMk cId="3185967813" sldId="266"/>
            <ac:spMk id="2" creationId="{D6A3346F-49E5-7FAD-E01A-B9ACBB360C4E}"/>
          </ac:spMkLst>
        </pc:spChg>
        <pc:spChg chg="mod">
          <ac:chgData name="Jana, Pramod" userId="9d7ae763-7cdf-4ef2-bc00-3679debba132" providerId="ADAL" clId="{3B9C7478-ACDD-474D-A6F9-7D5284BDB2F6}" dt="2023-01-25T06:06:43.045" v="279" actId="20577"/>
          <ac:spMkLst>
            <pc:docMk/>
            <pc:sldMk cId="3185967813" sldId="266"/>
            <ac:spMk id="3" creationId="{46D255D8-D0D5-9DB3-37ED-562692E1D9A2}"/>
          </ac:spMkLst>
        </pc:spChg>
      </pc:sldChg>
      <pc:sldChg chg="modSp mod">
        <pc:chgData name="Jana, Pramod" userId="9d7ae763-7cdf-4ef2-bc00-3679debba132" providerId="ADAL" clId="{3B9C7478-ACDD-474D-A6F9-7D5284BDB2F6}" dt="2023-01-25T06:08:57.805" v="300" actId="15"/>
        <pc:sldMkLst>
          <pc:docMk/>
          <pc:sldMk cId="2720264763" sldId="267"/>
        </pc:sldMkLst>
        <pc:spChg chg="mod">
          <ac:chgData name="Jana, Pramod" userId="9d7ae763-7cdf-4ef2-bc00-3679debba132" providerId="ADAL" clId="{3B9C7478-ACDD-474D-A6F9-7D5284BDB2F6}" dt="2023-01-25T06:08:18.664" v="283" actId="27636"/>
          <ac:spMkLst>
            <pc:docMk/>
            <pc:sldMk cId="2720264763" sldId="267"/>
            <ac:spMk id="2" creationId="{CCE94942-1862-6A3A-870A-DDE12A2B54B8}"/>
          </ac:spMkLst>
        </pc:spChg>
        <pc:spChg chg="mod">
          <ac:chgData name="Jana, Pramod" userId="9d7ae763-7cdf-4ef2-bc00-3679debba132" providerId="ADAL" clId="{3B9C7478-ACDD-474D-A6F9-7D5284BDB2F6}" dt="2023-01-25T06:08:57.805" v="300" actId="15"/>
          <ac:spMkLst>
            <pc:docMk/>
            <pc:sldMk cId="2720264763" sldId="267"/>
            <ac:spMk id="3" creationId="{95B71620-B45D-92E0-5391-096ECF30F53B}"/>
          </ac:spMkLst>
        </pc:spChg>
      </pc:sldChg>
      <pc:sldChg chg="modSp mod">
        <pc:chgData name="Jana, Pramod" userId="9d7ae763-7cdf-4ef2-bc00-3679debba132" providerId="ADAL" clId="{3B9C7478-ACDD-474D-A6F9-7D5284BDB2F6}" dt="2023-01-25T06:10:09.639" v="352" actId="20577"/>
        <pc:sldMkLst>
          <pc:docMk/>
          <pc:sldMk cId="18236295" sldId="268"/>
        </pc:sldMkLst>
        <pc:spChg chg="mod">
          <ac:chgData name="Jana, Pramod" userId="9d7ae763-7cdf-4ef2-bc00-3679debba132" providerId="ADAL" clId="{3B9C7478-ACDD-474D-A6F9-7D5284BDB2F6}" dt="2023-01-25T06:09:22.614" v="307" actId="14100"/>
          <ac:spMkLst>
            <pc:docMk/>
            <pc:sldMk cId="18236295" sldId="268"/>
            <ac:spMk id="2" creationId="{5B6994F7-09C9-ACE7-EE82-B5D7197C1547}"/>
          </ac:spMkLst>
        </pc:spChg>
        <pc:spChg chg="mod">
          <ac:chgData name="Jana, Pramod" userId="9d7ae763-7cdf-4ef2-bc00-3679debba132" providerId="ADAL" clId="{3B9C7478-ACDD-474D-A6F9-7D5284BDB2F6}" dt="2023-01-25T06:10:09.639" v="352" actId="20577"/>
          <ac:spMkLst>
            <pc:docMk/>
            <pc:sldMk cId="18236295" sldId="268"/>
            <ac:spMk id="3" creationId="{C8654994-FE0B-6F7B-B2D8-4E2483B162F0}"/>
          </ac:spMkLst>
        </pc:spChg>
      </pc:sldChg>
      <pc:sldChg chg="modSp mod">
        <pc:chgData name="Jana, Pramod" userId="9d7ae763-7cdf-4ef2-bc00-3679debba132" providerId="ADAL" clId="{3B9C7478-ACDD-474D-A6F9-7D5284BDB2F6}" dt="2023-01-25T06:18:41.149" v="376" actId="27636"/>
        <pc:sldMkLst>
          <pc:docMk/>
          <pc:sldMk cId="4218461106" sldId="269"/>
        </pc:sldMkLst>
        <pc:spChg chg="mod">
          <ac:chgData name="Jana, Pramod" userId="9d7ae763-7cdf-4ef2-bc00-3679debba132" providerId="ADAL" clId="{3B9C7478-ACDD-474D-A6F9-7D5284BDB2F6}" dt="2023-01-25T06:16:41.431" v="356" actId="27636"/>
          <ac:spMkLst>
            <pc:docMk/>
            <pc:sldMk cId="4218461106" sldId="269"/>
            <ac:spMk id="2" creationId="{1595456C-92C8-A492-5F2D-D14B1BD637B4}"/>
          </ac:spMkLst>
        </pc:spChg>
        <pc:spChg chg="mod">
          <ac:chgData name="Jana, Pramod" userId="9d7ae763-7cdf-4ef2-bc00-3679debba132" providerId="ADAL" clId="{3B9C7478-ACDD-474D-A6F9-7D5284BDB2F6}" dt="2023-01-25T06:18:41.149" v="376" actId="27636"/>
          <ac:spMkLst>
            <pc:docMk/>
            <pc:sldMk cId="4218461106" sldId="269"/>
            <ac:spMk id="3" creationId="{5F8F0093-61F1-567F-8676-A89E25B98CA3}"/>
          </ac:spMkLst>
        </pc:spChg>
      </pc:sldChg>
      <pc:sldChg chg="delSp modSp mod">
        <pc:chgData name="Jana, Pramod" userId="9d7ae763-7cdf-4ef2-bc00-3679debba132" providerId="ADAL" clId="{3B9C7478-ACDD-474D-A6F9-7D5284BDB2F6}" dt="2023-01-25T06:20:36.083" v="402" actId="27636"/>
        <pc:sldMkLst>
          <pc:docMk/>
          <pc:sldMk cId="3111090779" sldId="270"/>
        </pc:sldMkLst>
        <pc:spChg chg="del">
          <ac:chgData name="Jana, Pramod" userId="9d7ae763-7cdf-4ef2-bc00-3679debba132" providerId="ADAL" clId="{3B9C7478-ACDD-474D-A6F9-7D5284BDB2F6}" dt="2023-01-25T06:18:51.579" v="377" actId="478"/>
          <ac:spMkLst>
            <pc:docMk/>
            <pc:sldMk cId="3111090779" sldId="270"/>
            <ac:spMk id="2" creationId="{3F594028-9AB9-EC36-76BF-F07B9419054B}"/>
          </ac:spMkLst>
        </pc:spChg>
        <pc:spChg chg="mod">
          <ac:chgData name="Jana, Pramod" userId="9d7ae763-7cdf-4ef2-bc00-3679debba132" providerId="ADAL" clId="{3B9C7478-ACDD-474D-A6F9-7D5284BDB2F6}" dt="2023-01-25T06:20:36.083" v="402" actId="27636"/>
          <ac:spMkLst>
            <pc:docMk/>
            <pc:sldMk cId="3111090779" sldId="270"/>
            <ac:spMk id="3" creationId="{37E5155C-ADB3-1FB5-4565-6FD3FC79C784}"/>
          </ac:spMkLst>
        </pc:spChg>
      </pc:sldChg>
      <pc:sldChg chg="delSp modSp mod">
        <pc:chgData name="Jana, Pramod" userId="9d7ae763-7cdf-4ef2-bc00-3679debba132" providerId="ADAL" clId="{3B9C7478-ACDD-474D-A6F9-7D5284BDB2F6}" dt="2023-01-25T06:22:37.086" v="435" actId="27636"/>
        <pc:sldMkLst>
          <pc:docMk/>
          <pc:sldMk cId="2618129555" sldId="271"/>
        </pc:sldMkLst>
        <pc:spChg chg="del">
          <ac:chgData name="Jana, Pramod" userId="9d7ae763-7cdf-4ef2-bc00-3679debba132" providerId="ADAL" clId="{3B9C7478-ACDD-474D-A6F9-7D5284BDB2F6}" dt="2023-01-25T06:21:45.150" v="403" actId="478"/>
          <ac:spMkLst>
            <pc:docMk/>
            <pc:sldMk cId="2618129555" sldId="271"/>
            <ac:spMk id="2" creationId="{4AF87F7C-B7D1-B971-4716-F196FF440078}"/>
          </ac:spMkLst>
        </pc:spChg>
        <pc:spChg chg="mod">
          <ac:chgData name="Jana, Pramod" userId="9d7ae763-7cdf-4ef2-bc00-3679debba132" providerId="ADAL" clId="{3B9C7478-ACDD-474D-A6F9-7D5284BDB2F6}" dt="2023-01-25T06:22:37.086" v="435" actId="27636"/>
          <ac:spMkLst>
            <pc:docMk/>
            <pc:sldMk cId="2618129555" sldId="271"/>
            <ac:spMk id="3" creationId="{7ECEC2E8-7A16-4C93-63DF-9C7A4663C118}"/>
          </ac:spMkLst>
        </pc:spChg>
      </pc:sldChg>
      <pc:sldChg chg="delSp modSp mod">
        <pc:chgData name="Jana, Pramod" userId="9d7ae763-7cdf-4ef2-bc00-3679debba132" providerId="ADAL" clId="{3B9C7478-ACDD-474D-A6F9-7D5284BDB2F6}" dt="2023-01-25T06:23:45.471" v="452" actId="27636"/>
        <pc:sldMkLst>
          <pc:docMk/>
          <pc:sldMk cId="1692593795" sldId="272"/>
        </pc:sldMkLst>
        <pc:spChg chg="del">
          <ac:chgData name="Jana, Pramod" userId="9d7ae763-7cdf-4ef2-bc00-3679debba132" providerId="ADAL" clId="{3B9C7478-ACDD-474D-A6F9-7D5284BDB2F6}" dt="2023-01-25T06:23:13.239" v="438" actId="478"/>
          <ac:spMkLst>
            <pc:docMk/>
            <pc:sldMk cId="1692593795" sldId="272"/>
            <ac:spMk id="2" creationId="{85F684CC-4A6D-703E-FF68-063796870AA2}"/>
          </ac:spMkLst>
        </pc:spChg>
        <pc:spChg chg="mod">
          <ac:chgData name="Jana, Pramod" userId="9d7ae763-7cdf-4ef2-bc00-3679debba132" providerId="ADAL" clId="{3B9C7478-ACDD-474D-A6F9-7D5284BDB2F6}" dt="2023-01-25T06:23:45.471" v="452" actId="27636"/>
          <ac:spMkLst>
            <pc:docMk/>
            <pc:sldMk cId="1692593795" sldId="272"/>
            <ac:spMk id="3" creationId="{057F06F2-2E45-05B2-ACBA-EF78DDBD2158}"/>
          </ac:spMkLst>
        </pc:spChg>
      </pc:sldChg>
      <pc:sldChg chg="modSp mod">
        <pc:chgData name="Jana, Pramod" userId="9d7ae763-7cdf-4ef2-bc00-3679debba132" providerId="ADAL" clId="{3B9C7478-ACDD-474D-A6F9-7D5284BDB2F6}" dt="2023-01-25T06:28:06.899" v="456" actId="20577"/>
        <pc:sldMkLst>
          <pc:docMk/>
          <pc:sldMk cId="357241150" sldId="273"/>
        </pc:sldMkLst>
        <pc:spChg chg="mod">
          <ac:chgData name="Jana, Pramod" userId="9d7ae763-7cdf-4ef2-bc00-3679debba132" providerId="ADAL" clId="{3B9C7478-ACDD-474D-A6F9-7D5284BDB2F6}" dt="2023-01-25T06:28:06.899" v="456" actId="20577"/>
          <ac:spMkLst>
            <pc:docMk/>
            <pc:sldMk cId="357241150" sldId="273"/>
            <ac:spMk id="2" creationId="{D9DAE022-9853-5C5A-EE8B-5D3FDD93E1BB}"/>
          </ac:spMkLst>
        </pc:spChg>
        <pc:spChg chg="mod">
          <ac:chgData name="Jana, Pramod" userId="9d7ae763-7cdf-4ef2-bc00-3679debba132" providerId="ADAL" clId="{3B9C7478-ACDD-474D-A6F9-7D5284BDB2F6}" dt="2023-01-25T06:28:04.499" v="454" actId="21"/>
          <ac:spMkLst>
            <pc:docMk/>
            <pc:sldMk cId="357241150" sldId="273"/>
            <ac:spMk id="3" creationId="{A7F61976-6914-277F-8545-578DB06E07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CE98252-2EB3-42C8-A6E0-181109C3CFD3}" type="datetimeFigureOut">
              <a:rPr lang="en-IN" smtClean="0"/>
              <a:t>25-01-2023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3E836DA-3651-49DD-ACFE-4A00CCF98F8A}"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68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8241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24369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E98252-2EB3-42C8-A6E0-181109C3CFD3}"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8512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E98252-2EB3-42C8-A6E0-181109C3CFD3}" type="datetimeFigureOut">
              <a:rPr lang="en-IN" smtClean="0"/>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836DA-3651-49DD-ACFE-4A00CCF98F8A}"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49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E98252-2EB3-42C8-A6E0-181109C3CFD3}"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11886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E98252-2EB3-42C8-A6E0-181109C3CFD3}" type="datetimeFigureOut">
              <a:rPr lang="en-IN" smtClean="0"/>
              <a:t>25-01-2023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106378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E98252-2EB3-42C8-A6E0-181109C3CFD3}" type="datetimeFigureOut">
              <a:rPr lang="en-IN" smtClean="0"/>
              <a:t>25-01-2023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77795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8252-2EB3-42C8-A6E0-181109C3CFD3}" type="datetimeFigureOut">
              <a:rPr lang="en-IN" smtClean="0"/>
              <a:t>25-01-2023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30066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98252-2EB3-42C8-A6E0-181109C3CFD3}"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423482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E98252-2EB3-42C8-A6E0-181109C3CFD3}" type="datetimeFigureOut">
              <a:rPr lang="en-IN" smtClean="0"/>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836DA-3651-49DD-ACFE-4A00CCF98F8A}" type="slidenum">
              <a:rPr lang="en-IN" smtClean="0"/>
              <a:t>‹#›</a:t>
            </a:fld>
            <a:endParaRPr lang="en-IN"/>
          </a:p>
        </p:txBody>
      </p:sp>
    </p:spTree>
    <p:extLst>
      <p:ext uri="{BB962C8B-B14F-4D97-AF65-F5344CB8AC3E}">
        <p14:creationId xmlns:p14="http://schemas.microsoft.com/office/powerpoint/2010/main" val="288963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CE98252-2EB3-42C8-A6E0-181109C3CFD3}" type="datetimeFigureOut">
              <a:rPr lang="en-IN" smtClean="0"/>
              <a:t>25-01-2023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3E836DA-3651-49DD-ACFE-4A00CCF98F8A}" type="slidenum">
              <a:rPr lang="en-IN" smtClean="0"/>
              <a:t>‹#›</a:t>
            </a:fld>
            <a:endParaRPr lang="en-IN"/>
          </a:p>
        </p:txBody>
      </p:sp>
    </p:spTree>
    <p:extLst>
      <p:ext uri="{BB962C8B-B14F-4D97-AF65-F5344CB8AC3E}">
        <p14:creationId xmlns:p14="http://schemas.microsoft.com/office/powerpoint/2010/main" val="37173412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reecodecamp.org/news/event-bubbling-in-javascrip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31A7-BACB-121A-BCE3-58174F1729D6}"/>
              </a:ext>
            </a:extLst>
          </p:cNvPr>
          <p:cNvSpPr>
            <a:spLocks noGrp="1"/>
          </p:cNvSpPr>
          <p:nvPr>
            <p:ph type="ctrTitle"/>
          </p:nvPr>
        </p:nvSpPr>
        <p:spPr/>
        <p:txBody>
          <a:bodyPr/>
          <a:lstStyle/>
          <a:p>
            <a:r>
              <a:rPr lang="en-IN" dirty="0"/>
              <a:t>Document Object Model</a:t>
            </a:r>
          </a:p>
        </p:txBody>
      </p:sp>
      <p:sp>
        <p:nvSpPr>
          <p:cNvPr id="3" name="Subtitle 2">
            <a:extLst>
              <a:ext uri="{FF2B5EF4-FFF2-40B4-BE49-F238E27FC236}">
                <a16:creationId xmlns:a16="http://schemas.microsoft.com/office/drawing/2014/main" id="{9F4A9041-5B45-02CC-6055-EFF34248BD5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825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699E-2DC8-B56E-26B0-1B3A61337966}"/>
              </a:ext>
            </a:extLst>
          </p:cNvPr>
          <p:cNvSpPr>
            <a:spLocks noGrp="1"/>
          </p:cNvSpPr>
          <p:nvPr>
            <p:ph type="title"/>
          </p:nvPr>
        </p:nvSpPr>
        <p:spPr>
          <a:xfrm>
            <a:off x="1143000" y="609600"/>
            <a:ext cx="9875520" cy="777073"/>
          </a:xfrm>
        </p:spPr>
        <p:txBody>
          <a:bodyPr>
            <a:noAutofit/>
          </a:bodyPr>
          <a:lstStyle/>
          <a:p>
            <a:r>
              <a:rPr lang="en-US" sz="2800" dirty="0"/>
              <a:t>JavaScript Code to show the working of </a:t>
            </a:r>
            <a:r>
              <a:rPr lang="en-US" sz="2800" dirty="0" err="1"/>
              <a:t>addEventListener</a:t>
            </a:r>
            <a:r>
              <a:rPr lang="en-US" sz="2800" dirty="0"/>
              <a:t>() method : code #1:</a:t>
            </a:r>
            <a:endParaRPr lang="en-IN" sz="2800" dirty="0"/>
          </a:p>
        </p:txBody>
      </p:sp>
      <p:sp>
        <p:nvSpPr>
          <p:cNvPr id="3" name="Content Placeholder 2">
            <a:extLst>
              <a:ext uri="{FF2B5EF4-FFF2-40B4-BE49-F238E27FC236}">
                <a16:creationId xmlns:a16="http://schemas.microsoft.com/office/drawing/2014/main" id="{ED0EA1B0-0F19-A6F4-2220-86741B9FB147}"/>
              </a:ext>
            </a:extLst>
          </p:cNvPr>
          <p:cNvSpPr>
            <a:spLocks noGrp="1"/>
          </p:cNvSpPr>
          <p:nvPr>
            <p:ph idx="1"/>
          </p:nvPr>
        </p:nvSpPr>
        <p:spPr>
          <a:xfrm>
            <a:off x="1143000" y="1627833"/>
            <a:ext cx="9872871" cy="4468167"/>
          </a:xfrm>
        </p:spPr>
        <p:txBody>
          <a:bodyPr>
            <a:normAutofit fontScale="77500" lnSpcReduction="20000"/>
          </a:bodyPr>
          <a:lstStyle/>
          <a:p>
            <a:pPr marL="45720" indent="0">
              <a:buNone/>
            </a:pPr>
            <a:r>
              <a:rPr lang="en-IN" dirty="0"/>
              <a:t>&lt;!DOCTYPE html&gt;</a:t>
            </a:r>
          </a:p>
          <a:p>
            <a:pPr marL="45720" indent="0">
              <a:buNone/>
            </a:pPr>
            <a:r>
              <a:rPr lang="en-IN" dirty="0"/>
              <a:t>&lt;html&gt;</a:t>
            </a:r>
          </a:p>
          <a:p>
            <a:pPr marL="45720" indent="0">
              <a:buNone/>
            </a:pPr>
            <a:r>
              <a:rPr lang="en-IN" dirty="0"/>
              <a:t>&lt;body&gt;</a:t>
            </a:r>
          </a:p>
          <a:p>
            <a:pPr marL="45720" indent="0">
              <a:buNone/>
            </a:pPr>
            <a:r>
              <a:rPr lang="en-IN" dirty="0"/>
              <a:t>    &lt;button id="try"&gt;Click here&lt;/button&gt;</a:t>
            </a:r>
          </a:p>
          <a:p>
            <a:pPr marL="45720" indent="0">
              <a:buNone/>
            </a:pPr>
            <a:r>
              <a:rPr lang="en-IN" dirty="0"/>
              <a:t>    &lt;h1 id="text"&gt;&lt;/h1&gt;</a:t>
            </a:r>
          </a:p>
          <a:p>
            <a:pPr marL="45720" indent="0">
              <a:buNone/>
            </a:pPr>
            <a:r>
              <a:rPr lang="en-IN" dirty="0"/>
              <a:t>    &lt;script&gt;</a:t>
            </a:r>
          </a:p>
          <a:p>
            <a:pPr marL="45720" indent="0">
              <a:buNone/>
            </a:pPr>
            <a:r>
              <a:rPr lang="en-IN" dirty="0"/>
              <a:t>    </a:t>
            </a:r>
            <a:r>
              <a:rPr lang="en-IN" dirty="0" err="1"/>
              <a:t>document.getElementById</a:t>
            </a:r>
            <a:r>
              <a:rPr lang="en-IN" dirty="0"/>
              <a:t>("try").</a:t>
            </a:r>
            <a:r>
              <a:rPr lang="en-IN" dirty="0" err="1"/>
              <a:t>addEventListener</a:t>
            </a:r>
            <a:r>
              <a:rPr lang="en-IN" dirty="0"/>
              <a:t>("click", function(){</a:t>
            </a:r>
          </a:p>
          <a:p>
            <a:pPr marL="45720" indent="0">
              <a:buNone/>
            </a:pPr>
            <a:r>
              <a:rPr lang="en-IN" dirty="0"/>
              <a:t>    </a:t>
            </a:r>
            <a:r>
              <a:rPr lang="en-IN" dirty="0" err="1"/>
              <a:t>document.getElementById</a:t>
            </a:r>
            <a:r>
              <a:rPr lang="en-IN" dirty="0"/>
              <a:t>("text").</a:t>
            </a:r>
            <a:r>
              <a:rPr lang="en-IN" dirty="0" err="1"/>
              <a:t>innerText</a:t>
            </a:r>
            <a:r>
              <a:rPr lang="en-IN" dirty="0"/>
              <a:t> = "</a:t>
            </a:r>
            <a:r>
              <a:rPr lang="en-IN" dirty="0" err="1"/>
              <a:t>GeeksforGeeks</a:t>
            </a:r>
            <a:r>
              <a:rPr lang="en-IN" dirty="0"/>
              <a:t>";</a:t>
            </a:r>
          </a:p>
          <a:p>
            <a:pPr marL="45720" indent="0">
              <a:buNone/>
            </a:pPr>
            <a:r>
              <a:rPr lang="en-IN" dirty="0"/>
              <a:t>});</a:t>
            </a:r>
          </a:p>
          <a:p>
            <a:pPr marL="45720" indent="0">
              <a:buNone/>
            </a:pPr>
            <a:r>
              <a:rPr lang="en-IN" dirty="0"/>
              <a:t>    &lt;/script&gt;</a:t>
            </a:r>
          </a:p>
          <a:p>
            <a:pPr marL="45720" indent="0">
              <a:buNone/>
            </a:pPr>
            <a:r>
              <a:rPr lang="en-IN" dirty="0"/>
              <a:t>&lt;/body&gt;</a:t>
            </a:r>
          </a:p>
          <a:p>
            <a:pPr marL="45720" indent="0">
              <a:buNone/>
            </a:pPr>
            <a:r>
              <a:rPr lang="en-IN" dirty="0"/>
              <a:t>&lt;/html&gt; </a:t>
            </a:r>
          </a:p>
        </p:txBody>
      </p:sp>
    </p:spTree>
    <p:extLst>
      <p:ext uri="{BB962C8B-B14F-4D97-AF65-F5344CB8AC3E}">
        <p14:creationId xmlns:p14="http://schemas.microsoft.com/office/powerpoint/2010/main" val="24828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346F-49E5-7FAD-E01A-B9ACBB360C4E}"/>
              </a:ext>
            </a:extLst>
          </p:cNvPr>
          <p:cNvSpPr>
            <a:spLocks noGrp="1"/>
          </p:cNvSpPr>
          <p:nvPr>
            <p:ph type="title"/>
          </p:nvPr>
        </p:nvSpPr>
        <p:spPr>
          <a:xfrm>
            <a:off x="1143000" y="609600"/>
            <a:ext cx="9875520" cy="716782"/>
          </a:xfrm>
        </p:spPr>
        <p:txBody>
          <a:bodyPr>
            <a:normAutofit fontScale="90000"/>
          </a:bodyPr>
          <a:lstStyle/>
          <a:p>
            <a:r>
              <a:rPr lang="en-US" sz="2800" dirty="0"/>
              <a:t>JavaScript Code to show the working of </a:t>
            </a:r>
            <a:r>
              <a:rPr lang="en-US" sz="2800" dirty="0" err="1"/>
              <a:t>addEventListener</a:t>
            </a:r>
            <a:r>
              <a:rPr lang="en-US" sz="2800" dirty="0"/>
              <a:t>() method : code #2:</a:t>
            </a:r>
            <a:endParaRPr lang="en-IN" sz="2800" dirty="0"/>
          </a:p>
        </p:txBody>
      </p:sp>
      <p:sp>
        <p:nvSpPr>
          <p:cNvPr id="3" name="Content Placeholder 2">
            <a:extLst>
              <a:ext uri="{FF2B5EF4-FFF2-40B4-BE49-F238E27FC236}">
                <a16:creationId xmlns:a16="http://schemas.microsoft.com/office/drawing/2014/main" id="{46D255D8-D0D5-9DB3-37ED-562692E1D9A2}"/>
              </a:ext>
            </a:extLst>
          </p:cNvPr>
          <p:cNvSpPr>
            <a:spLocks noGrp="1"/>
          </p:cNvSpPr>
          <p:nvPr>
            <p:ph idx="1"/>
          </p:nvPr>
        </p:nvSpPr>
        <p:spPr>
          <a:xfrm>
            <a:off x="1143000" y="1507252"/>
            <a:ext cx="9872871" cy="4813161"/>
          </a:xfrm>
        </p:spPr>
        <p:txBody>
          <a:bodyPr numCol="2">
            <a:normAutofit fontScale="70000" lnSpcReduction="20000"/>
          </a:bodyPr>
          <a:lstStyle/>
          <a:p>
            <a:pPr marL="45720" indent="0">
              <a:buNone/>
            </a:pPr>
            <a:r>
              <a:rPr lang="en-IN" dirty="0"/>
              <a:t>&lt;!DOCTYPE html&gt;</a:t>
            </a:r>
          </a:p>
          <a:p>
            <a:pPr marL="45720" indent="0">
              <a:buNone/>
            </a:pPr>
            <a:r>
              <a:rPr lang="en-IN" dirty="0"/>
              <a:t>&lt;html&gt;</a:t>
            </a:r>
          </a:p>
          <a:p>
            <a:pPr marL="45720" indent="0">
              <a:buNone/>
            </a:pPr>
            <a:r>
              <a:rPr lang="en-IN" dirty="0"/>
              <a:t>&lt;body&gt;</a:t>
            </a:r>
          </a:p>
          <a:p>
            <a:pPr marL="45720" indent="0">
              <a:buNone/>
            </a:pPr>
            <a:r>
              <a:rPr lang="en-IN" dirty="0"/>
              <a:t>    &lt;button id="</a:t>
            </a:r>
            <a:r>
              <a:rPr lang="en-IN" dirty="0" err="1"/>
              <a:t>clickIt</a:t>
            </a:r>
            <a:r>
              <a:rPr lang="en-IN" dirty="0"/>
              <a:t>"&gt;Click here&lt;/button&gt;</a:t>
            </a:r>
          </a:p>
          <a:p>
            <a:pPr marL="45720" indent="0">
              <a:buNone/>
            </a:pPr>
            <a:r>
              <a:rPr lang="en-IN" dirty="0"/>
              <a:t>    &lt;p id="</a:t>
            </a:r>
            <a:r>
              <a:rPr lang="en-IN" dirty="0" err="1"/>
              <a:t>hoverPara</a:t>
            </a:r>
            <a:r>
              <a:rPr lang="en-IN" dirty="0"/>
              <a:t>"&gt;Hover over this Text !&lt;/p&gt;</a:t>
            </a:r>
          </a:p>
          <a:p>
            <a:pPr marL="45720" indent="0">
              <a:buNone/>
            </a:pPr>
            <a:r>
              <a:rPr lang="en-IN" dirty="0"/>
              <a:t>    &lt;b id="effect"&gt;&lt;/b&gt;</a:t>
            </a:r>
          </a:p>
          <a:p>
            <a:pPr marL="45720" indent="0">
              <a:buNone/>
            </a:pPr>
            <a:r>
              <a:rPr lang="en-IN" dirty="0"/>
              <a:t>    &lt;script&gt;</a:t>
            </a:r>
          </a:p>
          <a:p>
            <a:pPr marL="45720" indent="0">
              <a:buNone/>
            </a:pPr>
            <a:r>
              <a:rPr lang="en-IN" dirty="0"/>
              <a:t>        </a:t>
            </a:r>
            <a:r>
              <a:rPr lang="en-IN" dirty="0" err="1"/>
              <a:t>const</a:t>
            </a:r>
            <a:r>
              <a:rPr lang="en-IN" dirty="0"/>
              <a:t> x = </a:t>
            </a:r>
            <a:r>
              <a:rPr lang="en-IN" dirty="0" err="1"/>
              <a:t>document.getElementById</a:t>
            </a:r>
            <a:r>
              <a:rPr lang="en-IN" dirty="0"/>
              <a:t>("</a:t>
            </a:r>
            <a:r>
              <a:rPr lang="en-IN" dirty="0" err="1"/>
              <a:t>clickIt</a:t>
            </a:r>
            <a:r>
              <a:rPr lang="en-IN" dirty="0"/>
              <a:t>");</a:t>
            </a:r>
          </a:p>
          <a:p>
            <a:pPr marL="45720" indent="0">
              <a:buNone/>
            </a:pPr>
            <a:r>
              <a:rPr lang="en-IN" dirty="0"/>
              <a:t>        </a:t>
            </a:r>
            <a:r>
              <a:rPr lang="en-IN" dirty="0" err="1"/>
              <a:t>const</a:t>
            </a:r>
            <a:r>
              <a:rPr lang="en-IN" dirty="0"/>
              <a:t> y = </a:t>
            </a:r>
            <a:r>
              <a:rPr lang="en-IN" dirty="0" err="1"/>
              <a:t>document.getElementById</a:t>
            </a:r>
            <a:r>
              <a:rPr lang="en-IN" dirty="0"/>
              <a:t>("</a:t>
            </a:r>
            <a:r>
              <a:rPr lang="en-IN" dirty="0" err="1"/>
              <a:t>hoverPara</a:t>
            </a:r>
            <a:r>
              <a:rPr lang="en-IN" dirty="0"/>
              <a:t>");</a:t>
            </a:r>
          </a:p>
          <a:p>
            <a:pPr marL="45720" indent="0">
              <a:buNone/>
            </a:pPr>
            <a:r>
              <a:rPr lang="en-IN" dirty="0"/>
              <a:t>        </a:t>
            </a:r>
            <a:r>
              <a:rPr lang="en-IN" dirty="0" err="1"/>
              <a:t>x.addEventListener</a:t>
            </a:r>
            <a:r>
              <a:rPr lang="en-IN" dirty="0"/>
              <a:t>("click", </a:t>
            </a:r>
            <a:r>
              <a:rPr lang="en-IN" dirty="0" err="1"/>
              <a:t>RespondClick</a:t>
            </a:r>
            <a:r>
              <a:rPr lang="en-IN" dirty="0"/>
              <a:t>);</a:t>
            </a:r>
          </a:p>
          <a:p>
            <a:pPr marL="45720" indent="0">
              <a:buNone/>
            </a:pPr>
            <a:r>
              <a:rPr lang="en-IN" dirty="0"/>
              <a:t>        </a:t>
            </a:r>
            <a:r>
              <a:rPr lang="en-IN" dirty="0" err="1"/>
              <a:t>y.addEventListener</a:t>
            </a:r>
            <a:r>
              <a:rPr lang="en-IN" dirty="0"/>
              <a:t>("mouseover", </a:t>
            </a:r>
            <a:r>
              <a:rPr lang="en-IN" dirty="0" err="1"/>
              <a:t>RespondMouseOver</a:t>
            </a:r>
            <a:r>
              <a:rPr lang="en-IN" dirty="0"/>
              <a:t>);</a:t>
            </a:r>
          </a:p>
          <a:p>
            <a:pPr marL="45720" indent="0">
              <a:buNone/>
            </a:pPr>
            <a:r>
              <a:rPr lang="en-IN" dirty="0"/>
              <a:t>        </a:t>
            </a:r>
            <a:r>
              <a:rPr lang="en-IN" dirty="0" err="1"/>
              <a:t>y.addEventListener</a:t>
            </a:r>
            <a:r>
              <a:rPr lang="en-IN" dirty="0"/>
              <a:t>("</a:t>
            </a:r>
            <a:r>
              <a:rPr lang="en-IN" dirty="0" err="1"/>
              <a:t>mouseout</a:t>
            </a:r>
            <a:r>
              <a:rPr lang="en-IN" dirty="0"/>
              <a:t>", </a:t>
            </a:r>
            <a:r>
              <a:rPr lang="en-IN" dirty="0" err="1"/>
              <a:t>RespondMouseOut</a:t>
            </a:r>
            <a:r>
              <a:rPr lang="en-IN" dirty="0"/>
              <a:t>);</a:t>
            </a:r>
          </a:p>
          <a:p>
            <a:pPr marL="45720" indent="0">
              <a:buNone/>
            </a:pPr>
            <a:r>
              <a:rPr lang="en-IN" dirty="0"/>
              <a:t>        function </a:t>
            </a:r>
            <a:r>
              <a:rPr lang="en-IN" dirty="0" err="1"/>
              <a:t>RespondMouseOver</a:t>
            </a:r>
            <a:r>
              <a:rPr lang="en-IN" dirty="0"/>
              <a:t>() {</a:t>
            </a:r>
          </a:p>
          <a:p>
            <a:pPr marL="45720" indent="0">
              <a:buNone/>
            </a:pPr>
            <a:r>
              <a:rPr lang="en-IN" dirty="0"/>
              <a:t>            </a:t>
            </a:r>
            <a:r>
              <a:rPr lang="en-IN" dirty="0" err="1"/>
              <a:t>document.getElementById</a:t>
            </a:r>
            <a:r>
              <a:rPr lang="en-IN" dirty="0"/>
              <a:t>("effect").</a:t>
            </a:r>
            <a:r>
              <a:rPr lang="en-IN" dirty="0" err="1"/>
              <a:t>innerHTML</a:t>
            </a:r>
            <a:r>
              <a:rPr lang="en-IN" dirty="0"/>
              <a:t> +=</a:t>
            </a:r>
          </a:p>
          <a:p>
            <a:pPr marL="45720" indent="0">
              <a:buNone/>
            </a:pPr>
            <a:r>
              <a:rPr lang="en-IN" dirty="0"/>
              <a:t>                       "</a:t>
            </a:r>
            <a:r>
              <a:rPr lang="en-IN" dirty="0" err="1"/>
              <a:t>MouseOver</a:t>
            </a:r>
            <a:r>
              <a:rPr lang="en-IN" dirty="0"/>
              <a:t> Event" + "&lt;</a:t>
            </a:r>
            <a:r>
              <a:rPr lang="en-IN" dirty="0" err="1"/>
              <a:t>br</a:t>
            </a:r>
            <a:r>
              <a:rPr lang="en-IN" dirty="0"/>
              <a:t>&gt;";</a:t>
            </a:r>
          </a:p>
          <a:p>
            <a:pPr marL="45720" indent="0">
              <a:buNone/>
            </a:pPr>
            <a:r>
              <a:rPr lang="en-IN" dirty="0"/>
              <a:t>        }</a:t>
            </a:r>
          </a:p>
          <a:p>
            <a:pPr marL="45720" indent="0">
              <a:buNone/>
            </a:pPr>
            <a:r>
              <a:rPr lang="en-IN" dirty="0"/>
              <a:t>        function </a:t>
            </a:r>
            <a:r>
              <a:rPr lang="en-IN" dirty="0" err="1"/>
              <a:t>RespondMouseOut</a:t>
            </a:r>
            <a:r>
              <a:rPr lang="en-IN" dirty="0"/>
              <a:t>() {</a:t>
            </a:r>
          </a:p>
          <a:p>
            <a:pPr marL="45720" indent="0">
              <a:buNone/>
            </a:pPr>
            <a:r>
              <a:rPr lang="en-IN" dirty="0"/>
              <a:t>            </a:t>
            </a:r>
            <a:r>
              <a:rPr lang="en-IN" dirty="0" err="1"/>
              <a:t>document.getElementById</a:t>
            </a:r>
            <a:r>
              <a:rPr lang="en-IN" dirty="0"/>
              <a:t>("effect").</a:t>
            </a:r>
            <a:r>
              <a:rPr lang="en-IN" dirty="0" err="1"/>
              <a:t>innerHTML</a:t>
            </a:r>
            <a:r>
              <a:rPr lang="en-IN" dirty="0"/>
              <a:t> +=</a:t>
            </a:r>
          </a:p>
          <a:p>
            <a:pPr marL="45720" indent="0">
              <a:buNone/>
            </a:pPr>
            <a:r>
              <a:rPr lang="en-IN" dirty="0"/>
              <a:t>                      "</a:t>
            </a:r>
            <a:r>
              <a:rPr lang="en-IN" dirty="0" err="1"/>
              <a:t>MouseOut</a:t>
            </a:r>
            <a:r>
              <a:rPr lang="en-IN" dirty="0"/>
              <a:t> Event" + "&lt;</a:t>
            </a:r>
            <a:r>
              <a:rPr lang="en-IN" dirty="0" err="1"/>
              <a:t>br</a:t>
            </a:r>
            <a:r>
              <a:rPr lang="en-IN" dirty="0"/>
              <a:t>&gt;";</a:t>
            </a:r>
          </a:p>
          <a:p>
            <a:pPr marL="45720" indent="0">
              <a:buNone/>
            </a:pPr>
            <a:r>
              <a:rPr lang="en-IN" dirty="0"/>
              <a:t>        }</a:t>
            </a:r>
          </a:p>
          <a:p>
            <a:pPr marL="45720" indent="0">
              <a:buNone/>
            </a:pPr>
            <a:r>
              <a:rPr lang="en-IN" dirty="0"/>
              <a:t>        function </a:t>
            </a:r>
            <a:r>
              <a:rPr lang="en-IN" dirty="0" err="1"/>
              <a:t>RespondClick</a:t>
            </a:r>
            <a:r>
              <a:rPr lang="en-IN" dirty="0"/>
              <a:t>() {</a:t>
            </a:r>
          </a:p>
          <a:p>
            <a:pPr marL="45720" indent="0">
              <a:buNone/>
            </a:pPr>
            <a:r>
              <a:rPr lang="en-IN" dirty="0"/>
              <a:t>            </a:t>
            </a:r>
            <a:r>
              <a:rPr lang="en-IN" dirty="0" err="1"/>
              <a:t>document.getElementById</a:t>
            </a:r>
            <a:r>
              <a:rPr lang="en-IN" dirty="0"/>
              <a:t>("effect").</a:t>
            </a:r>
            <a:r>
              <a:rPr lang="en-IN" dirty="0" err="1"/>
              <a:t>innerHTML</a:t>
            </a:r>
            <a:r>
              <a:rPr lang="en-IN" dirty="0"/>
              <a:t> +=</a:t>
            </a:r>
          </a:p>
          <a:p>
            <a:pPr marL="45720" indent="0">
              <a:buNone/>
            </a:pPr>
            <a:r>
              <a:rPr lang="en-IN" dirty="0"/>
              <a:t>                      "Click Event" + "&lt;</a:t>
            </a:r>
            <a:r>
              <a:rPr lang="en-IN" dirty="0" err="1"/>
              <a:t>br</a:t>
            </a:r>
            <a:r>
              <a:rPr lang="en-IN" dirty="0"/>
              <a:t>&gt;";</a:t>
            </a:r>
          </a:p>
          <a:p>
            <a:pPr marL="45720" indent="0">
              <a:buNone/>
            </a:pPr>
            <a:r>
              <a:rPr lang="en-IN" dirty="0"/>
              <a:t>        }</a:t>
            </a:r>
          </a:p>
          <a:p>
            <a:pPr marL="45720" indent="0">
              <a:buNone/>
            </a:pPr>
            <a:r>
              <a:rPr lang="en-IN" dirty="0"/>
              <a:t>    &lt;/script&gt;</a:t>
            </a:r>
          </a:p>
          <a:p>
            <a:pPr marL="45720" indent="0">
              <a:buNone/>
            </a:pPr>
            <a:r>
              <a:rPr lang="en-IN" dirty="0"/>
              <a:t>&lt;/body&gt;</a:t>
            </a:r>
          </a:p>
          <a:p>
            <a:pPr marL="45720" indent="0">
              <a:buNone/>
            </a:pPr>
            <a:r>
              <a:rPr lang="en-IN" dirty="0"/>
              <a:t>&lt;/html&gt;</a:t>
            </a:r>
          </a:p>
        </p:txBody>
      </p:sp>
    </p:spTree>
    <p:extLst>
      <p:ext uri="{BB962C8B-B14F-4D97-AF65-F5344CB8AC3E}">
        <p14:creationId xmlns:p14="http://schemas.microsoft.com/office/powerpoint/2010/main" val="318596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4942-1862-6A3A-870A-DDE12A2B54B8}"/>
              </a:ext>
            </a:extLst>
          </p:cNvPr>
          <p:cNvSpPr>
            <a:spLocks noGrp="1"/>
          </p:cNvSpPr>
          <p:nvPr>
            <p:ph type="title"/>
          </p:nvPr>
        </p:nvSpPr>
        <p:spPr>
          <a:xfrm>
            <a:off x="1143000" y="609600"/>
            <a:ext cx="9875520" cy="576105"/>
          </a:xfrm>
        </p:spPr>
        <p:txBody>
          <a:bodyPr>
            <a:normAutofit fontScale="90000"/>
          </a:bodyPr>
          <a:lstStyle/>
          <a:p>
            <a:r>
              <a:rPr lang="en-IN" dirty="0"/>
              <a:t>Event bubbling</a:t>
            </a:r>
          </a:p>
        </p:txBody>
      </p:sp>
      <p:sp>
        <p:nvSpPr>
          <p:cNvPr id="3" name="Content Placeholder 2">
            <a:extLst>
              <a:ext uri="{FF2B5EF4-FFF2-40B4-BE49-F238E27FC236}">
                <a16:creationId xmlns:a16="http://schemas.microsoft.com/office/drawing/2014/main" id="{95B71620-B45D-92E0-5391-096ECF30F53B}"/>
              </a:ext>
            </a:extLst>
          </p:cNvPr>
          <p:cNvSpPr>
            <a:spLocks noGrp="1"/>
          </p:cNvSpPr>
          <p:nvPr>
            <p:ph idx="1"/>
          </p:nvPr>
        </p:nvSpPr>
        <p:spPr>
          <a:xfrm>
            <a:off x="1143000" y="1477108"/>
            <a:ext cx="9872871" cy="4618892"/>
          </a:xfrm>
        </p:spPr>
        <p:txBody>
          <a:bodyPr>
            <a:normAutofit/>
          </a:bodyPr>
          <a:lstStyle/>
          <a:p>
            <a:r>
              <a:rPr lang="en-US" dirty="0"/>
              <a:t>Event bubbling is a method of event propagation in the HTML DOM API when an event is in an element inside another element, and both elements have registered a handle to that event. It is a process that starts with the element that triggered the event and then bubbles up to the containing elements in the hierarchy. In event bubbling, the event is first captured and handled by the innermost element and then propagated to outer elements.</a:t>
            </a:r>
          </a:p>
          <a:p>
            <a:r>
              <a:rPr lang="en-US" dirty="0"/>
              <a:t>Syntax: </a:t>
            </a:r>
          </a:p>
          <a:p>
            <a:pPr lvl="1"/>
            <a:r>
              <a:rPr lang="en-US" dirty="0" err="1"/>
              <a:t>addEventListener</a:t>
            </a:r>
            <a:r>
              <a:rPr lang="en-US" dirty="0"/>
              <a:t>(type, listener, </a:t>
            </a:r>
            <a:r>
              <a:rPr lang="en-US" dirty="0" err="1"/>
              <a:t>useCapture</a:t>
            </a:r>
            <a:r>
              <a:rPr lang="en-US" dirty="0"/>
              <a:t>)</a:t>
            </a:r>
          </a:p>
          <a:p>
            <a:pPr lvl="2"/>
            <a:r>
              <a:rPr lang="en-US" dirty="0"/>
              <a:t>type: Use to refer to the type of event.</a:t>
            </a:r>
          </a:p>
          <a:p>
            <a:pPr lvl="2"/>
            <a:r>
              <a:rPr lang="en-US" dirty="0"/>
              <a:t>listener: Function we want to call when the event of the specified type occurs.</a:t>
            </a:r>
          </a:p>
          <a:p>
            <a:pPr lvl="2"/>
            <a:r>
              <a:rPr lang="en-US" dirty="0" err="1"/>
              <a:t>userCapture</a:t>
            </a:r>
            <a:r>
              <a:rPr lang="en-US" dirty="0"/>
              <a:t>: Boolean value. Boolean value indicates event phase. By Default </a:t>
            </a:r>
            <a:r>
              <a:rPr lang="en-US" dirty="0" err="1"/>
              <a:t>useCapture</a:t>
            </a:r>
            <a:r>
              <a:rPr lang="en-US" dirty="0"/>
              <a:t> is false. It means it is in the bubbling phase.</a:t>
            </a:r>
            <a:endParaRPr lang="en-IN" dirty="0"/>
          </a:p>
        </p:txBody>
      </p:sp>
    </p:spTree>
    <p:extLst>
      <p:ext uri="{BB962C8B-B14F-4D97-AF65-F5344CB8AC3E}">
        <p14:creationId xmlns:p14="http://schemas.microsoft.com/office/powerpoint/2010/main" val="272026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94F7-09C9-ACE7-EE82-B5D7197C1547}"/>
              </a:ext>
            </a:extLst>
          </p:cNvPr>
          <p:cNvSpPr>
            <a:spLocks noGrp="1"/>
          </p:cNvSpPr>
          <p:nvPr>
            <p:ph type="title"/>
          </p:nvPr>
        </p:nvSpPr>
        <p:spPr>
          <a:xfrm>
            <a:off x="1143000" y="609600"/>
            <a:ext cx="9875520" cy="576105"/>
          </a:xfrm>
        </p:spPr>
        <p:txBody>
          <a:bodyPr>
            <a:normAutofit/>
          </a:bodyPr>
          <a:lstStyle/>
          <a:p>
            <a:r>
              <a:rPr lang="en-US" sz="2400" dirty="0"/>
              <a:t>Example 1: This example shows the working of event bubbling in JavaScript.</a:t>
            </a:r>
            <a:endParaRPr lang="en-IN" sz="2400" dirty="0"/>
          </a:p>
        </p:txBody>
      </p:sp>
      <p:sp>
        <p:nvSpPr>
          <p:cNvPr id="3" name="Content Placeholder 2">
            <a:extLst>
              <a:ext uri="{FF2B5EF4-FFF2-40B4-BE49-F238E27FC236}">
                <a16:creationId xmlns:a16="http://schemas.microsoft.com/office/drawing/2014/main" id="{C8654994-FE0B-6F7B-B2D8-4E2483B162F0}"/>
              </a:ext>
            </a:extLst>
          </p:cNvPr>
          <p:cNvSpPr>
            <a:spLocks noGrp="1"/>
          </p:cNvSpPr>
          <p:nvPr>
            <p:ph idx="1"/>
          </p:nvPr>
        </p:nvSpPr>
        <p:spPr>
          <a:xfrm>
            <a:off x="1143000" y="1366576"/>
            <a:ext cx="9872871" cy="4729424"/>
          </a:xfrm>
        </p:spPr>
        <p:txBody>
          <a:bodyPr numCol="2">
            <a:normAutofit fontScale="55000" lnSpcReduction="20000"/>
          </a:bodyPr>
          <a:lstStyle/>
          <a:p>
            <a:pPr marL="45720" indent="0">
              <a:buNone/>
            </a:pPr>
            <a:r>
              <a:rPr lang="en-IN" dirty="0"/>
              <a:t>&lt;!DOCTYPE html&gt;</a:t>
            </a:r>
          </a:p>
          <a:p>
            <a:pPr marL="45720" indent="0">
              <a:buNone/>
            </a:pPr>
            <a:r>
              <a:rPr lang="en-IN" dirty="0"/>
              <a:t>&lt;html&gt;</a:t>
            </a:r>
          </a:p>
          <a:p>
            <a:pPr marL="45720" indent="0">
              <a:buNone/>
            </a:pPr>
            <a:r>
              <a:rPr lang="en-IN" dirty="0"/>
              <a:t>&lt;head&gt;</a:t>
            </a:r>
          </a:p>
          <a:p>
            <a:pPr marL="45720" indent="0">
              <a:buNone/>
            </a:pPr>
            <a:r>
              <a:rPr lang="en-IN" dirty="0"/>
              <a:t>    &lt;title&gt;</a:t>
            </a:r>
          </a:p>
          <a:p>
            <a:pPr marL="45720" indent="0">
              <a:buNone/>
            </a:pPr>
            <a:r>
              <a:rPr lang="en-IN" dirty="0"/>
              <a:t>        Bubbling Event in </a:t>
            </a:r>
            <a:r>
              <a:rPr lang="en-IN" dirty="0" err="1"/>
              <a:t>Javascript</a:t>
            </a:r>
            <a:endParaRPr lang="en-IN" dirty="0"/>
          </a:p>
          <a:p>
            <a:pPr marL="45720" indent="0">
              <a:buNone/>
            </a:pPr>
            <a:r>
              <a:rPr lang="en-IN" dirty="0"/>
              <a:t>    &lt;/title&gt;</a:t>
            </a:r>
          </a:p>
          <a:p>
            <a:pPr marL="45720" indent="0">
              <a:buNone/>
            </a:pPr>
            <a:r>
              <a:rPr lang="en-IN" dirty="0"/>
              <a:t>&lt;/head&gt;</a:t>
            </a:r>
          </a:p>
          <a:p>
            <a:pPr marL="45720" indent="0">
              <a:buNone/>
            </a:pPr>
            <a:r>
              <a:rPr lang="en-IN" dirty="0"/>
              <a:t>&lt;body&gt;</a:t>
            </a:r>
          </a:p>
          <a:p>
            <a:pPr marL="45720" indent="0">
              <a:buNone/>
            </a:pPr>
            <a:r>
              <a:rPr lang="en-IN" dirty="0"/>
              <a:t>    &lt;h2&gt;Bubbling Event in </a:t>
            </a:r>
            <a:r>
              <a:rPr lang="en-IN" dirty="0" err="1"/>
              <a:t>Javascript</a:t>
            </a:r>
            <a:r>
              <a:rPr lang="en-IN" dirty="0"/>
              <a:t>&lt;/h2&gt;</a:t>
            </a:r>
          </a:p>
          <a:p>
            <a:pPr marL="45720" indent="0">
              <a:buNone/>
            </a:pPr>
            <a:r>
              <a:rPr lang="en-IN" dirty="0"/>
              <a:t>    &lt;div id="parent"&gt;</a:t>
            </a:r>
          </a:p>
          <a:p>
            <a:pPr marL="45720" indent="0">
              <a:buNone/>
            </a:pPr>
            <a:r>
              <a:rPr lang="en-IN" dirty="0"/>
              <a:t>      &lt;button&gt;</a:t>
            </a:r>
          </a:p>
          <a:p>
            <a:pPr marL="45720" indent="0">
              <a:buNone/>
            </a:pPr>
            <a:r>
              <a:rPr lang="en-IN" dirty="0"/>
              <a:t>          &lt;h2&gt;Parent&lt;/h2&gt;</a:t>
            </a:r>
          </a:p>
          <a:p>
            <a:pPr marL="45720" indent="0">
              <a:buNone/>
            </a:pPr>
            <a:r>
              <a:rPr lang="en-IN" dirty="0"/>
              <a:t>      &lt;/button&gt;</a:t>
            </a:r>
          </a:p>
          <a:p>
            <a:pPr marL="45720" indent="0">
              <a:buNone/>
            </a:pPr>
            <a:r>
              <a:rPr lang="en-IN" dirty="0"/>
              <a:t>      &lt;button id="child"&gt;</a:t>
            </a:r>
          </a:p>
          <a:p>
            <a:pPr marL="45720" indent="0">
              <a:buNone/>
            </a:pPr>
            <a:r>
              <a:rPr lang="en-IN" dirty="0"/>
              <a:t>&lt;p&gt;Child&lt;/p&gt;</a:t>
            </a:r>
          </a:p>
          <a:p>
            <a:pPr marL="45720" indent="0">
              <a:buNone/>
            </a:pPr>
            <a:r>
              <a:rPr lang="en-IN" dirty="0"/>
              <a:t>      &lt;/button&gt;</a:t>
            </a:r>
          </a:p>
          <a:p>
            <a:pPr marL="45720" indent="0">
              <a:buNone/>
            </a:pPr>
            <a:r>
              <a:rPr lang="en-IN" dirty="0"/>
              <a:t>    &lt;/div&gt;&lt;</a:t>
            </a:r>
            <a:r>
              <a:rPr lang="en-IN" dirty="0" err="1"/>
              <a:t>br</a:t>
            </a:r>
            <a:r>
              <a:rPr lang="en-IN" dirty="0"/>
              <a:t>&gt;</a:t>
            </a:r>
          </a:p>
          <a:p>
            <a:pPr marL="45720" indent="0">
              <a:buNone/>
            </a:pPr>
            <a:r>
              <a:rPr lang="en-IN" dirty="0"/>
              <a:t>    &lt;script&gt;</a:t>
            </a:r>
          </a:p>
          <a:p>
            <a:pPr marL="45720" indent="0">
              <a:buNone/>
            </a:pPr>
            <a:r>
              <a:rPr lang="en-IN" dirty="0"/>
              <a:t>        </a:t>
            </a:r>
            <a:r>
              <a:rPr lang="en-IN" dirty="0" err="1"/>
              <a:t>document.getElementById</a:t>
            </a:r>
            <a:r>
              <a:rPr lang="en-IN" dirty="0"/>
              <a:t>(</a:t>
            </a:r>
          </a:p>
          <a:p>
            <a:pPr marL="45720" indent="0">
              <a:buNone/>
            </a:pPr>
            <a:r>
              <a:rPr lang="en-IN" dirty="0"/>
              <a:t>"child").</a:t>
            </a:r>
            <a:r>
              <a:rPr lang="en-IN" dirty="0" err="1"/>
              <a:t>addEventListener</a:t>
            </a:r>
            <a:r>
              <a:rPr lang="en-IN" dirty="0"/>
              <a:t>("click", function () {</a:t>
            </a:r>
          </a:p>
          <a:p>
            <a:pPr marL="45720" indent="0">
              <a:buNone/>
            </a:pPr>
            <a:r>
              <a:rPr lang="en-IN" dirty="0"/>
              <a:t>            alert("You clicked the Child element!");</a:t>
            </a:r>
          </a:p>
          <a:p>
            <a:pPr marL="45720" indent="0">
              <a:buNone/>
            </a:pPr>
            <a:r>
              <a:rPr lang="en-IN" dirty="0"/>
              <a:t>        }, false);</a:t>
            </a:r>
          </a:p>
          <a:p>
            <a:pPr marL="45720" indent="0">
              <a:buNone/>
            </a:pPr>
            <a:r>
              <a:rPr lang="en-IN" dirty="0"/>
              <a:t>        </a:t>
            </a:r>
            <a:r>
              <a:rPr lang="en-IN" dirty="0" err="1"/>
              <a:t>document.getElementById</a:t>
            </a:r>
            <a:r>
              <a:rPr lang="en-IN" dirty="0"/>
              <a:t>(</a:t>
            </a:r>
          </a:p>
          <a:p>
            <a:pPr marL="45720" indent="0">
              <a:buNone/>
            </a:pPr>
            <a:r>
              <a:rPr lang="en-IN" dirty="0"/>
              <a:t>"parent").</a:t>
            </a:r>
            <a:r>
              <a:rPr lang="en-IN" dirty="0" err="1"/>
              <a:t>addEventListener</a:t>
            </a:r>
            <a:r>
              <a:rPr lang="en-IN" dirty="0"/>
              <a:t>("click", function () {</a:t>
            </a:r>
          </a:p>
          <a:p>
            <a:pPr marL="45720" indent="0">
              <a:buNone/>
            </a:pPr>
            <a:r>
              <a:rPr lang="en-IN" dirty="0"/>
              <a:t>            alert("You clicked the parent element!");</a:t>
            </a:r>
          </a:p>
          <a:p>
            <a:pPr marL="45720" indent="0">
              <a:buNone/>
            </a:pPr>
            <a:r>
              <a:rPr lang="en-IN" dirty="0"/>
              <a:t>        }, false);</a:t>
            </a:r>
          </a:p>
          <a:p>
            <a:pPr marL="45720" indent="0">
              <a:buNone/>
            </a:pPr>
            <a:r>
              <a:rPr lang="en-IN" dirty="0"/>
              <a:t>    &lt;/script&gt;</a:t>
            </a:r>
          </a:p>
          <a:p>
            <a:pPr marL="45720" indent="0">
              <a:buNone/>
            </a:pPr>
            <a:r>
              <a:rPr lang="en-IN" dirty="0"/>
              <a:t>&lt;/body&gt;</a:t>
            </a:r>
          </a:p>
          <a:p>
            <a:pPr marL="45720" indent="0">
              <a:buNone/>
            </a:pPr>
            <a:r>
              <a:rPr lang="en-IN" dirty="0"/>
              <a:t>&lt;/html&gt;</a:t>
            </a:r>
          </a:p>
        </p:txBody>
      </p:sp>
    </p:spTree>
    <p:extLst>
      <p:ext uri="{BB962C8B-B14F-4D97-AF65-F5344CB8AC3E}">
        <p14:creationId xmlns:p14="http://schemas.microsoft.com/office/powerpoint/2010/main" val="1823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56C-92C8-A492-5F2D-D14B1BD637B4}"/>
              </a:ext>
            </a:extLst>
          </p:cNvPr>
          <p:cNvSpPr>
            <a:spLocks noGrp="1"/>
          </p:cNvSpPr>
          <p:nvPr>
            <p:ph type="title"/>
          </p:nvPr>
        </p:nvSpPr>
        <p:spPr/>
        <p:txBody>
          <a:bodyPr>
            <a:normAutofit/>
          </a:bodyPr>
          <a:lstStyle/>
          <a:p>
            <a:r>
              <a:rPr lang="en-US" b="1" i="0" dirty="0">
                <a:solidFill>
                  <a:srgbClr val="0A0A23"/>
                </a:solidFill>
                <a:effectLst/>
                <a:latin typeface="Lato" panose="020F0502020204030203" pitchFamily="34" charset="0"/>
              </a:rPr>
              <a:t>Event Delegation in JavaScript –Explained with an Example</a:t>
            </a:r>
            <a:endParaRPr lang="en-IN" dirty="0"/>
          </a:p>
        </p:txBody>
      </p:sp>
      <p:sp>
        <p:nvSpPr>
          <p:cNvPr id="3" name="Content Placeholder 2">
            <a:extLst>
              <a:ext uri="{FF2B5EF4-FFF2-40B4-BE49-F238E27FC236}">
                <a16:creationId xmlns:a16="http://schemas.microsoft.com/office/drawing/2014/main" id="{5F8F0093-61F1-567F-8676-A89E25B98CA3}"/>
              </a:ext>
            </a:extLst>
          </p:cNvPr>
          <p:cNvSpPr>
            <a:spLocks noGrp="1"/>
          </p:cNvSpPr>
          <p:nvPr>
            <p:ph idx="1"/>
          </p:nvPr>
        </p:nvSpPr>
        <p:spPr>
          <a:xfrm>
            <a:off x="1143000" y="2057399"/>
            <a:ext cx="9872871" cy="4313255"/>
          </a:xfrm>
        </p:spPr>
        <p:txBody>
          <a:bodyPr>
            <a:normAutofit fontScale="85000" lnSpcReduction="20000"/>
          </a:bodyPr>
          <a:lstStyle/>
          <a:p>
            <a:pPr marL="45720" indent="0">
              <a:buNone/>
            </a:pPr>
            <a:r>
              <a:rPr lang="en-US" b="0" i="0" dirty="0">
                <a:solidFill>
                  <a:srgbClr val="0A0A23"/>
                </a:solidFill>
                <a:effectLst/>
                <a:latin typeface="Lato" panose="020F0502020204030203" pitchFamily="34" charset="0"/>
              </a:rPr>
              <a:t>Event Delegation is a pattern based upon the concept of </a:t>
            </a:r>
            <a:r>
              <a:rPr lang="en-US" b="0" i="0" u="sng" dirty="0">
                <a:effectLst/>
                <a:latin typeface="Lato" panose="020F0502020204030203" pitchFamily="34" charset="0"/>
                <a:hlinkClick r:id="rId2"/>
              </a:rPr>
              <a:t>Event Bubbling</a:t>
            </a:r>
            <a:r>
              <a:rPr lang="en-US" b="0" i="0" dirty="0">
                <a:solidFill>
                  <a:srgbClr val="0A0A23"/>
                </a:solidFill>
                <a:effectLst/>
                <a:latin typeface="Lato" panose="020F0502020204030203" pitchFamily="34" charset="0"/>
              </a:rPr>
              <a:t>. It is an event-handling pattern that allows you to handle events at a higher level in the DOM tree other than the level where the event was first received.</a:t>
            </a:r>
          </a:p>
          <a:p>
            <a:pPr marL="45720" indent="0">
              <a:buNone/>
            </a:pPr>
            <a:r>
              <a:rPr lang="en-US" dirty="0"/>
              <a:t>A Brief Intro to Event Propagation</a:t>
            </a:r>
          </a:p>
          <a:p>
            <a:pPr marL="45720" indent="0">
              <a:buNone/>
            </a:pPr>
            <a:r>
              <a:rPr lang="en-US" dirty="0"/>
              <a:t>By default, events triggered on an element propagate up the DOM tree to the element's parent, its ancestors, and on up until the root element (html).</a:t>
            </a:r>
          </a:p>
          <a:p>
            <a:pPr marL="45720" indent="0">
              <a:buNone/>
            </a:pPr>
            <a:r>
              <a:rPr lang="en-US" dirty="0"/>
              <a:t>Look at this example:</a:t>
            </a:r>
          </a:p>
          <a:p>
            <a:pPr marL="274320" lvl="1" indent="0">
              <a:buNone/>
            </a:pPr>
            <a:r>
              <a:rPr lang="en-US" dirty="0"/>
              <a:t>&lt;div&gt;</a:t>
            </a:r>
          </a:p>
          <a:p>
            <a:pPr marL="274320" lvl="1" indent="0">
              <a:buNone/>
            </a:pPr>
            <a:r>
              <a:rPr lang="en-US" dirty="0"/>
              <a:t>  &lt;span&gt;</a:t>
            </a:r>
          </a:p>
          <a:p>
            <a:pPr marL="274320" lvl="1" indent="0">
              <a:buNone/>
            </a:pPr>
            <a:r>
              <a:rPr lang="en-US" dirty="0"/>
              <a:t>    &lt;button&gt;Click Me!&lt;/button&gt;</a:t>
            </a:r>
          </a:p>
          <a:p>
            <a:pPr marL="274320" lvl="1" indent="0">
              <a:buNone/>
            </a:pPr>
            <a:r>
              <a:rPr lang="en-US" dirty="0"/>
              <a:t>  &lt;/span&gt;</a:t>
            </a:r>
          </a:p>
          <a:p>
            <a:pPr marL="274320" lvl="1" indent="0">
              <a:buNone/>
            </a:pPr>
            <a:r>
              <a:rPr lang="en-US" dirty="0"/>
              <a:t>&lt;/div&gt;</a:t>
            </a:r>
          </a:p>
          <a:p>
            <a:pPr marL="45720" indent="0">
              <a:buNone/>
            </a:pPr>
            <a:r>
              <a:rPr lang="en-US" dirty="0"/>
              <a:t>Here we have a div which is a parent of a span which in turn is a parent of the button element.</a:t>
            </a:r>
          </a:p>
          <a:p>
            <a:pPr marL="45720" indent="0">
              <a:buNone/>
            </a:pPr>
            <a:r>
              <a:rPr lang="en-US" dirty="0"/>
              <a:t>Due to event bubbling, when the button receives an event, say click, that event bubbles up the tree, so span and div will respectively receive the event also.</a:t>
            </a:r>
            <a:endParaRPr lang="en-IN" dirty="0"/>
          </a:p>
        </p:txBody>
      </p:sp>
    </p:spTree>
    <p:extLst>
      <p:ext uri="{BB962C8B-B14F-4D97-AF65-F5344CB8AC3E}">
        <p14:creationId xmlns:p14="http://schemas.microsoft.com/office/powerpoint/2010/main" val="421846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5155C-ADB3-1FB5-4565-6FD3FC79C784}"/>
              </a:ext>
            </a:extLst>
          </p:cNvPr>
          <p:cNvSpPr>
            <a:spLocks noGrp="1"/>
          </p:cNvSpPr>
          <p:nvPr>
            <p:ph idx="1"/>
          </p:nvPr>
        </p:nvSpPr>
        <p:spPr>
          <a:xfrm>
            <a:off x="1143000" y="763675"/>
            <a:ext cx="9872871" cy="5536641"/>
          </a:xfrm>
        </p:spPr>
        <p:txBody>
          <a:bodyPr>
            <a:normAutofit fontScale="92500" lnSpcReduction="20000"/>
          </a:bodyPr>
          <a:lstStyle/>
          <a:p>
            <a:pPr marL="45720" indent="0">
              <a:buNone/>
            </a:pPr>
            <a:r>
              <a:rPr lang="en-US" sz="3800" b="1" dirty="0"/>
              <a:t>How Does Event Delegation Work?</a:t>
            </a:r>
          </a:p>
          <a:p>
            <a:pPr marL="45720" indent="0">
              <a:buNone/>
            </a:pPr>
            <a:r>
              <a:rPr lang="en-US" dirty="0"/>
              <a:t>With event delegation, instead of handling the click event on the button, you can handle it on the div.</a:t>
            </a:r>
          </a:p>
          <a:p>
            <a:pPr marL="45720" indent="0">
              <a:buNone/>
            </a:pPr>
            <a:r>
              <a:rPr lang="en-US" dirty="0"/>
              <a:t>The idea is that you "delegate" the handling of an event to a different element (in this case, the div, which is a parent element) instead of the actual element (the button) that received the event.</a:t>
            </a:r>
          </a:p>
          <a:p>
            <a:pPr marL="45720" indent="0">
              <a:buNone/>
            </a:pPr>
            <a:r>
              <a:rPr lang="en-US" dirty="0"/>
              <a:t>Here's what I mean by that in code:</a:t>
            </a:r>
          </a:p>
          <a:p>
            <a:pPr marL="274320" lvl="1" indent="0">
              <a:buNone/>
            </a:pPr>
            <a:r>
              <a:rPr lang="en-US" dirty="0"/>
              <a:t>const div = </a:t>
            </a:r>
            <a:r>
              <a:rPr lang="en-US" dirty="0" err="1"/>
              <a:t>document.getElementsByTagName</a:t>
            </a:r>
            <a:r>
              <a:rPr lang="en-US" dirty="0"/>
              <a:t>("div")[0]</a:t>
            </a:r>
          </a:p>
          <a:p>
            <a:pPr marL="274320" lvl="1" indent="0">
              <a:buNone/>
            </a:pPr>
            <a:r>
              <a:rPr lang="en-US" dirty="0" err="1"/>
              <a:t>div.addEventListener</a:t>
            </a:r>
            <a:r>
              <a:rPr lang="en-US" dirty="0"/>
              <a:t>("click", (event) =&gt; {</a:t>
            </a:r>
          </a:p>
          <a:p>
            <a:pPr marL="274320" lvl="1" indent="0">
              <a:buNone/>
            </a:pPr>
            <a:r>
              <a:rPr lang="en-US" dirty="0"/>
              <a:t>  if(</a:t>
            </a:r>
            <a:r>
              <a:rPr lang="en-US" dirty="0" err="1"/>
              <a:t>event.target.tagName</a:t>
            </a:r>
            <a:r>
              <a:rPr lang="en-US" dirty="0"/>
              <a:t> === 'BUTTON') {</a:t>
            </a:r>
          </a:p>
          <a:p>
            <a:pPr marL="274320" lvl="1" indent="0">
              <a:buNone/>
            </a:pPr>
            <a:r>
              <a:rPr lang="en-US" dirty="0"/>
              <a:t>    console.log("button was clicked")</a:t>
            </a:r>
          </a:p>
          <a:p>
            <a:pPr marL="274320" lvl="1" indent="0">
              <a:buNone/>
            </a:pPr>
            <a:r>
              <a:rPr lang="en-US" dirty="0"/>
              <a:t>  }</a:t>
            </a:r>
          </a:p>
          <a:p>
            <a:pPr marL="274320" lvl="1" indent="0">
              <a:buNone/>
            </a:pPr>
            <a:r>
              <a:rPr lang="en-US" dirty="0"/>
              <a:t>})</a:t>
            </a:r>
          </a:p>
          <a:p>
            <a:pPr marL="45720" indent="0">
              <a:buNone/>
            </a:pPr>
            <a:r>
              <a:rPr lang="en-US" dirty="0"/>
              <a:t>The event object has a target property which contains information about the element that actually received the event. On </a:t>
            </a:r>
            <a:r>
              <a:rPr lang="en-US" dirty="0" err="1"/>
              <a:t>target.tagName</a:t>
            </a:r>
            <a:r>
              <a:rPr lang="en-US" dirty="0"/>
              <a:t>, we get the name of the tag for the element, and we check if it's BUTTON.</a:t>
            </a:r>
          </a:p>
          <a:p>
            <a:pPr marL="45720" indent="0">
              <a:buNone/>
            </a:pPr>
            <a:r>
              <a:rPr lang="en-US" dirty="0"/>
              <a:t>With this code, when you click the button, the event bubbles up to the div which handles the event.</a:t>
            </a:r>
            <a:endParaRPr lang="en-IN" dirty="0"/>
          </a:p>
        </p:txBody>
      </p:sp>
    </p:spTree>
    <p:extLst>
      <p:ext uri="{BB962C8B-B14F-4D97-AF65-F5344CB8AC3E}">
        <p14:creationId xmlns:p14="http://schemas.microsoft.com/office/powerpoint/2010/main" val="311109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EC2E8-7A16-4C93-63DF-9C7A4663C118}"/>
              </a:ext>
            </a:extLst>
          </p:cNvPr>
          <p:cNvSpPr>
            <a:spLocks noGrp="1"/>
          </p:cNvSpPr>
          <p:nvPr>
            <p:ph idx="1"/>
          </p:nvPr>
        </p:nvSpPr>
        <p:spPr>
          <a:xfrm>
            <a:off x="1143000" y="582804"/>
            <a:ext cx="9872871" cy="5717512"/>
          </a:xfrm>
        </p:spPr>
        <p:txBody>
          <a:bodyPr>
            <a:normAutofit fontScale="70000" lnSpcReduction="20000"/>
          </a:bodyPr>
          <a:lstStyle/>
          <a:p>
            <a:pPr marL="45720" indent="0">
              <a:buNone/>
            </a:pPr>
            <a:r>
              <a:rPr lang="en-US" sz="5600" b="1" dirty="0"/>
              <a:t>Benefits of Event Delegation</a:t>
            </a:r>
          </a:p>
          <a:p>
            <a:pPr marL="45720" indent="0">
              <a:buNone/>
            </a:pPr>
            <a:r>
              <a:rPr lang="en-US" dirty="0"/>
              <a:t>Event Delegation is a useful pattern that allows you to write cleaner code, and create fewer event listeners with similar logic.</a:t>
            </a:r>
          </a:p>
          <a:p>
            <a:pPr marL="45720" indent="0">
              <a:buNone/>
            </a:pPr>
            <a:r>
              <a:rPr lang="en-US" dirty="0"/>
              <a:t>What do I mean by this? Look at this code:</a:t>
            </a:r>
          </a:p>
          <a:p>
            <a:pPr marL="274320" lvl="1" indent="0">
              <a:buNone/>
            </a:pPr>
            <a:r>
              <a:rPr lang="en-US" dirty="0"/>
              <a:t>&lt;div&gt;</a:t>
            </a:r>
          </a:p>
          <a:p>
            <a:pPr marL="274320" lvl="1" indent="0">
              <a:buNone/>
            </a:pPr>
            <a:r>
              <a:rPr lang="en-US" dirty="0"/>
              <a:t>  &lt;button&gt;Button 1&lt;/button&gt;</a:t>
            </a:r>
          </a:p>
          <a:p>
            <a:pPr marL="274320" lvl="1" indent="0">
              <a:buNone/>
            </a:pPr>
            <a:r>
              <a:rPr lang="en-US" dirty="0"/>
              <a:t>  &lt;button&gt;Button 2&lt;/button&gt;</a:t>
            </a:r>
          </a:p>
          <a:p>
            <a:pPr marL="274320" lvl="1" indent="0">
              <a:buNone/>
            </a:pPr>
            <a:r>
              <a:rPr lang="en-US" dirty="0"/>
              <a:t>  &lt;button&gt;Button 3&lt;/button&gt;</a:t>
            </a:r>
          </a:p>
          <a:p>
            <a:pPr marL="274320" lvl="1" indent="0">
              <a:buNone/>
            </a:pPr>
            <a:r>
              <a:rPr lang="en-US" dirty="0"/>
              <a:t>&lt;/div&gt;</a:t>
            </a:r>
          </a:p>
          <a:p>
            <a:pPr marL="45720" indent="0">
              <a:buNone/>
            </a:pPr>
            <a:r>
              <a:rPr lang="en-US" dirty="0"/>
              <a:t>Here we have 3 buttons. Let's say we wanted to handle a click event on each button, such that when it is clicked, the button's text is logged to the console. We can implement that like this:</a:t>
            </a:r>
          </a:p>
          <a:p>
            <a:pPr marL="274320" lvl="1" indent="0">
              <a:buNone/>
            </a:pPr>
            <a:r>
              <a:rPr lang="en-US" dirty="0"/>
              <a:t>const buttons = </a:t>
            </a:r>
            <a:r>
              <a:rPr lang="en-US" dirty="0" err="1"/>
              <a:t>document.querySelectorAll</a:t>
            </a:r>
            <a:r>
              <a:rPr lang="en-US" dirty="0"/>
              <a:t>('button')</a:t>
            </a:r>
          </a:p>
          <a:p>
            <a:pPr marL="274320" lvl="1" indent="0">
              <a:buNone/>
            </a:pPr>
            <a:r>
              <a:rPr lang="en-US" dirty="0" err="1"/>
              <a:t>buttons.forEach</a:t>
            </a:r>
            <a:r>
              <a:rPr lang="en-US" dirty="0"/>
              <a:t>(button =&gt; {</a:t>
            </a:r>
          </a:p>
          <a:p>
            <a:pPr marL="274320" lvl="1" indent="0">
              <a:buNone/>
            </a:pPr>
            <a:r>
              <a:rPr lang="en-US" dirty="0"/>
              <a:t>  </a:t>
            </a:r>
            <a:r>
              <a:rPr lang="en-US" dirty="0" err="1"/>
              <a:t>button.addEventListener</a:t>
            </a:r>
            <a:r>
              <a:rPr lang="en-US" dirty="0"/>
              <a:t>("click", (event) =&gt; {</a:t>
            </a:r>
          </a:p>
          <a:p>
            <a:pPr marL="274320" lvl="1" indent="0">
              <a:buNone/>
            </a:pPr>
            <a:r>
              <a:rPr lang="en-US" dirty="0"/>
              <a:t>    console.log(</a:t>
            </a:r>
            <a:r>
              <a:rPr lang="en-US" dirty="0" err="1"/>
              <a:t>event.target.innerText</a:t>
            </a:r>
            <a:r>
              <a:rPr lang="en-US" dirty="0"/>
              <a:t>)</a:t>
            </a:r>
          </a:p>
          <a:p>
            <a:pPr marL="274320" lvl="1" indent="0">
              <a:buNone/>
            </a:pPr>
            <a:r>
              <a:rPr lang="en-US" dirty="0"/>
              <a:t>  })</a:t>
            </a:r>
          </a:p>
          <a:p>
            <a:pPr marL="274320" lvl="1" indent="0">
              <a:buNone/>
            </a:pPr>
            <a:r>
              <a:rPr lang="en-US" dirty="0"/>
              <a:t>})</a:t>
            </a:r>
          </a:p>
          <a:p>
            <a:pPr marL="274320" lvl="1" indent="0">
              <a:buNone/>
            </a:pPr>
            <a:r>
              <a:rPr lang="en-US" dirty="0"/>
              <a:t>I'm using </a:t>
            </a:r>
            <a:r>
              <a:rPr lang="en-US" dirty="0" err="1"/>
              <a:t>querySelectorAll</a:t>
            </a:r>
            <a:r>
              <a:rPr lang="en-US" dirty="0"/>
              <a:t> here as it returns a </a:t>
            </a:r>
            <a:r>
              <a:rPr lang="en-US" dirty="0" err="1"/>
              <a:t>NodeList</a:t>
            </a:r>
            <a:r>
              <a:rPr lang="en-US" dirty="0"/>
              <a:t> which I can use the </a:t>
            </a:r>
            <a:r>
              <a:rPr lang="en-US" dirty="0" err="1"/>
              <a:t>forEach</a:t>
            </a:r>
            <a:r>
              <a:rPr lang="en-US" dirty="0"/>
              <a:t> method for. </a:t>
            </a:r>
            <a:r>
              <a:rPr lang="en-US" dirty="0" err="1"/>
              <a:t>getElementsByTagName</a:t>
            </a:r>
            <a:r>
              <a:rPr lang="en-US" dirty="0"/>
              <a:t> returns an </a:t>
            </a:r>
            <a:r>
              <a:rPr lang="en-US" dirty="0" err="1"/>
              <a:t>HTMLCollection</a:t>
            </a:r>
            <a:r>
              <a:rPr lang="en-US" dirty="0"/>
              <a:t> which doesn't have the </a:t>
            </a:r>
            <a:r>
              <a:rPr lang="en-US" dirty="0" err="1"/>
              <a:t>forEach</a:t>
            </a:r>
            <a:r>
              <a:rPr lang="en-US" dirty="0"/>
              <a:t> method.</a:t>
            </a:r>
          </a:p>
          <a:p>
            <a:pPr marL="45720" indent="0">
              <a:buNone/>
            </a:pPr>
            <a:r>
              <a:rPr lang="en-US" dirty="0"/>
              <a:t>When you click on the first button, you have "Button 1" logged on the console. For the second button, "Button 2" is logged, and for the third button, "Button 3" is logged.</a:t>
            </a:r>
          </a:p>
          <a:p>
            <a:pPr marL="45720" indent="0">
              <a:buNone/>
            </a:pPr>
            <a:r>
              <a:rPr lang="en-US" dirty="0"/>
              <a:t>Although this works as we want, we have created three event listeners for the three buttons.</a:t>
            </a:r>
            <a:endParaRPr lang="en-IN" dirty="0"/>
          </a:p>
        </p:txBody>
      </p:sp>
    </p:spTree>
    <p:extLst>
      <p:ext uri="{BB962C8B-B14F-4D97-AF65-F5344CB8AC3E}">
        <p14:creationId xmlns:p14="http://schemas.microsoft.com/office/powerpoint/2010/main" val="261812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F06F2-2E45-05B2-ACBA-EF78DDBD2158}"/>
              </a:ext>
            </a:extLst>
          </p:cNvPr>
          <p:cNvSpPr>
            <a:spLocks noGrp="1"/>
          </p:cNvSpPr>
          <p:nvPr>
            <p:ph idx="1"/>
          </p:nvPr>
        </p:nvSpPr>
        <p:spPr>
          <a:xfrm>
            <a:off x="1143000" y="612948"/>
            <a:ext cx="9872871" cy="5483051"/>
          </a:xfrm>
        </p:spPr>
        <p:txBody>
          <a:bodyPr>
            <a:normAutofit fontScale="77500" lnSpcReduction="20000"/>
          </a:bodyPr>
          <a:lstStyle/>
          <a:p>
            <a:pPr marL="45720" indent="0">
              <a:buNone/>
            </a:pPr>
            <a:r>
              <a:rPr lang="en-US" dirty="0"/>
              <a:t>Since the click event on these buttons propagates upward in the DOM tree, we can use a common parent or ancestor that they have to handle the event. In this case, we delegate a common parent that they share to handle the logic we want.</a:t>
            </a:r>
          </a:p>
          <a:p>
            <a:pPr marL="45720" indent="0">
              <a:buNone/>
            </a:pPr>
            <a:r>
              <a:rPr lang="en-US" dirty="0"/>
              <a:t>Here's how:</a:t>
            </a:r>
          </a:p>
          <a:p>
            <a:pPr marL="274320" lvl="1" indent="0">
              <a:buNone/>
            </a:pPr>
            <a:r>
              <a:rPr lang="en-US" dirty="0"/>
              <a:t>const div = </a:t>
            </a:r>
            <a:r>
              <a:rPr lang="en-US" dirty="0" err="1"/>
              <a:t>document.querySelector</a:t>
            </a:r>
            <a:r>
              <a:rPr lang="en-US" dirty="0"/>
              <a:t>('div')</a:t>
            </a:r>
          </a:p>
          <a:p>
            <a:pPr marL="274320" lvl="1" indent="0">
              <a:buNone/>
            </a:pPr>
            <a:r>
              <a:rPr lang="en-US" dirty="0" err="1"/>
              <a:t>div.addEventListener</a:t>
            </a:r>
            <a:r>
              <a:rPr lang="en-US" dirty="0"/>
              <a:t>("click", (event) =&gt; {</a:t>
            </a:r>
          </a:p>
          <a:p>
            <a:pPr marL="274320" lvl="1" indent="0">
              <a:buNone/>
            </a:pPr>
            <a:r>
              <a:rPr lang="en-US" dirty="0"/>
              <a:t>  if(</a:t>
            </a:r>
            <a:r>
              <a:rPr lang="en-US" dirty="0" err="1"/>
              <a:t>event.target.tagName</a:t>
            </a:r>
            <a:r>
              <a:rPr lang="en-US" dirty="0"/>
              <a:t> === 'BUTTON') {</a:t>
            </a:r>
          </a:p>
          <a:p>
            <a:pPr marL="274320" lvl="1" indent="0">
              <a:buNone/>
            </a:pPr>
            <a:r>
              <a:rPr lang="en-US" dirty="0"/>
              <a:t>    console.log(</a:t>
            </a:r>
            <a:r>
              <a:rPr lang="en-US" dirty="0" err="1"/>
              <a:t>event.target.innerText</a:t>
            </a:r>
            <a:r>
              <a:rPr lang="en-US" dirty="0"/>
              <a:t>)</a:t>
            </a:r>
          </a:p>
          <a:p>
            <a:pPr marL="274320" lvl="1" indent="0">
              <a:buNone/>
            </a:pPr>
            <a:r>
              <a:rPr lang="en-US" dirty="0"/>
              <a:t>  }</a:t>
            </a:r>
          </a:p>
          <a:p>
            <a:pPr marL="274320" lvl="1" indent="0">
              <a:buNone/>
            </a:pPr>
            <a:r>
              <a:rPr lang="en-US" dirty="0"/>
              <a:t>})</a:t>
            </a:r>
          </a:p>
          <a:p>
            <a:pPr marL="45720" indent="0">
              <a:buNone/>
            </a:pPr>
            <a:r>
              <a:rPr lang="en-US" dirty="0"/>
              <a:t>Now, we have just one event listener, but the same logic: when you click the first button, "Button 1" is logged to the console, and the same thing for the other buttons.</a:t>
            </a:r>
          </a:p>
          <a:p>
            <a:pPr marL="45720" indent="0">
              <a:buNone/>
            </a:pPr>
            <a:r>
              <a:rPr lang="en-US" dirty="0"/>
              <a:t>Even if we add an extra button like this:</a:t>
            </a:r>
          </a:p>
          <a:p>
            <a:pPr marL="274320" lvl="1" indent="0">
              <a:buNone/>
            </a:pPr>
            <a:r>
              <a:rPr lang="en-US" dirty="0"/>
              <a:t>&lt;div&gt;</a:t>
            </a:r>
          </a:p>
          <a:p>
            <a:pPr marL="274320" lvl="1" indent="0">
              <a:buNone/>
            </a:pPr>
            <a:r>
              <a:rPr lang="en-US" dirty="0"/>
              <a:t>  &lt;button&gt;Button 1&lt;/button&gt;</a:t>
            </a:r>
          </a:p>
          <a:p>
            <a:pPr marL="274320" lvl="1" indent="0">
              <a:buNone/>
            </a:pPr>
            <a:r>
              <a:rPr lang="en-US" dirty="0"/>
              <a:t>  &lt;button&gt;Button 2&lt;/button&gt;</a:t>
            </a:r>
          </a:p>
          <a:p>
            <a:pPr marL="274320" lvl="1" indent="0">
              <a:buNone/>
            </a:pPr>
            <a:r>
              <a:rPr lang="en-US" dirty="0"/>
              <a:t>  &lt;button&gt;Button 3&lt;/button&gt;</a:t>
            </a:r>
          </a:p>
          <a:p>
            <a:pPr marL="274320" lvl="1" indent="0">
              <a:buNone/>
            </a:pPr>
            <a:r>
              <a:rPr lang="en-US" dirty="0"/>
              <a:t>  &lt;button&gt;Button 4&lt;/button&gt;</a:t>
            </a:r>
          </a:p>
          <a:p>
            <a:pPr marL="274320" lvl="1" indent="0">
              <a:buNone/>
            </a:pPr>
            <a:r>
              <a:rPr lang="en-US" dirty="0"/>
              <a:t>&lt;/div&gt;</a:t>
            </a:r>
          </a:p>
          <a:p>
            <a:pPr marL="45720" indent="0">
              <a:buNone/>
            </a:pPr>
            <a:r>
              <a:rPr lang="en-US" dirty="0"/>
              <a:t>We won't have to change the JavaScript code as this new button also shares the div parent (which we delegated for the event handling) with the other buttons.</a:t>
            </a:r>
            <a:endParaRPr lang="en-IN" dirty="0"/>
          </a:p>
        </p:txBody>
      </p:sp>
    </p:spTree>
    <p:extLst>
      <p:ext uri="{BB962C8B-B14F-4D97-AF65-F5344CB8AC3E}">
        <p14:creationId xmlns:p14="http://schemas.microsoft.com/office/powerpoint/2010/main" val="169259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022-9853-5C5A-EE8B-5D3FDD93E1BB}"/>
              </a:ext>
            </a:extLst>
          </p:cNvPr>
          <p:cNvSpPr>
            <a:spLocks noGrp="1"/>
          </p:cNvSpPr>
          <p:nvPr>
            <p:ph type="title"/>
          </p:nvPr>
        </p:nvSpPr>
        <p:spPr/>
        <p:txBody>
          <a:bodyPr/>
          <a:lstStyle/>
          <a:p>
            <a:r>
              <a:rPr lang="en-US" b="1" i="0" dirty="0">
                <a:effectLst/>
                <a:latin typeface="-apple-system"/>
              </a:rPr>
              <a:t>Wrapping Up</a:t>
            </a:r>
            <a:endParaRPr lang="en-IN" dirty="0"/>
          </a:p>
        </p:txBody>
      </p:sp>
      <p:sp>
        <p:nvSpPr>
          <p:cNvPr id="3" name="Content Placeholder 2">
            <a:extLst>
              <a:ext uri="{FF2B5EF4-FFF2-40B4-BE49-F238E27FC236}">
                <a16:creationId xmlns:a16="http://schemas.microsoft.com/office/drawing/2014/main" id="{A7F61976-6914-277F-8545-578DB06E0751}"/>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With event delegation, you create fewer event listeners and perform similar events-based logic in one place. This makes it easier for you to add and remove elements without having to add new or remove existing event listeners.</a:t>
            </a:r>
          </a:p>
          <a:p>
            <a:pPr algn="l" fontAlgn="base"/>
            <a:r>
              <a:rPr lang="en-US" b="0" i="0" dirty="0">
                <a:solidFill>
                  <a:srgbClr val="0A0A23"/>
                </a:solidFill>
                <a:effectLst/>
                <a:latin typeface="Lato" panose="020F0502020204030203" pitchFamily="34" charset="0"/>
              </a:rPr>
              <a:t>Event delegation is possible because of event propagation in the DOM, where the event a child element receives is also passed to the child's parent and ancestors</a:t>
            </a:r>
          </a:p>
          <a:p>
            <a:endParaRPr lang="en-IN" dirty="0"/>
          </a:p>
        </p:txBody>
      </p:sp>
    </p:spTree>
    <p:extLst>
      <p:ext uri="{BB962C8B-B14F-4D97-AF65-F5344CB8AC3E}">
        <p14:creationId xmlns:p14="http://schemas.microsoft.com/office/powerpoint/2010/main" val="35724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27B-9C78-65BE-A8AE-9CC96579C6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153A31-0258-CFA4-BAB3-B8AC037D952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9214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ACB0-2F40-1521-DB72-56D5D1B6464F}"/>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What is DOM?</a:t>
            </a:r>
            <a:endParaRPr lang="en-IN" dirty="0"/>
          </a:p>
        </p:txBody>
      </p:sp>
      <p:sp>
        <p:nvSpPr>
          <p:cNvPr id="3" name="Content Placeholder 2">
            <a:extLst>
              <a:ext uri="{FF2B5EF4-FFF2-40B4-BE49-F238E27FC236}">
                <a16:creationId xmlns:a16="http://schemas.microsoft.com/office/drawing/2014/main" id="{F64AB407-B72C-87CF-D363-C413CBA43150}"/>
              </a:ext>
            </a:extLst>
          </p:cNvPr>
          <p:cNvSpPr>
            <a:spLocks noGrp="1"/>
          </p:cNvSpPr>
          <p:nvPr>
            <p:ph idx="1"/>
          </p:nvPr>
        </p:nvSpPr>
        <p:spPr>
          <a:xfrm>
            <a:off x="1143000" y="1498861"/>
            <a:ext cx="9872871" cy="4864231"/>
          </a:xfrm>
        </p:spPr>
        <p:txBody>
          <a:bodyPr>
            <a:normAutofit fontScale="92500" lnSpcReduction="10000"/>
          </a:bodyPr>
          <a:lstStyle/>
          <a:p>
            <a:r>
              <a:rPr lang="en-US" sz="1600" b="0" i="0" dirty="0">
                <a:effectLst/>
                <a:latin typeface="sofia-pro"/>
              </a:rPr>
              <a:t>The Document Object Model (DOM) is a </a:t>
            </a:r>
            <a:r>
              <a:rPr lang="en-US" sz="1600" b="1" i="1" dirty="0">
                <a:effectLst/>
                <a:latin typeface="sofia-pro"/>
              </a:rPr>
              <a:t>programming interface</a:t>
            </a:r>
            <a:r>
              <a:rPr lang="en-US" sz="1600" b="0" i="0" dirty="0">
                <a:effectLst/>
                <a:latin typeface="sofia-pro"/>
              </a:rPr>
              <a:t> for </a:t>
            </a:r>
            <a:r>
              <a:rPr lang="en-US" sz="1600" b="1" i="0" dirty="0">
                <a:effectLst/>
                <a:latin typeface="sofia-pro"/>
              </a:rPr>
              <a:t>HTML(Hypertext Markup Language)</a:t>
            </a:r>
            <a:r>
              <a:rPr lang="en-US" sz="1600" b="0" i="0" dirty="0">
                <a:effectLst/>
                <a:latin typeface="sofia-pro"/>
              </a:rPr>
              <a:t> and </a:t>
            </a:r>
            <a:r>
              <a:rPr lang="en-US" sz="1600" b="1" i="0" dirty="0">
                <a:effectLst/>
                <a:latin typeface="sofia-pro"/>
              </a:rPr>
              <a:t>XML</a:t>
            </a:r>
            <a:r>
              <a:rPr lang="en-US" sz="1600" b="0" i="0" dirty="0">
                <a:effectLst/>
                <a:latin typeface="sofia-pro"/>
              </a:rPr>
              <a:t>(Extensible markup language) documents. It defines the </a:t>
            </a:r>
            <a:r>
              <a:rPr lang="en-US" sz="1600" b="1" i="0" dirty="0">
                <a:effectLst/>
                <a:latin typeface="sofia-pro"/>
              </a:rPr>
              <a:t>logical structure</a:t>
            </a:r>
            <a:r>
              <a:rPr lang="en-US" sz="1600" b="0" i="0" dirty="0">
                <a:effectLst/>
                <a:latin typeface="sofia-pro"/>
              </a:rPr>
              <a:t> of documents and the way a document is accessed and manipulated.</a:t>
            </a:r>
          </a:p>
          <a:p>
            <a:pPr lvl="1"/>
            <a:r>
              <a:rPr lang="en-US" sz="1600" b="1" i="0" dirty="0">
                <a:effectLst/>
                <a:latin typeface="sofia-pro"/>
              </a:rPr>
              <a:t>Note</a:t>
            </a:r>
            <a:r>
              <a:rPr lang="en-US" sz="1600" b="0" i="0" dirty="0">
                <a:effectLst/>
                <a:latin typeface="sofia-pro"/>
              </a:rPr>
              <a:t>: It is called a Logical structure because DOM doesn’t specify any relationship between objects. </a:t>
            </a:r>
          </a:p>
          <a:p>
            <a:r>
              <a:rPr lang="en-US" sz="1600" b="0" i="0" dirty="0">
                <a:effectLst/>
                <a:latin typeface="sofia-pro"/>
              </a:rPr>
              <a:t>DOM is a way to represent the webpage in a structured hierarchical way so that it will become easier for programmers and users to glide through the document. With DOM, we can easily access and manipulate tags, IDs, classes, Attributes, or Elements of HTML using commands or methods provided by the Document object. Using DOM, the JavaScript gets access to HTML as well as CSS of the web page and can also add behavior to the HTML elements. so basically </a:t>
            </a:r>
            <a:r>
              <a:rPr lang="en-US" sz="1600" b="1" i="0" dirty="0">
                <a:effectLst/>
                <a:latin typeface="sofia-pro"/>
              </a:rPr>
              <a:t>Document Object Model is an API that represents and interacts with HTML or XML documents.</a:t>
            </a:r>
            <a:endParaRPr lang="en-US" sz="1600" b="0" i="0" dirty="0">
              <a:effectLst/>
              <a:latin typeface="sofia-pro"/>
            </a:endParaRPr>
          </a:p>
          <a:p>
            <a:r>
              <a:rPr lang="en-US" sz="1600" b="1" i="0" dirty="0">
                <a:effectLst/>
                <a:latin typeface="sofia-pro"/>
              </a:rPr>
              <a:t>Why DOM is required?</a:t>
            </a:r>
            <a:endParaRPr lang="en-US" sz="1600" b="0" i="0" dirty="0">
              <a:effectLst/>
              <a:latin typeface="sofia-pro"/>
            </a:endParaRPr>
          </a:p>
          <a:p>
            <a:pPr lvl="1"/>
            <a:r>
              <a:rPr lang="en-US" sz="1600" b="0" i="0" dirty="0">
                <a:effectLst/>
                <a:latin typeface="sofia-pro"/>
              </a:rPr>
              <a:t>HTML is used to </a:t>
            </a:r>
            <a:r>
              <a:rPr lang="en-US" sz="1600" b="1" i="0" dirty="0">
                <a:effectLst/>
                <a:latin typeface="sofia-pro"/>
              </a:rPr>
              <a:t>structure </a:t>
            </a:r>
            <a:r>
              <a:rPr lang="en-US" sz="1600" b="0" i="0" dirty="0">
                <a:effectLst/>
                <a:latin typeface="sofia-pro"/>
              </a:rPr>
              <a:t>the web pages and JavaScript is used to add </a:t>
            </a:r>
            <a:r>
              <a:rPr lang="en-US" sz="1600" b="1" i="0" dirty="0">
                <a:effectLst/>
                <a:latin typeface="sofia-pro"/>
              </a:rPr>
              <a:t>behavior </a:t>
            </a:r>
            <a:r>
              <a:rPr lang="en-US" sz="1600" b="0" i="0" dirty="0">
                <a:effectLst/>
                <a:latin typeface="sofia-pro"/>
              </a:rPr>
              <a:t>to our web pages. When an HTML file is loaded into the browser, the JavaScript can not understand the HTML document directly. So, a corresponding document is created(DOM). </a:t>
            </a:r>
            <a:r>
              <a:rPr lang="en-US" sz="1600" b="1" i="0" dirty="0">
                <a:effectLst/>
                <a:latin typeface="sofia-pro"/>
              </a:rPr>
              <a:t>DOM is basically the representation of the same HTML document but in a different format with the use of objects</a:t>
            </a:r>
            <a:r>
              <a:rPr lang="en-US" sz="1600" b="0" i="0" dirty="0">
                <a:effectLst/>
                <a:latin typeface="sofia-pro"/>
              </a:rPr>
              <a:t>. JavaScript interprets DOM easily i.e. JavaScript can not understand the tags(&lt;h1&gt;H&lt;/h1&gt;) in HTML document but can understand object h1 in DOM. Now, JavaScript can access each of the objects (h1, p, </a:t>
            </a:r>
            <a:r>
              <a:rPr lang="en-US" sz="1600" b="0" i="0" dirty="0" err="1">
                <a:effectLst/>
                <a:latin typeface="sofia-pro"/>
              </a:rPr>
              <a:t>etc</a:t>
            </a:r>
            <a:r>
              <a:rPr lang="en-US" sz="1600" b="0" i="0" dirty="0">
                <a:effectLst/>
                <a:latin typeface="sofia-pro"/>
              </a:rPr>
              <a:t>) by using different functions.</a:t>
            </a:r>
          </a:p>
          <a:p>
            <a:r>
              <a:rPr lang="en-US" sz="1600" b="1" i="0" dirty="0">
                <a:effectLst/>
                <a:latin typeface="sofia-pro"/>
              </a:rPr>
              <a:t>Structure of DOM</a:t>
            </a:r>
            <a:r>
              <a:rPr lang="en-US" sz="1600" b="0" i="0" dirty="0">
                <a:effectLst/>
                <a:latin typeface="sofia-pro"/>
              </a:rPr>
              <a:t>: DOM can be thought of as a Tree or Forest(more than one tree). The term </a:t>
            </a:r>
            <a:r>
              <a:rPr lang="en-US" sz="1600" b="1" i="0" dirty="0">
                <a:effectLst/>
                <a:latin typeface="sofia-pro"/>
              </a:rPr>
              <a:t>structure model </a:t>
            </a:r>
            <a:r>
              <a:rPr lang="en-US" sz="1600" b="0" i="0" dirty="0">
                <a:effectLst/>
                <a:latin typeface="sofia-pro"/>
              </a:rPr>
              <a:t>is sometimes used to describe the tree-like representation of a document.  Each branch of the tree ends in a node, and each node contains objects  Event listeners can be added to nodes and triggered on an occurrence of a given event. One important property of DOM structure models is </a:t>
            </a:r>
            <a:r>
              <a:rPr lang="en-US" sz="1600" b="1" i="1" dirty="0">
                <a:effectLst/>
                <a:latin typeface="sofia-pro"/>
              </a:rPr>
              <a:t>structural isomorphism</a:t>
            </a:r>
            <a:r>
              <a:rPr lang="en-US" sz="1600" b="0" i="0" dirty="0">
                <a:effectLst/>
                <a:latin typeface="sofia-pro"/>
              </a:rPr>
              <a:t>: if any two DOM implementations are used to create a representation of the same document, they will create the same structure model, with precisely the same objects and relationships.</a:t>
            </a:r>
          </a:p>
        </p:txBody>
      </p:sp>
    </p:spTree>
    <p:extLst>
      <p:ext uri="{BB962C8B-B14F-4D97-AF65-F5344CB8AC3E}">
        <p14:creationId xmlns:p14="http://schemas.microsoft.com/office/powerpoint/2010/main" val="198947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8C49-8717-7818-8CA5-464845F4FE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3BB1B5-5AD2-1A7C-B3F1-799A528332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9936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6F82-E7A0-7865-C635-B1958181DE90}"/>
              </a:ext>
            </a:extLst>
          </p:cNvPr>
          <p:cNvSpPr>
            <a:spLocks noGrp="1"/>
          </p:cNvSpPr>
          <p:nvPr>
            <p:ph type="title"/>
          </p:nvPr>
        </p:nvSpPr>
        <p:spPr>
          <a:xfrm>
            <a:off x="1143000" y="609600"/>
            <a:ext cx="9875520" cy="502763"/>
          </a:xfrm>
        </p:spPr>
        <p:txBody>
          <a:bodyPr>
            <a:normAutofit fontScale="90000"/>
          </a:bodyPr>
          <a:lstStyle/>
          <a:p>
            <a:r>
              <a:rPr lang="en-IN" b="0" i="0" dirty="0">
                <a:effectLst/>
                <a:latin typeface="sofia-pro"/>
              </a:rPr>
              <a:t>What is DOM?</a:t>
            </a:r>
            <a:endParaRPr lang="en-IN" dirty="0"/>
          </a:p>
        </p:txBody>
      </p:sp>
      <p:sp>
        <p:nvSpPr>
          <p:cNvPr id="3" name="Content Placeholder 2">
            <a:extLst>
              <a:ext uri="{FF2B5EF4-FFF2-40B4-BE49-F238E27FC236}">
                <a16:creationId xmlns:a16="http://schemas.microsoft.com/office/drawing/2014/main" id="{BDAE38DE-4D8F-B684-7809-B6B50BEC8774}"/>
              </a:ext>
            </a:extLst>
          </p:cNvPr>
          <p:cNvSpPr>
            <a:spLocks noGrp="1"/>
          </p:cNvSpPr>
          <p:nvPr>
            <p:ph idx="1"/>
          </p:nvPr>
        </p:nvSpPr>
        <p:spPr>
          <a:xfrm>
            <a:off x="556182" y="1329179"/>
            <a:ext cx="7032396" cy="5109328"/>
          </a:xfrm>
        </p:spPr>
        <p:txBody>
          <a:bodyPr>
            <a:normAutofit fontScale="85000" lnSpcReduction="20000"/>
          </a:bodyPr>
          <a:lstStyle/>
          <a:p>
            <a:r>
              <a:rPr lang="en-US" b="1" i="0" dirty="0">
                <a:effectLst/>
                <a:latin typeface="sofia-pro"/>
              </a:rPr>
              <a:t>Why called an Object Model?</a:t>
            </a:r>
            <a:endParaRPr lang="en-US" dirty="0">
              <a:latin typeface="sofia-pro"/>
            </a:endParaRPr>
          </a:p>
          <a:p>
            <a:pPr lvl="1"/>
            <a:r>
              <a:rPr lang="en-US" b="0" i="0" dirty="0">
                <a:effectLst/>
                <a:latin typeface="sofia-pro"/>
              </a:rPr>
              <a:t>Documents are modeled using objects, and the model includes not only the structure of a document but also the behavior of a document and the objects of which it is composed like tag elements with attributes in HTML.</a:t>
            </a:r>
          </a:p>
          <a:p>
            <a:r>
              <a:rPr lang="en-US" b="1" i="0" dirty="0">
                <a:effectLst/>
                <a:latin typeface="sofia-pro"/>
              </a:rPr>
              <a:t>Properties of DOM</a:t>
            </a:r>
            <a:r>
              <a:rPr lang="en-US" b="0" i="0" dirty="0">
                <a:effectLst/>
                <a:latin typeface="sofia-pro"/>
              </a:rPr>
              <a:t>: Let’s see the properties of the document object that can be accessed and modified by the document object.</a:t>
            </a:r>
          </a:p>
          <a:p>
            <a:pPr lvl="1">
              <a:buFont typeface="Arial" panose="020B0604020202020204" pitchFamily="34" charset="0"/>
              <a:buChar char="•"/>
            </a:pPr>
            <a:r>
              <a:rPr lang="en-US" b="1" i="0" dirty="0">
                <a:effectLst/>
                <a:latin typeface="sofia-pro"/>
              </a:rPr>
              <a:t>Window Object:</a:t>
            </a:r>
            <a:r>
              <a:rPr lang="en-US" b="0" i="0" dirty="0">
                <a:effectLst/>
                <a:latin typeface="sofia-pro"/>
              </a:rPr>
              <a:t> Window Object is object of the browser which is always at top of the hierarchy.  It is like an API that is used to set and access all the properties and methods of the browser. It is automatically created by the browser.</a:t>
            </a:r>
          </a:p>
          <a:p>
            <a:pPr lvl="1">
              <a:buFont typeface="Arial" panose="020B0604020202020204" pitchFamily="34" charset="0"/>
              <a:buChar char="•"/>
            </a:pPr>
            <a:r>
              <a:rPr lang="en-US" b="1" i="0" dirty="0">
                <a:effectLst/>
                <a:latin typeface="sofia-pro"/>
              </a:rPr>
              <a:t>Document object:</a:t>
            </a:r>
            <a:r>
              <a:rPr lang="en-US" b="0" i="0" dirty="0">
                <a:effectLst/>
                <a:latin typeface="sofia-pro"/>
              </a:rPr>
              <a:t> When an HTML document is loaded into a window, it becomes a document object. The ‘document’ object has various properties that refer to other objects which allow access to and modification of the content of the web page. If there is a need to access any element in an HTML page, we always start with accessing the ‘document’ object. Document object is property of window object.</a:t>
            </a:r>
          </a:p>
          <a:p>
            <a:pPr lvl="1">
              <a:buFont typeface="Arial" panose="020B0604020202020204" pitchFamily="34" charset="0"/>
              <a:buChar char="•"/>
            </a:pPr>
            <a:r>
              <a:rPr lang="en-US" b="1" i="0" dirty="0">
                <a:effectLst/>
                <a:latin typeface="sofia-pro"/>
              </a:rPr>
              <a:t>Form Object:</a:t>
            </a:r>
            <a:r>
              <a:rPr lang="en-US" b="0" i="0" dirty="0">
                <a:effectLst/>
                <a:latin typeface="sofia-pro"/>
              </a:rPr>
              <a:t> It is represented by </a:t>
            </a:r>
            <a:r>
              <a:rPr lang="en-US" b="1" i="1" dirty="0">
                <a:effectLst/>
                <a:latin typeface="sofia-pro"/>
              </a:rPr>
              <a:t>form</a:t>
            </a:r>
            <a:r>
              <a:rPr lang="en-US" b="0" i="0" dirty="0">
                <a:effectLst/>
                <a:latin typeface="sofia-pro"/>
              </a:rPr>
              <a:t> tags.</a:t>
            </a:r>
          </a:p>
          <a:p>
            <a:pPr lvl="1">
              <a:buFont typeface="Arial" panose="020B0604020202020204" pitchFamily="34" charset="0"/>
              <a:buChar char="•"/>
            </a:pPr>
            <a:r>
              <a:rPr lang="en-US" b="1" i="0" dirty="0">
                <a:effectLst/>
                <a:latin typeface="sofia-pro"/>
              </a:rPr>
              <a:t>Link Object:</a:t>
            </a:r>
            <a:r>
              <a:rPr lang="en-US" b="0" i="0" dirty="0">
                <a:effectLst/>
                <a:latin typeface="sofia-pro"/>
              </a:rPr>
              <a:t> It is represented by </a:t>
            </a:r>
            <a:r>
              <a:rPr lang="en-US" b="1" i="1" dirty="0">
                <a:effectLst/>
                <a:latin typeface="sofia-pro"/>
              </a:rPr>
              <a:t>link </a:t>
            </a:r>
            <a:r>
              <a:rPr lang="en-US" b="0" i="0" dirty="0">
                <a:effectLst/>
                <a:latin typeface="sofia-pro"/>
              </a:rPr>
              <a:t>tags.</a:t>
            </a:r>
          </a:p>
          <a:p>
            <a:pPr lvl="1">
              <a:buFont typeface="Arial" panose="020B0604020202020204" pitchFamily="34" charset="0"/>
              <a:buChar char="•"/>
            </a:pPr>
            <a:r>
              <a:rPr lang="en-US" b="1" i="0" dirty="0">
                <a:effectLst/>
                <a:latin typeface="sofia-pro"/>
              </a:rPr>
              <a:t>Anchor Object:</a:t>
            </a:r>
            <a:r>
              <a:rPr lang="en-US" b="0" i="0" dirty="0">
                <a:effectLst/>
                <a:latin typeface="sofia-pro"/>
              </a:rPr>
              <a:t> It is represented by </a:t>
            </a:r>
            <a:r>
              <a:rPr lang="en-US" b="1" i="1" dirty="0">
                <a:effectLst/>
                <a:latin typeface="sofia-pro"/>
              </a:rPr>
              <a:t>a </a:t>
            </a:r>
            <a:r>
              <a:rPr lang="en-US" b="1" i="1" dirty="0" err="1">
                <a:effectLst/>
                <a:latin typeface="sofia-pro"/>
              </a:rPr>
              <a:t>href</a:t>
            </a:r>
            <a:r>
              <a:rPr lang="en-US" b="0" i="0" dirty="0">
                <a:effectLst/>
                <a:latin typeface="sofia-pro"/>
              </a:rPr>
              <a:t> tags.</a:t>
            </a:r>
          </a:p>
          <a:p>
            <a:pPr lvl="1">
              <a:buFont typeface="Arial" panose="020B0604020202020204" pitchFamily="34" charset="0"/>
              <a:buChar char="•"/>
            </a:pPr>
            <a:r>
              <a:rPr lang="en-US" b="1" i="0" dirty="0">
                <a:effectLst/>
                <a:latin typeface="sofia-pro"/>
              </a:rPr>
              <a:t>Form Control Elements:</a:t>
            </a:r>
            <a:r>
              <a:rPr lang="en-US" b="0" i="0" dirty="0">
                <a:effectLst/>
                <a:latin typeface="sofia-pro"/>
              </a:rPr>
              <a:t>: Form can have many control elements such as text fields, buttons, radio buttons, checkboxes, etc.</a:t>
            </a:r>
          </a:p>
        </p:txBody>
      </p:sp>
      <p:pic>
        <p:nvPicPr>
          <p:cNvPr id="1028" name="Picture 4">
            <a:extLst>
              <a:ext uri="{FF2B5EF4-FFF2-40B4-BE49-F238E27FC236}">
                <a16:creationId xmlns:a16="http://schemas.microsoft.com/office/drawing/2014/main" id="{E6790A89-401D-B513-26F3-053877974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211" y="1329178"/>
            <a:ext cx="4067035" cy="24981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76DE9F-E871-64EC-21CF-E496342338DA}"/>
              </a:ext>
            </a:extLst>
          </p:cNvPr>
          <p:cNvSpPr txBox="1"/>
          <p:nvPr/>
        </p:nvSpPr>
        <p:spPr>
          <a:xfrm>
            <a:off x="8634952" y="4044097"/>
            <a:ext cx="1975221" cy="369332"/>
          </a:xfrm>
          <a:prstGeom prst="rect">
            <a:avLst/>
          </a:prstGeom>
          <a:noFill/>
        </p:spPr>
        <p:txBody>
          <a:bodyPr wrap="none" rtlCol="0">
            <a:spAutoFit/>
          </a:bodyPr>
          <a:lstStyle/>
          <a:p>
            <a:r>
              <a:rPr lang="en-IN" dirty="0"/>
              <a:t>Properties of DOM</a:t>
            </a:r>
          </a:p>
        </p:txBody>
      </p:sp>
    </p:spTree>
    <p:extLst>
      <p:ext uri="{BB962C8B-B14F-4D97-AF65-F5344CB8AC3E}">
        <p14:creationId xmlns:p14="http://schemas.microsoft.com/office/powerpoint/2010/main" val="65559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8104-3728-5968-E18F-099944878A68}"/>
              </a:ext>
            </a:extLst>
          </p:cNvPr>
          <p:cNvSpPr>
            <a:spLocks noGrp="1"/>
          </p:cNvSpPr>
          <p:nvPr>
            <p:ph type="title"/>
          </p:nvPr>
        </p:nvSpPr>
        <p:spPr>
          <a:xfrm>
            <a:off x="1143000" y="609600"/>
            <a:ext cx="9875520" cy="666541"/>
          </a:xfrm>
        </p:spPr>
        <p:txBody>
          <a:bodyPr>
            <a:normAutofit fontScale="90000"/>
          </a:bodyPr>
          <a:lstStyle/>
          <a:p>
            <a:r>
              <a:rPr lang="en-US" b="0" i="0" dirty="0">
                <a:effectLst/>
                <a:latin typeface="sofia-pro"/>
              </a:rPr>
              <a:t>Searching the DOM</a:t>
            </a:r>
            <a:endParaRPr lang="en-IN" dirty="0"/>
          </a:p>
        </p:txBody>
      </p:sp>
      <p:sp>
        <p:nvSpPr>
          <p:cNvPr id="3" name="Content Placeholder 2">
            <a:extLst>
              <a:ext uri="{FF2B5EF4-FFF2-40B4-BE49-F238E27FC236}">
                <a16:creationId xmlns:a16="http://schemas.microsoft.com/office/drawing/2014/main" id="{DCE7748B-7871-295E-CB58-7C87261EE039}"/>
              </a:ext>
            </a:extLst>
          </p:cNvPr>
          <p:cNvSpPr>
            <a:spLocks noGrp="1"/>
          </p:cNvSpPr>
          <p:nvPr>
            <p:ph idx="1"/>
          </p:nvPr>
        </p:nvSpPr>
        <p:spPr>
          <a:xfrm>
            <a:off x="1143000" y="1446963"/>
            <a:ext cx="9872871" cy="4649037"/>
          </a:xfrm>
        </p:spPr>
        <p:txBody>
          <a:bodyPr>
            <a:normAutofit lnSpcReduction="10000"/>
          </a:bodyPr>
          <a:lstStyle/>
          <a:p>
            <a:r>
              <a:rPr lang="en-US" dirty="0"/>
              <a:t>HTML DOM </a:t>
            </a:r>
            <a:r>
              <a:rPr lang="en-US" dirty="0" err="1"/>
              <a:t>getElementByID</a:t>
            </a:r>
            <a:r>
              <a:rPr lang="en-US" dirty="0"/>
              <a:t>() Method </a:t>
            </a:r>
          </a:p>
          <a:p>
            <a:r>
              <a:rPr lang="en-US" dirty="0"/>
              <a:t>The </a:t>
            </a:r>
            <a:r>
              <a:rPr lang="en-US" dirty="0" err="1"/>
              <a:t>getElementById</a:t>
            </a:r>
            <a:r>
              <a:rPr lang="en-US" dirty="0"/>
              <a:t>() method returns the elements that have given an ID which is passed to the function. This function is a widely used HTML DOM method in web designing to change the value of any particular element or get a particular element. If the passed ID to the function does not exist then it returns null. The element is required to have a unique id, in order to get access to that specific element quickly, &amp; also that particular id should only be used once in the entire document.</a:t>
            </a:r>
          </a:p>
          <a:p>
            <a:r>
              <a:rPr lang="en-US" dirty="0"/>
              <a:t>Syntax:</a:t>
            </a:r>
          </a:p>
          <a:p>
            <a:pPr lvl="1"/>
            <a:r>
              <a:rPr lang="en-US" dirty="0" err="1"/>
              <a:t>document.getElementById</a:t>
            </a:r>
            <a:r>
              <a:rPr lang="en-US" dirty="0"/>
              <a:t>( </a:t>
            </a:r>
            <a:r>
              <a:rPr lang="en-US" dirty="0" err="1"/>
              <a:t>element_ID</a:t>
            </a:r>
            <a:r>
              <a:rPr lang="en-US" dirty="0"/>
              <a:t> )</a:t>
            </a:r>
          </a:p>
          <a:p>
            <a:r>
              <a:rPr lang="en-US" dirty="0"/>
              <a:t>Parameter: This function accepts single parameter </a:t>
            </a:r>
            <a:r>
              <a:rPr lang="en-US" dirty="0" err="1"/>
              <a:t>element_ID</a:t>
            </a:r>
            <a:r>
              <a:rPr lang="en-US" dirty="0"/>
              <a:t> which is used to hold the ID of the element.</a:t>
            </a:r>
          </a:p>
          <a:p>
            <a:r>
              <a:rPr lang="en-US" dirty="0"/>
              <a:t>Return Value: It returns the object of the given ID. If no element exists with the given ID then it returns null.</a:t>
            </a:r>
            <a:endParaRPr lang="en-IN" dirty="0"/>
          </a:p>
        </p:txBody>
      </p:sp>
    </p:spTree>
    <p:extLst>
      <p:ext uri="{BB962C8B-B14F-4D97-AF65-F5344CB8AC3E}">
        <p14:creationId xmlns:p14="http://schemas.microsoft.com/office/powerpoint/2010/main" val="122409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B150-2DB0-C6B4-8DB6-A42FAB888462}"/>
              </a:ext>
            </a:extLst>
          </p:cNvPr>
          <p:cNvSpPr>
            <a:spLocks noGrp="1"/>
          </p:cNvSpPr>
          <p:nvPr>
            <p:ph type="title"/>
          </p:nvPr>
        </p:nvSpPr>
        <p:spPr>
          <a:xfrm>
            <a:off x="472273" y="609600"/>
            <a:ext cx="11163718" cy="676589"/>
          </a:xfrm>
        </p:spPr>
        <p:txBody>
          <a:bodyPr>
            <a:noAutofit/>
          </a:bodyPr>
          <a:lstStyle/>
          <a:p>
            <a:r>
              <a:rPr lang="en-US" sz="2400" dirty="0"/>
              <a:t>Example 1: This example describes the </a:t>
            </a:r>
            <a:r>
              <a:rPr lang="en-US" sz="2400" dirty="0" err="1"/>
              <a:t>getElementById</a:t>
            </a:r>
            <a:r>
              <a:rPr lang="en-US" sz="2400" dirty="0"/>
              <a:t>() method where </a:t>
            </a:r>
            <a:r>
              <a:rPr lang="en-US" sz="2400" dirty="0" err="1"/>
              <a:t>element_id</a:t>
            </a:r>
            <a:r>
              <a:rPr lang="en-US" sz="2400" dirty="0"/>
              <a:t> is used to change the color of the text on clicking the button.</a:t>
            </a:r>
            <a:endParaRPr lang="en-IN" sz="2400" dirty="0"/>
          </a:p>
        </p:txBody>
      </p:sp>
      <p:sp>
        <p:nvSpPr>
          <p:cNvPr id="3" name="Content Placeholder 2">
            <a:extLst>
              <a:ext uri="{FF2B5EF4-FFF2-40B4-BE49-F238E27FC236}">
                <a16:creationId xmlns:a16="http://schemas.microsoft.com/office/drawing/2014/main" id="{1325A7E5-B0ED-ED54-E0AE-C036ABBAFDEC}"/>
              </a:ext>
            </a:extLst>
          </p:cNvPr>
          <p:cNvSpPr>
            <a:spLocks noGrp="1"/>
          </p:cNvSpPr>
          <p:nvPr>
            <p:ph idx="1"/>
          </p:nvPr>
        </p:nvSpPr>
        <p:spPr>
          <a:xfrm>
            <a:off x="472273" y="1828800"/>
            <a:ext cx="11163717" cy="4267200"/>
          </a:xfrm>
        </p:spPr>
        <p:txBody>
          <a:bodyPr numCol="2">
            <a:normAutofit fontScale="77500" lnSpcReduction="20000"/>
          </a:bodyPr>
          <a:lstStyle/>
          <a:p>
            <a:pPr marL="45720" indent="0">
              <a:buNone/>
            </a:pPr>
            <a:r>
              <a:rPr lang="en-IN" dirty="0"/>
              <a:t>&lt;!DOCTYPE html&gt;</a:t>
            </a:r>
          </a:p>
          <a:p>
            <a:pPr marL="45720" indent="0">
              <a:buNone/>
            </a:pPr>
            <a:r>
              <a:rPr lang="en-IN" dirty="0"/>
              <a:t>&lt;html&gt;</a:t>
            </a:r>
          </a:p>
          <a:p>
            <a:pPr marL="45720" indent="0">
              <a:buNone/>
            </a:pPr>
            <a:r>
              <a:rPr lang="en-IN" dirty="0"/>
              <a:t>&lt;head&gt;</a:t>
            </a:r>
          </a:p>
          <a:p>
            <a:pPr marL="45720" indent="0">
              <a:buNone/>
            </a:pPr>
            <a:r>
              <a:rPr lang="en-IN" dirty="0"/>
              <a:t>    &lt;title&gt;</a:t>
            </a:r>
          </a:p>
          <a:p>
            <a:pPr marL="45720" indent="0">
              <a:buNone/>
            </a:pPr>
            <a:r>
              <a:rPr lang="en-IN" dirty="0"/>
              <a:t>        DOM </a:t>
            </a:r>
            <a:r>
              <a:rPr lang="en-IN" dirty="0" err="1"/>
              <a:t>getElementById</a:t>
            </a:r>
            <a:r>
              <a:rPr lang="en-IN" dirty="0"/>
              <a:t>() Method</a:t>
            </a:r>
          </a:p>
          <a:p>
            <a:pPr marL="45720" indent="0">
              <a:buNone/>
            </a:pPr>
            <a:r>
              <a:rPr lang="en-IN" dirty="0"/>
              <a:t>    &lt;/title&gt;</a:t>
            </a:r>
          </a:p>
          <a:p>
            <a:pPr marL="45720" indent="0">
              <a:buNone/>
            </a:pPr>
            <a:r>
              <a:rPr lang="en-IN" dirty="0"/>
              <a:t>    &lt;script&gt;</a:t>
            </a:r>
          </a:p>
          <a:p>
            <a:pPr marL="45720" indent="0">
              <a:buNone/>
            </a:pPr>
            <a:r>
              <a:rPr lang="en-IN" dirty="0"/>
              <a:t>        // Function to change the color of element</a:t>
            </a:r>
          </a:p>
          <a:p>
            <a:pPr marL="45720" indent="0">
              <a:buNone/>
            </a:pPr>
            <a:r>
              <a:rPr lang="en-IN" dirty="0"/>
              <a:t>        function geeks() {</a:t>
            </a:r>
          </a:p>
          <a:p>
            <a:pPr marL="45720" indent="0">
              <a:buNone/>
            </a:pPr>
            <a:r>
              <a:rPr lang="en-IN" dirty="0"/>
              <a:t>            var demo = </a:t>
            </a:r>
            <a:r>
              <a:rPr lang="en-IN" dirty="0" err="1"/>
              <a:t>document.getElementById</a:t>
            </a:r>
            <a:r>
              <a:rPr lang="en-IN" dirty="0"/>
              <a:t>("geeks");</a:t>
            </a:r>
          </a:p>
          <a:p>
            <a:pPr marL="45720" indent="0">
              <a:buNone/>
            </a:pPr>
            <a:r>
              <a:rPr lang="en-IN" dirty="0"/>
              <a:t>            </a:t>
            </a:r>
            <a:r>
              <a:rPr lang="en-IN" dirty="0" err="1"/>
              <a:t>demo.style.color</a:t>
            </a:r>
            <a:r>
              <a:rPr lang="en-IN" dirty="0"/>
              <a:t> = "green";</a:t>
            </a:r>
          </a:p>
          <a:p>
            <a:pPr marL="45720" indent="0">
              <a:buNone/>
            </a:pPr>
            <a:r>
              <a:rPr lang="en-IN" dirty="0"/>
              <a:t>        }</a:t>
            </a:r>
          </a:p>
          <a:p>
            <a:pPr marL="45720" indent="0">
              <a:buNone/>
            </a:pPr>
            <a:r>
              <a:rPr lang="en-IN" dirty="0"/>
              <a:t>    &lt;/script&gt;</a:t>
            </a:r>
          </a:p>
          <a:p>
            <a:pPr marL="45720" indent="0">
              <a:buNone/>
            </a:pPr>
            <a:r>
              <a:rPr lang="en-IN" dirty="0"/>
              <a:t>&lt;/head&gt;</a:t>
            </a:r>
          </a:p>
          <a:p>
            <a:pPr marL="45720" indent="0">
              <a:buNone/>
            </a:pPr>
            <a:r>
              <a:rPr lang="en-IN" dirty="0"/>
              <a:t>&lt;body style="</a:t>
            </a:r>
            <a:r>
              <a:rPr lang="en-IN" dirty="0" err="1"/>
              <a:t>text-align:center</a:t>
            </a:r>
            <a:r>
              <a:rPr lang="en-IN" dirty="0"/>
              <a:t>"&gt;</a:t>
            </a:r>
          </a:p>
          <a:p>
            <a:pPr marL="45720" indent="0">
              <a:buNone/>
            </a:pPr>
            <a:r>
              <a:rPr lang="en-IN" dirty="0"/>
              <a:t>    &lt;h1 id="geeks"&gt;</a:t>
            </a:r>
            <a:r>
              <a:rPr lang="en-IN" dirty="0" err="1"/>
              <a:t>GeeksforGeeks</a:t>
            </a:r>
            <a:r>
              <a:rPr lang="en-IN" dirty="0"/>
              <a:t>&lt;/h1&gt;</a:t>
            </a:r>
          </a:p>
          <a:p>
            <a:pPr marL="45720" indent="0">
              <a:buNone/>
            </a:pPr>
            <a:r>
              <a:rPr lang="en-IN" dirty="0"/>
              <a:t>    &lt;h2&gt;DOM </a:t>
            </a:r>
            <a:r>
              <a:rPr lang="en-IN" dirty="0" err="1"/>
              <a:t>getElementById</a:t>
            </a:r>
            <a:r>
              <a:rPr lang="en-IN" dirty="0"/>
              <a:t>() Method&lt;/h2&gt;</a:t>
            </a:r>
          </a:p>
          <a:p>
            <a:pPr marL="45720" indent="0">
              <a:buNone/>
            </a:pPr>
            <a:r>
              <a:rPr lang="en-IN" dirty="0"/>
              <a:t>    &lt;!-- Click on the button to change color --&gt;</a:t>
            </a:r>
          </a:p>
          <a:p>
            <a:pPr marL="45720" indent="0">
              <a:buNone/>
            </a:pPr>
            <a:r>
              <a:rPr lang="en-IN" dirty="0"/>
              <a:t>    &lt;input type="button" </a:t>
            </a:r>
          </a:p>
          <a:p>
            <a:pPr marL="45720" indent="0">
              <a:buNone/>
            </a:pPr>
            <a:r>
              <a:rPr lang="en-IN" dirty="0"/>
              <a:t>           onclick="geeks()" </a:t>
            </a:r>
          </a:p>
          <a:p>
            <a:pPr marL="45720" indent="0">
              <a:buNone/>
            </a:pPr>
            <a:r>
              <a:rPr lang="en-IN" dirty="0"/>
              <a:t>           value="Click here to change color" /&gt;</a:t>
            </a:r>
          </a:p>
          <a:p>
            <a:pPr marL="45720" indent="0">
              <a:buNone/>
            </a:pPr>
            <a:r>
              <a:rPr lang="en-IN" dirty="0"/>
              <a:t>&lt;/body&gt;</a:t>
            </a:r>
          </a:p>
          <a:p>
            <a:pPr marL="45720" indent="0">
              <a:buNone/>
            </a:pPr>
            <a:r>
              <a:rPr lang="en-IN" dirty="0"/>
              <a:t>&lt;/html&gt;</a:t>
            </a:r>
          </a:p>
        </p:txBody>
      </p:sp>
    </p:spTree>
    <p:extLst>
      <p:ext uri="{BB962C8B-B14F-4D97-AF65-F5344CB8AC3E}">
        <p14:creationId xmlns:p14="http://schemas.microsoft.com/office/powerpoint/2010/main" val="108047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9A2A-CDE0-1FED-7643-A05F634D860C}"/>
              </a:ext>
            </a:extLst>
          </p:cNvPr>
          <p:cNvSpPr>
            <a:spLocks noGrp="1"/>
          </p:cNvSpPr>
          <p:nvPr>
            <p:ph type="title"/>
          </p:nvPr>
        </p:nvSpPr>
        <p:spPr>
          <a:xfrm>
            <a:off x="582804" y="609600"/>
            <a:ext cx="11063236" cy="726831"/>
          </a:xfrm>
        </p:spPr>
        <p:txBody>
          <a:bodyPr>
            <a:noAutofit/>
          </a:bodyPr>
          <a:lstStyle/>
          <a:p>
            <a:r>
              <a:rPr lang="en-US" sz="2800" dirty="0"/>
              <a:t>Example 2: This example describes the </a:t>
            </a:r>
            <a:r>
              <a:rPr lang="en-US" sz="2800" dirty="0" err="1"/>
              <a:t>getElementById</a:t>
            </a:r>
            <a:r>
              <a:rPr lang="en-US" sz="2800" dirty="0"/>
              <a:t>() method where the </a:t>
            </a:r>
            <a:r>
              <a:rPr lang="en-US" sz="2800" dirty="0" err="1"/>
              <a:t>element_id</a:t>
            </a:r>
            <a:r>
              <a:rPr lang="en-US" sz="2800" dirty="0"/>
              <a:t> is used to change the content on clicking the button.</a:t>
            </a:r>
            <a:endParaRPr lang="en-IN" sz="2800" dirty="0"/>
          </a:p>
        </p:txBody>
      </p:sp>
      <p:sp>
        <p:nvSpPr>
          <p:cNvPr id="3" name="Content Placeholder 2">
            <a:extLst>
              <a:ext uri="{FF2B5EF4-FFF2-40B4-BE49-F238E27FC236}">
                <a16:creationId xmlns:a16="http://schemas.microsoft.com/office/drawing/2014/main" id="{1114BBFC-3D11-F29C-CAEB-ABC992294751}"/>
              </a:ext>
            </a:extLst>
          </p:cNvPr>
          <p:cNvSpPr>
            <a:spLocks noGrp="1"/>
          </p:cNvSpPr>
          <p:nvPr>
            <p:ph idx="1"/>
          </p:nvPr>
        </p:nvSpPr>
        <p:spPr>
          <a:xfrm>
            <a:off x="582804" y="1688123"/>
            <a:ext cx="11063236" cy="4407877"/>
          </a:xfrm>
        </p:spPr>
        <p:txBody>
          <a:bodyPr numCol="2">
            <a:normAutofit fontScale="77500" lnSpcReduction="20000"/>
          </a:bodyPr>
          <a:lstStyle/>
          <a:p>
            <a:pPr marL="45720" indent="0">
              <a:buNone/>
            </a:pPr>
            <a:r>
              <a:rPr lang="en-IN" dirty="0"/>
              <a:t>&lt;!DOCTYPE html&gt;</a:t>
            </a:r>
          </a:p>
          <a:p>
            <a:pPr marL="45720" indent="0">
              <a:buNone/>
            </a:pPr>
            <a:r>
              <a:rPr lang="en-IN" dirty="0"/>
              <a:t>&lt;html&gt;</a:t>
            </a:r>
          </a:p>
          <a:p>
            <a:pPr marL="45720" indent="0">
              <a:buNone/>
            </a:pPr>
            <a:r>
              <a:rPr lang="en-IN" dirty="0"/>
              <a:t>&lt;head&gt;</a:t>
            </a:r>
          </a:p>
          <a:p>
            <a:pPr marL="45720" indent="0">
              <a:buNone/>
            </a:pPr>
            <a:r>
              <a:rPr lang="en-IN" dirty="0"/>
              <a:t>    &lt;title&gt;</a:t>
            </a:r>
          </a:p>
          <a:p>
            <a:pPr marL="45720" indent="0">
              <a:buNone/>
            </a:pPr>
            <a:r>
              <a:rPr lang="en-IN" dirty="0"/>
              <a:t>        DOM </a:t>
            </a:r>
            <a:r>
              <a:rPr lang="en-IN" dirty="0" err="1"/>
              <a:t>getElementById</a:t>
            </a:r>
            <a:r>
              <a:rPr lang="en-IN" dirty="0"/>
              <a:t>() Method</a:t>
            </a:r>
          </a:p>
          <a:p>
            <a:pPr marL="45720" indent="0">
              <a:buNone/>
            </a:pPr>
            <a:r>
              <a:rPr lang="en-IN" dirty="0"/>
              <a:t>    &lt;/title&gt;</a:t>
            </a:r>
          </a:p>
          <a:p>
            <a:pPr marL="45720" indent="0">
              <a:buNone/>
            </a:pPr>
            <a:r>
              <a:rPr lang="en-IN" dirty="0"/>
              <a:t>    &lt;script&gt;</a:t>
            </a:r>
          </a:p>
          <a:p>
            <a:pPr marL="45720" indent="0">
              <a:buNone/>
            </a:pPr>
            <a:r>
              <a:rPr lang="en-IN" dirty="0"/>
              <a:t>        // Function to change content of element</a:t>
            </a:r>
          </a:p>
          <a:p>
            <a:pPr marL="45720" indent="0">
              <a:buNone/>
            </a:pPr>
            <a:r>
              <a:rPr lang="en-IN" dirty="0"/>
              <a:t>        function geeks() {</a:t>
            </a:r>
          </a:p>
          <a:p>
            <a:pPr marL="45720" indent="0">
              <a:buNone/>
            </a:pPr>
            <a:r>
              <a:rPr lang="en-IN" dirty="0"/>
              <a:t>            var demo = </a:t>
            </a:r>
            <a:r>
              <a:rPr lang="en-IN" dirty="0" err="1"/>
              <a:t>document.getElementById</a:t>
            </a:r>
            <a:r>
              <a:rPr lang="en-IN" dirty="0"/>
              <a:t>("geeks");</a:t>
            </a:r>
          </a:p>
          <a:p>
            <a:pPr marL="45720" indent="0">
              <a:buNone/>
            </a:pPr>
            <a:r>
              <a:rPr lang="en-IN" dirty="0"/>
              <a:t>            </a:t>
            </a:r>
            <a:r>
              <a:rPr lang="en-IN" dirty="0" err="1"/>
              <a:t>demo.innerHTML</a:t>
            </a:r>
            <a:r>
              <a:rPr lang="en-IN" dirty="0"/>
              <a:t> = "Welcome to </a:t>
            </a:r>
            <a:r>
              <a:rPr lang="en-IN" dirty="0" err="1"/>
              <a:t>GeeksforGeeks</a:t>
            </a:r>
            <a:r>
              <a:rPr lang="en-IN" dirty="0"/>
              <a:t>!";</a:t>
            </a:r>
          </a:p>
          <a:p>
            <a:pPr marL="45720" indent="0">
              <a:buNone/>
            </a:pPr>
            <a:r>
              <a:rPr lang="en-IN" dirty="0"/>
              <a:t>        }</a:t>
            </a:r>
          </a:p>
          <a:p>
            <a:pPr marL="45720" indent="0">
              <a:buNone/>
            </a:pPr>
            <a:r>
              <a:rPr lang="en-IN" dirty="0"/>
              <a:t>    &lt;/script&gt;</a:t>
            </a:r>
          </a:p>
          <a:p>
            <a:pPr marL="45720" indent="0">
              <a:buNone/>
            </a:pPr>
            <a:r>
              <a:rPr lang="en-IN" dirty="0"/>
              <a:t>&lt;/head&gt;</a:t>
            </a:r>
          </a:p>
          <a:p>
            <a:pPr marL="45720" indent="0">
              <a:buNone/>
            </a:pPr>
            <a:r>
              <a:rPr lang="en-IN" dirty="0"/>
              <a:t>&lt;body style="</a:t>
            </a:r>
            <a:r>
              <a:rPr lang="en-IN" dirty="0" err="1"/>
              <a:t>text-align:center</a:t>
            </a:r>
            <a:r>
              <a:rPr lang="en-IN" dirty="0"/>
              <a:t>"&gt;</a:t>
            </a:r>
          </a:p>
          <a:p>
            <a:pPr marL="45720" indent="0">
              <a:buNone/>
            </a:pPr>
            <a:r>
              <a:rPr lang="en-IN" dirty="0"/>
              <a:t>    &lt;h1&gt;</a:t>
            </a:r>
            <a:r>
              <a:rPr lang="en-IN" dirty="0" err="1"/>
              <a:t>GeeksforGeeks</a:t>
            </a:r>
            <a:r>
              <a:rPr lang="en-IN" dirty="0"/>
              <a:t>&lt;/h1&gt;</a:t>
            </a:r>
          </a:p>
          <a:p>
            <a:pPr marL="45720" indent="0">
              <a:buNone/>
            </a:pPr>
            <a:r>
              <a:rPr lang="en-IN" dirty="0"/>
              <a:t>    &lt;h2&gt;DOM </a:t>
            </a:r>
            <a:r>
              <a:rPr lang="en-IN" dirty="0" err="1"/>
              <a:t>getElementById</a:t>
            </a:r>
            <a:r>
              <a:rPr lang="en-IN" dirty="0"/>
              <a:t>() Method&lt;/h2&gt;</a:t>
            </a:r>
          </a:p>
          <a:p>
            <a:pPr marL="45720" indent="0">
              <a:buNone/>
            </a:pPr>
            <a:r>
              <a:rPr lang="en-IN" dirty="0"/>
              <a:t>    &lt;h3 id="geeks"&gt;Hello Geeks!&lt;/h3&gt;</a:t>
            </a:r>
          </a:p>
          <a:p>
            <a:pPr marL="45720" indent="0">
              <a:buNone/>
            </a:pPr>
            <a:r>
              <a:rPr lang="en-IN" dirty="0"/>
              <a:t>    &lt;!-- Click here to change content --&gt;</a:t>
            </a:r>
          </a:p>
          <a:p>
            <a:pPr marL="45720" indent="0">
              <a:buNone/>
            </a:pPr>
            <a:r>
              <a:rPr lang="en-IN" dirty="0"/>
              <a:t>    &lt;input type="button" </a:t>
            </a:r>
          </a:p>
          <a:p>
            <a:pPr marL="45720" indent="0">
              <a:buNone/>
            </a:pPr>
            <a:r>
              <a:rPr lang="en-IN" dirty="0"/>
              <a:t>           onclick="geeks()" </a:t>
            </a:r>
          </a:p>
          <a:p>
            <a:pPr marL="45720" indent="0">
              <a:buNone/>
            </a:pPr>
            <a:r>
              <a:rPr lang="en-IN" dirty="0"/>
              <a:t>           value="Click here to change content" /&gt;</a:t>
            </a:r>
          </a:p>
          <a:p>
            <a:pPr marL="45720" indent="0">
              <a:buNone/>
            </a:pPr>
            <a:r>
              <a:rPr lang="en-IN" dirty="0"/>
              <a:t>&lt;/body&gt;</a:t>
            </a:r>
          </a:p>
          <a:p>
            <a:pPr marL="45720" indent="0">
              <a:buNone/>
            </a:pPr>
            <a:r>
              <a:rPr lang="en-IN" dirty="0"/>
              <a:t>&lt;/html&gt;</a:t>
            </a:r>
          </a:p>
        </p:txBody>
      </p:sp>
    </p:spTree>
    <p:extLst>
      <p:ext uri="{BB962C8B-B14F-4D97-AF65-F5344CB8AC3E}">
        <p14:creationId xmlns:p14="http://schemas.microsoft.com/office/powerpoint/2010/main" val="236348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E7D5-D921-9D22-E957-E6E7C1FD9C44}"/>
              </a:ext>
            </a:extLst>
          </p:cNvPr>
          <p:cNvSpPr>
            <a:spLocks noGrp="1"/>
          </p:cNvSpPr>
          <p:nvPr>
            <p:ph type="title"/>
          </p:nvPr>
        </p:nvSpPr>
        <p:spPr/>
        <p:txBody>
          <a:bodyPr/>
          <a:lstStyle/>
          <a:p>
            <a:r>
              <a:rPr lang="en-IN" dirty="0"/>
              <a:t>DOM </a:t>
            </a:r>
            <a:r>
              <a:rPr lang="en-IN" dirty="0" err="1"/>
              <a:t>querySelectorAll</a:t>
            </a:r>
            <a:r>
              <a:rPr lang="en-IN" dirty="0"/>
              <a:t>() Method</a:t>
            </a:r>
          </a:p>
        </p:txBody>
      </p:sp>
      <p:sp>
        <p:nvSpPr>
          <p:cNvPr id="3" name="Content Placeholder 2">
            <a:extLst>
              <a:ext uri="{FF2B5EF4-FFF2-40B4-BE49-F238E27FC236}">
                <a16:creationId xmlns:a16="http://schemas.microsoft.com/office/drawing/2014/main" id="{7F1DAE51-4B24-763A-A04B-C3C15322C1A4}"/>
              </a:ext>
            </a:extLst>
          </p:cNvPr>
          <p:cNvSpPr>
            <a:spLocks noGrp="1"/>
          </p:cNvSpPr>
          <p:nvPr>
            <p:ph idx="1"/>
          </p:nvPr>
        </p:nvSpPr>
        <p:spPr/>
        <p:txBody>
          <a:bodyPr>
            <a:normAutofit fontScale="92500" lnSpcReduction="10000"/>
          </a:bodyPr>
          <a:lstStyle/>
          <a:p>
            <a:r>
              <a:rPr lang="en-US" dirty="0"/>
              <a:t>The </a:t>
            </a:r>
            <a:r>
              <a:rPr lang="en-US" dirty="0" err="1"/>
              <a:t>querySelectorAll</a:t>
            </a:r>
            <a:r>
              <a:rPr lang="en-US" dirty="0"/>
              <a:t>() method in HTML is used to return a collection of an element’s child elements that match a specified CSS selector(s), as a static </a:t>
            </a:r>
            <a:r>
              <a:rPr lang="en-US" dirty="0" err="1"/>
              <a:t>NodeList</a:t>
            </a:r>
            <a:r>
              <a:rPr lang="en-US" dirty="0"/>
              <a:t> object. The </a:t>
            </a:r>
            <a:r>
              <a:rPr lang="en-US" dirty="0" err="1"/>
              <a:t>NodeList</a:t>
            </a:r>
            <a:r>
              <a:rPr lang="en-US" dirty="0"/>
              <a:t> object represents a collection of nodes. The nodes can be accessed by index numbers. The index starts at 0. </a:t>
            </a:r>
          </a:p>
          <a:p>
            <a:r>
              <a:rPr lang="en-US" dirty="0"/>
              <a:t>Note: If we want to apply CSS property to all the child nodes that match the specified selector, then we can just iterate through all nodes and apply that particular property.</a:t>
            </a:r>
          </a:p>
          <a:p>
            <a:r>
              <a:rPr lang="en-US" dirty="0"/>
              <a:t>Syntax: </a:t>
            </a:r>
          </a:p>
          <a:p>
            <a:pPr lvl="1"/>
            <a:r>
              <a:rPr lang="en-US" dirty="0" err="1"/>
              <a:t>element.querySelectorAll</a:t>
            </a:r>
            <a:r>
              <a:rPr lang="en-US" dirty="0"/>
              <a:t>(selectors)</a:t>
            </a:r>
          </a:p>
          <a:p>
            <a:r>
              <a:rPr lang="en-US" dirty="0"/>
              <a:t>Selectors is the required field. It specifies one or more CSS selectors to match the </a:t>
            </a:r>
            <a:r>
              <a:rPr lang="en-US" dirty="0" err="1"/>
              <a:t>element.These</a:t>
            </a:r>
            <a:r>
              <a:rPr lang="en-US" dirty="0"/>
              <a:t> selectors are used to select HTML elements based on their id, classes, types, etc. </a:t>
            </a:r>
          </a:p>
          <a:p>
            <a:r>
              <a:rPr lang="en-US" dirty="0"/>
              <a:t>In case of multiple selectors, comma is used to separate each selector.</a:t>
            </a:r>
            <a:endParaRPr lang="en-IN" dirty="0"/>
          </a:p>
        </p:txBody>
      </p:sp>
    </p:spTree>
    <p:extLst>
      <p:ext uri="{BB962C8B-B14F-4D97-AF65-F5344CB8AC3E}">
        <p14:creationId xmlns:p14="http://schemas.microsoft.com/office/powerpoint/2010/main" val="207184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E3E1-729B-63F4-7713-D1C0EA8D2DBC}"/>
              </a:ext>
            </a:extLst>
          </p:cNvPr>
          <p:cNvSpPr>
            <a:spLocks noGrp="1"/>
          </p:cNvSpPr>
          <p:nvPr>
            <p:ph type="title"/>
          </p:nvPr>
        </p:nvSpPr>
        <p:spPr>
          <a:xfrm>
            <a:off x="1143000" y="609600"/>
            <a:ext cx="9875520" cy="566057"/>
          </a:xfrm>
        </p:spPr>
        <p:txBody>
          <a:bodyPr>
            <a:normAutofit fontScale="90000"/>
          </a:bodyPr>
          <a:lstStyle/>
          <a:p>
            <a:r>
              <a:rPr lang="en-IN" dirty="0"/>
              <a:t>DOM </a:t>
            </a:r>
            <a:r>
              <a:rPr lang="en-IN" dirty="0" err="1"/>
              <a:t>querySelectorAll</a:t>
            </a:r>
            <a:r>
              <a:rPr lang="en-IN" dirty="0"/>
              <a:t>() Method</a:t>
            </a:r>
          </a:p>
        </p:txBody>
      </p:sp>
      <p:sp>
        <p:nvSpPr>
          <p:cNvPr id="3" name="Content Placeholder 2">
            <a:extLst>
              <a:ext uri="{FF2B5EF4-FFF2-40B4-BE49-F238E27FC236}">
                <a16:creationId xmlns:a16="http://schemas.microsoft.com/office/drawing/2014/main" id="{D9AF95A4-62A2-51E1-B435-7276E972E1C7}"/>
              </a:ext>
            </a:extLst>
          </p:cNvPr>
          <p:cNvSpPr>
            <a:spLocks noGrp="1"/>
          </p:cNvSpPr>
          <p:nvPr>
            <p:ph idx="1"/>
          </p:nvPr>
        </p:nvSpPr>
        <p:spPr>
          <a:xfrm>
            <a:off x="1143000" y="1396721"/>
            <a:ext cx="9872871" cy="4699279"/>
          </a:xfrm>
        </p:spPr>
        <p:txBody>
          <a:bodyPr numCol="2">
            <a:normAutofit fontScale="47500" lnSpcReduction="20000"/>
          </a:bodyPr>
          <a:lstStyle/>
          <a:p>
            <a:pPr marL="45720" indent="0">
              <a:buNone/>
            </a:pPr>
            <a:r>
              <a:rPr lang="en-IN" dirty="0"/>
              <a:t>&lt;!DOCTYPE html&gt;</a:t>
            </a:r>
          </a:p>
          <a:p>
            <a:pPr marL="45720" indent="0">
              <a:buNone/>
            </a:pPr>
            <a:r>
              <a:rPr lang="en-IN" dirty="0"/>
              <a:t>&lt;html&gt;</a:t>
            </a:r>
          </a:p>
          <a:p>
            <a:pPr marL="45720" indent="0">
              <a:buNone/>
            </a:pPr>
            <a:r>
              <a:rPr lang="en-IN" dirty="0"/>
              <a:t>    &lt;head&gt;</a:t>
            </a:r>
          </a:p>
          <a:p>
            <a:pPr marL="45720" indent="0">
              <a:buNone/>
            </a:pPr>
            <a:r>
              <a:rPr lang="en-IN" dirty="0"/>
              <a:t>        &lt;title&gt;DOM </a:t>
            </a:r>
            <a:r>
              <a:rPr lang="en-IN" dirty="0" err="1"/>
              <a:t>querySelectorAll</a:t>
            </a:r>
            <a:r>
              <a:rPr lang="en-IN" dirty="0"/>
              <a:t>() Method&lt;/title&gt;</a:t>
            </a:r>
          </a:p>
          <a:p>
            <a:pPr marL="45720" indent="0">
              <a:buNone/>
            </a:pPr>
            <a:r>
              <a:rPr lang="en-IN" dirty="0"/>
              <a:t>        &lt;style&gt;</a:t>
            </a:r>
          </a:p>
          <a:p>
            <a:pPr marL="45720" indent="0">
              <a:buNone/>
            </a:pPr>
            <a:r>
              <a:rPr lang="en-IN" dirty="0"/>
              <a:t>            #geek {</a:t>
            </a:r>
          </a:p>
          <a:p>
            <a:pPr marL="45720" indent="0">
              <a:buNone/>
            </a:pPr>
            <a:r>
              <a:rPr lang="en-IN" dirty="0"/>
              <a:t>              border: 1px solid black;</a:t>
            </a:r>
          </a:p>
          <a:p>
            <a:pPr marL="45720" indent="0">
              <a:buNone/>
            </a:pPr>
            <a:r>
              <a:rPr lang="en-IN" dirty="0"/>
              <a:t>              margin: 5px;</a:t>
            </a:r>
          </a:p>
          <a:p>
            <a:pPr marL="45720" indent="0">
              <a:buNone/>
            </a:pPr>
            <a:r>
              <a:rPr lang="en-IN" dirty="0"/>
              <a:t>            }</a:t>
            </a:r>
          </a:p>
          <a:p>
            <a:pPr marL="45720" indent="0">
              <a:buNone/>
            </a:pPr>
            <a:r>
              <a:rPr lang="en-IN" dirty="0"/>
              <a:t>        &lt;/style&gt;</a:t>
            </a:r>
          </a:p>
          <a:p>
            <a:pPr marL="45720" indent="0">
              <a:buNone/>
            </a:pPr>
            <a:r>
              <a:rPr lang="en-IN" dirty="0"/>
              <a:t>    &lt;/head&gt;</a:t>
            </a:r>
          </a:p>
          <a:p>
            <a:pPr marL="45720" indent="0">
              <a:buNone/>
            </a:pPr>
            <a:r>
              <a:rPr lang="en-IN" dirty="0"/>
              <a:t>    &lt;body style = "text-align: </a:t>
            </a:r>
            <a:r>
              <a:rPr lang="en-IN" dirty="0" err="1"/>
              <a:t>center</a:t>
            </a:r>
            <a:r>
              <a:rPr lang="en-IN" dirty="0"/>
              <a:t>;"&gt;</a:t>
            </a:r>
          </a:p>
          <a:p>
            <a:pPr marL="45720" indent="0">
              <a:buNone/>
            </a:pPr>
            <a:r>
              <a:rPr lang="en-IN" dirty="0"/>
              <a:t>        &lt;h1 style = "color: green;"&gt;</a:t>
            </a:r>
            <a:r>
              <a:rPr lang="en-IN" dirty="0" err="1"/>
              <a:t>GeeksforGeeks</a:t>
            </a:r>
            <a:r>
              <a:rPr lang="en-IN" dirty="0"/>
              <a:t>&lt;/h1&gt;</a:t>
            </a:r>
          </a:p>
          <a:p>
            <a:pPr marL="45720" indent="0">
              <a:buNone/>
            </a:pPr>
            <a:r>
              <a:rPr lang="en-IN" dirty="0"/>
              <a:t>        &lt;h2&gt;</a:t>
            </a:r>
            <a:r>
              <a:rPr lang="en-IN" dirty="0" err="1"/>
              <a:t>querySelectorAll</a:t>
            </a:r>
            <a:r>
              <a:rPr lang="en-IN" dirty="0"/>
              <a:t>() Method&lt;/h2&gt;</a:t>
            </a:r>
          </a:p>
          <a:p>
            <a:pPr marL="45720" indent="0">
              <a:buNone/>
            </a:pPr>
            <a:r>
              <a:rPr lang="en-IN" dirty="0"/>
              <a:t>        &lt;div id="geek"&gt;</a:t>
            </a:r>
          </a:p>
          <a:p>
            <a:pPr marL="45720" indent="0">
              <a:buNone/>
            </a:pPr>
            <a:r>
              <a:rPr lang="en-IN" dirty="0"/>
              <a:t>&lt;p&gt;This is paragraph 1.&lt;/p&gt;</a:t>
            </a:r>
          </a:p>
          <a:p>
            <a:pPr marL="45720" indent="0">
              <a:buNone/>
            </a:pPr>
            <a:r>
              <a:rPr lang="en-IN" dirty="0"/>
              <a:t>&lt;p&gt;This is paragraph 2.&lt;/p&gt;</a:t>
            </a:r>
          </a:p>
          <a:p>
            <a:pPr marL="45720" indent="0">
              <a:buNone/>
            </a:pPr>
            <a:r>
              <a:rPr lang="en-IN" dirty="0"/>
              <a:t>        &lt;/div&gt;</a:t>
            </a:r>
          </a:p>
          <a:p>
            <a:pPr marL="45720" indent="0">
              <a:buNone/>
            </a:pPr>
            <a:r>
              <a:rPr lang="en-IN" dirty="0"/>
              <a:t>        &lt;button onclick="</a:t>
            </a:r>
            <a:r>
              <a:rPr lang="en-IN" dirty="0" err="1"/>
              <a:t>myFunction</a:t>
            </a:r>
            <a:r>
              <a:rPr lang="en-IN" dirty="0"/>
              <a:t>()"&gt;Try it&lt;/button&gt;</a:t>
            </a:r>
          </a:p>
          <a:p>
            <a:pPr marL="45720" indent="0">
              <a:buNone/>
            </a:pPr>
            <a:r>
              <a:rPr lang="en-IN" dirty="0"/>
              <a:t>        &lt;script&gt;</a:t>
            </a:r>
          </a:p>
          <a:p>
            <a:pPr marL="45720" indent="0">
              <a:buNone/>
            </a:pPr>
            <a:r>
              <a:rPr lang="en-IN" dirty="0"/>
              <a:t>            function </a:t>
            </a:r>
            <a:r>
              <a:rPr lang="en-IN" dirty="0" err="1"/>
              <a:t>myFunction</a:t>
            </a:r>
            <a:r>
              <a:rPr lang="en-IN" dirty="0"/>
              <a:t>() {</a:t>
            </a:r>
          </a:p>
          <a:p>
            <a:pPr marL="45720" indent="0">
              <a:buNone/>
            </a:pPr>
            <a:r>
              <a:rPr lang="en-IN" dirty="0"/>
              <a:t>                var x = </a:t>
            </a:r>
            <a:r>
              <a:rPr lang="en-IN" dirty="0" err="1"/>
              <a:t>document.getElementById</a:t>
            </a:r>
            <a:r>
              <a:rPr lang="en-IN" dirty="0"/>
              <a:t>("geek").</a:t>
            </a:r>
            <a:r>
              <a:rPr lang="en-IN" dirty="0" err="1"/>
              <a:t>querySelectorAll</a:t>
            </a:r>
            <a:r>
              <a:rPr lang="en-IN" dirty="0"/>
              <a:t>("p");</a:t>
            </a:r>
          </a:p>
          <a:p>
            <a:pPr marL="45720" indent="0">
              <a:buNone/>
            </a:pPr>
            <a:r>
              <a:rPr lang="en-IN" dirty="0"/>
              <a:t>                var </a:t>
            </a:r>
            <a:r>
              <a:rPr lang="en-IN" dirty="0" err="1"/>
              <a:t>i</a:t>
            </a:r>
            <a:r>
              <a:rPr lang="en-IN" dirty="0"/>
              <a:t>;</a:t>
            </a:r>
          </a:p>
          <a:p>
            <a:pPr marL="45720" indent="0">
              <a:buNone/>
            </a:pPr>
            <a:r>
              <a:rPr lang="en-IN" dirty="0"/>
              <a:t>                for (</a:t>
            </a:r>
            <a:r>
              <a:rPr lang="en-IN" dirty="0" err="1"/>
              <a:t>i</a:t>
            </a:r>
            <a:r>
              <a:rPr lang="en-IN" dirty="0"/>
              <a:t> = 0; </a:t>
            </a:r>
            <a:r>
              <a:rPr lang="en-IN" dirty="0" err="1"/>
              <a:t>i</a:t>
            </a:r>
            <a:r>
              <a:rPr lang="en-IN" dirty="0"/>
              <a:t> &lt; </a:t>
            </a:r>
            <a:r>
              <a:rPr lang="en-IN" dirty="0" err="1"/>
              <a:t>x.length</a:t>
            </a:r>
            <a:r>
              <a:rPr lang="en-IN" dirty="0"/>
              <a:t>; </a:t>
            </a:r>
            <a:r>
              <a:rPr lang="en-IN" dirty="0" err="1"/>
              <a:t>i</a:t>
            </a:r>
            <a:r>
              <a:rPr lang="en-IN" dirty="0"/>
              <a:t>++) {</a:t>
            </a:r>
          </a:p>
          <a:p>
            <a:pPr marL="45720" indent="0">
              <a:buNone/>
            </a:pPr>
            <a:r>
              <a:rPr lang="en-IN" dirty="0"/>
              <a:t>                x[</a:t>
            </a:r>
            <a:r>
              <a:rPr lang="en-IN" dirty="0" err="1"/>
              <a:t>i</a:t>
            </a:r>
            <a:r>
              <a:rPr lang="en-IN" dirty="0"/>
              <a:t>].</a:t>
            </a:r>
            <a:r>
              <a:rPr lang="en-IN" dirty="0" err="1"/>
              <a:t>style.backgroundColor</a:t>
            </a:r>
            <a:r>
              <a:rPr lang="en-IN" dirty="0"/>
              <a:t> = "green";</a:t>
            </a:r>
          </a:p>
          <a:p>
            <a:pPr marL="45720" indent="0">
              <a:buNone/>
            </a:pPr>
            <a:r>
              <a:rPr lang="en-IN" dirty="0"/>
              <a:t>                x[</a:t>
            </a:r>
            <a:r>
              <a:rPr lang="en-IN" dirty="0" err="1"/>
              <a:t>i</a:t>
            </a:r>
            <a:r>
              <a:rPr lang="en-IN" dirty="0"/>
              <a:t>].</a:t>
            </a:r>
            <a:r>
              <a:rPr lang="en-IN" dirty="0" err="1"/>
              <a:t>style.color</a:t>
            </a:r>
            <a:r>
              <a:rPr lang="en-IN" dirty="0"/>
              <a:t> = "white";</a:t>
            </a:r>
          </a:p>
          <a:p>
            <a:pPr marL="45720" indent="0">
              <a:buNone/>
            </a:pPr>
            <a:r>
              <a:rPr lang="en-IN" dirty="0"/>
              <a:t>                }</a:t>
            </a:r>
          </a:p>
          <a:p>
            <a:pPr marL="45720" indent="0">
              <a:buNone/>
            </a:pPr>
            <a:r>
              <a:rPr lang="en-IN" dirty="0"/>
              <a:t>            }</a:t>
            </a:r>
          </a:p>
          <a:p>
            <a:pPr marL="45720" indent="0">
              <a:buNone/>
            </a:pPr>
            <a:r>
              <a:rPr lang="en-IN" dirty="0"/>
              <a:t>        &lt;/script&gt;</a:t>
            </a:r>
          </a:p>
          <a:p>
            <a:pPr marL="45720" indent="0">
              <a:buNone/>
            </a:pPr>
            <a:r>
              <a:rPr lang="en-IN" dirty="0"/>
              <a:t>    &lt;/body&gt;</a:t>
            </a:r>
          </a:p>
          <a:p>
            <a:pPr marL="45720" indent="0">
              <a:buNone/>
            </a:pPr>
            <a:r>
              <a:rPr lang="en-IN" dirty="0"/>
              <a:t>&lt;/html&gt;</a:t>
            </a:r>
          </a:p>
        </p:txBody>
      </p:sp>
    </p:spTree>
    <p:extLst>
      <p:ext uri="{BB962C8B-B14F-4D97-AF65-F5344CB8AC3E}">
        <p14:creationId xmlns:p14="http://schemas.microsoft.com/office/powerpoint/2010/main" val="101203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63F0-EC72-B4B3-BFF9-385CC7FECD41}"/>
              </a:ext>
            </a:extLst>
          </p:cNvPr>
          <p:cNvSpPr>
            <a:spLocks noGrp="1"/>
          </p:cNvSpPr>
          <p:nvPr>
            <p:ph type="title"/>
          </p:nvPr>
        </p:nvSpPr>
        <p:spPr/>
        <p:txBody>
          <a:bodyPr/>
          <a:lstStyle/>
          <a:p>
            <a:r>
              <a:rPr lang="en-IN" dirty="0"/>
              <a:t>Event Listener</a:t>
            </a:r>
          </a:p>
        </p:txBody>
      </p:sp>
      <p:sp>
        <p:nvSpPr>
          <p:cNvPr id="3" name="Content Placeholder 2">
            <a:extLst>
              <a:ext uri="{FF2B5EF4-FFF2-40B4-BE49-F238E27FC236}">
                <a16:creationId xmlns:a16="http://schemas.microsoft.com/office/drawing/2014/main" id="{5AD0C153-AAE3-1545-089A-581EC9A34E7B}"/>
              </a:ext>
            </a:extLst>
          </p:cNvPr>
          <p:cNvSpPr>
            <a:spLocks noGrp="1"/>
          </p:cNvSpPr>
          <p:nvPr>
            <p:ph idx="1"/>
          </p:nvPr>
        </p:nvSpPr>
        <p:spPr/>
        <p:txBody>
          <a:bodyPr>
            <a:normAutofit fontScale="85000" lnSpcReduction="20000"/>
          </a:bodyPr>
          <a:lstStyle/>
          <a:p>
            <a:r>
              <a:rPr lang="en-US" dirty="0"/>
              <a:t>An event is an important part of </a:t>
            </a:r>
            <a:r>
              <a:rPr lang="en-US" dirty="0" err="1"/>
              <a:t>JavaScript.A</a:t>
            </a:r>
            <a:r>
              <a:rPr lang="en-US" dirty="0"/>
              <a:t> web page respond according to an event occurred. Some events are user generated and some are generated by API’s. An event listener is a procedure in JavaScript that waits for an event to occur. The simple example of an event is a user clicking the mouse or pressing a key on the keyboard.</a:t>
            </a:r>
          </a:p>
          <a:p>
            <a:r>
              <a:rPr lang="en-US" dirty="0"/>
              <a:t>The </a:t>
            </a:r>
            <a:r>
              <a:rPr lang="en-US" dirty="0" err="1"/>
              <a:t>addEventListener</a:t>
            </a:r>
            <a:r>
              <a:rPr lang="en-US" dirty="0"/>
              <a:t>() is an inbuilt function in JavaScript which takes the event to listen for, and a second argument to be called whenever the described event gets fired. Any number of event handlers can be added to a single element without overwriting existing event handlers. </a:t>
            </a:r>
          </a:p>
          <a:p>
            <a:r>
              <a:rPr lang="en-US" dirty="0"/>
              <a:t>Syntax:  </a:t>
            </a:r>
          </a:p>
          <a:p>
            <a:pPr lvl="1"/>
            <a:r>
              <a:rPr lang="en-US" dirty="0" err="1"/>
              <a:t>element.addEventListener</a:t>
            </a:r>
            <a:r>
              <a:rPr lang="en-US" dirty="0"/>
              <a:t>(event, listener, </a:t>
            </a:r>
            <a:r>
              <a:rPr lang="en-US" dirty="0" err="1"/>
              <a:t>useCapture</a:t>
            </a:r>
            <a:r>
              <a:rPr lang="en-US" dirty="0"/>
              <a:t>);</a:t>
            </a:r>
          </a:p>
          <a:p>
            <a:r>
              <a:rPr lang="en-US" dirty="0"/>
              <a:t>Parameters: </a:t>
            </a:r>
          </a:p>
          <a:p>
            <a:pPr lvl="1"/>
            <a:r>
              <a:rPr lang="en-US" dirty="0"/>
              <a:t>event : event can be any valid JavaScript </a:t>
            </a:r>
            <a:r>
              <a:rPr lang="en-US" dirty="0" err="1"/>
              <a:t>event.Events</a:t>
            </a:r>
            <a:r>
              <a:rPr lang="en-US" dirty="0"/>
              <a:t> are used without “on” prefix like use “click” instead of “onclick” or “</a:t>
            </a:r>
            <a:r>
              <a:rPr lang="en-US" dirty="0" err="1"/>
              <a:t>mousedown</a:t>
            </a:r>
            <a:r>
              <a:rPr lang="en-US" dirty="0"/>
              <a:t>” instead of “</a:t>
            </a:r>
            <a:r>
              <a:rPr lang="en-US" dirty="0" err="1"/>
              <a:t>onmousedown</a:t>
            </a:r>
            <a:r>
              <a:rPr lang="en-US" dirty="0"/>
              <a:t>”.</a:t>
            </a:r>
          </a:p>
          <a:p>
            <a:pPr lvl="1"/>
            <a:r>
              <a:rPr lang="en-US" dirty="0"/>
              <a:t>listener(handler function) : It can be a JavaScript function which respond to the event occur.</a:t>
            </a:r>
          </a:p>
          <a:p>
            <a:pPr lvl="1"/>
            <a:r>
              <a:rPr lang="en-US" dirty="0" err="1"/>
              <a:t>useCapture</a:t>
            </a:r>
            <a:r>
              <a:rPr lang="en-US" dirty="0"/>
              <a:t>: It is an optional parameter used to control event propagation. A </a:t>
            </a:r>
            <a:r>
              <a:rPr lang="en-US" dirty="0" err="1"/>
              <a:t>boolean</a:t>
            </a:r>
            <a:r>
              <a:rPr lang="en-US" dirty="0"/>
              <a:t> value is passed where “true” denotes capturing phase and “false” denotes the bubbling phase.</a:t>
            </a:r>
            <a:endParaRPr lang="en-IN" dirty="0"/>
          </a:p>
        </p:txBody>
      </p:sp>
    </p:spTree>
    <p:extLst>
      <p:ext uri="{BB962C8B-B14F-4D97-AF65-F5344CB8AC3E}">
        <p14:creationId xmlns:p14="http://schemas.microsoft.com/office/powerpoint/2010/main" val="159151871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486665-A5B0-438C-93DB-CC09E005E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B4725B-8B21-4EEC-A83D-EE16EA53B2DD}">
  <ds:schemaRefs>
    <ds:schemaRef ds:uri="http://schemas.microsoft.com/sharepoint/v3/contenttype/forms"/>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Basis</Template>
  <TotalTime>130</TotalTime>
  <Words>3260</Words>
  <Application>Microsoft Office PowerPoint</Application>
  <PresentationFormat>Widescreen</PresentationFormat>
  <Paragraphs>263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Corbel</vt:lpstr>
      <vt:lpstr>Lato</vt:lpstr>
      <vt:lpstr>sofia-pro</vt:lpstr>
      <vt:lpstr>Basis</vt:lpstr>
      <vt:lpstr>Document Object Model</vt:lpstr>
      <vt:lpstr>What is DOM?</vt:lpstr>
      <vt:lpstr>What is DOM?</vt:lpstr>
      <vt:lpstr>Searching the DOM</vt:lpstr>
      <vt:lpstr>Example 1: This example describes the getElementById() method where element_id is used to change the color of the text on clicking the button.</vt:lpstr>
      <vt:lpstr>Example 2: This example describes the getElementById() method where the element_id is used to change the content on clicking the button.</vt:lpstr>
      <vt:lpstr>DOM querySelectorAll() Method</vt:lpstr>
      <vt:lpstr>DOM querySelectorAll() Method</vt:lpstr>
      <vt:lpstr>Event Listener</vt:lpstr>
      <vt:lpstr>JavaScript Code to show the working of addEventListener() method : code #1:</vt:lpstr>
      <vt:lpstr>JavaScript Code to show the working of addEventListener() method : code #2:</vt:lpstr>
      <vt:lpstr>Event bubbling</vt:lpstr>
      <vt:lpstr>Example 1: This example shows the working of event bubbling in JavaScript.</vt:lpstr>
      <vt:lpstr>Event Delegation in JavaScript –Explained with an Example</vt:lpstr>
      <vt:lpstr>PowerPoint Presentation</vt:lpstr>
      <vt:lpstr>PowerPoint Presentation</vt:lpstr>
      <vt:lpstr>PowerPoint Presentation</vt:lpstr>
      <vt:lpstr>Wrapping 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dc:title>
  <dc:creator>Pramod Jana</dc:creator>
  <cp:lastModifiedBy>Jana, Pramod</cp:lastModifiedBy>
  <cp:revision>1</cp:revision>
  <dcterms:created xsi:type="dcterms:W3CDTF">2022-12-27T12:36:34Z</dcterms:created>
  <dcterms:modified xsi:type="dcterms:W3CDTF">2023-01-25T06:28:11Z</dcterms:modified>
</cp:coreProperties>
</file>