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C6481-F9F7-4874-978A-EB51895349C2}" v="1" dt="2022-12-20T13:58:0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, Pramod" userId="9d7ae763-7cdf-4ef2-bc00-3679debba132" providerId="ADAL" clId="{782C6481-F9F7-4874-978A-EB51895349C2}"/>
    <pc:docChg chg="custSel addSld modSld">
      <pc:chgData name="Jana, Pramod" userId="9d7ae763-7cdf-4ef2-bc00-3679debba132" providerId="ADAL" clId="{782C6481-F9F7-4874-978A-EB51895349C2}" dt="2022-12-22T13:18:56.942" v="122" actId="403"/>
      <pc:docMkLst>
        <pc:docMk/>
      </pc:docMkLst>
      <pc:sldChg chg="modSp new mod">
        <pc:chgData name="Jana, Pramod" userId="9d7ae763-7cdf-4ef2-bc00-3679debba132" providerId="ADAL" clId="{782C6481-F9F7-4874-978A-EB51895349C2}" dt="2022-12-20T13:58:43.900" v="27" actId="20577"/>
        <pc:sldMkLst>
          <pc:docMk/>
          <pc:sldMk cId="150384803" sldId="256"/>
        </pc:sldMkLst>
        <pc:spChg chg="mod">
          <ac:chgData name="Jana, Pramod" userId="9d7ae763-7cdf-4ef2-bc00-3679debba132" providerId="ADAL" clId="{782C6481-F9F7-4874-978A-EB51895349C2}" dt="2022-12-20T13:58:43.900" v="27" actId="20577"/>
          <ac:spMkLst>
            <pc:docMk/>
            <pc:sldMk cId="150384803" sldId="256"/>
            <ac:spMk id="2" creationId="{CF9F9E47-8A0B-49DE-ABDC-6A3A23BAD3EB}"/>
          </ac:spMkLst>
        </pc:spChg>
        <pc:spChg chg="mod">
          <ac:chgData name="Jana, Pramod" userId="9d7ae763-7cdf-4ef2-bc00-3679debba132" providerId="ADAL" clId="{782C6481-F9F7-4874-978A-EB51895349C2}" dt="2022-12-20T13:58:06.114" v="1"/>
          <ac:spMkLst>
            <pc:docMk/>
            <pc:sldMk cId="150384803" sldId="256"/>
            <ac:spMk id="3" creationId="{34E03BDA-717E-4B9A-988E-9BD60DE3C818}"/>
          </ac:spMkLst>
        </pc:spChg>
      </pc:sldChg>
      <pc:sldChg chg="modSp new mod">
        <pc:chgData name="Jana, Pramod" userId="9d7ae763-7cdf-4ef2-bc00-3679debba132" providerId="ADAL" clId="{782C6481-F9F7-4874-978A-EB51895349C2}" dt="2022-12-22T13:14:05.183" v="71" actId="27636"/>
        <pc:sldMkLst>
          <pc:docMk/>
          <pc:sldMk cId="1977701443" sldId="257"/>
        </pc:sldMkLst>
        <pc:spChg chg="mod">
          <ac:chgData name="Jana, Pramod" userId="9d7ae763-7cdf-4ef2-bc00-3679debba132" providerId="ADAL" clId="{782C6481-F9F7-4874-978A-EB51895349C2}" dt="2022-12-22T13:13:21.948" v="34" actId="27636"/>
          <ac:spMkLst>
            <pc:docMk/>
            <pc:sldMk cId="1977701443" sldId="257"/>
            <ac:spMk id="2" creationId="{93693592-AF09-4921-9DD3-ED22856193EA}"/>
          </ac:spMkLst>
        </pc:spChg>
        <pc:spChg chg="mod">
          <ac:chgData name="Jana, Pramod" userId="9d7ae763-7cdf-4ef2-bc00-3679debba132" providerId="ADAL" clId="{782C6481-F9F7-4874-978A-EB51895349C2}" dt="2022-12-22T13:14:05.183" v="71" actId="27636"/>
          <ac:spMkLst>
            <pc:docMk/>
            <pc:sldMk cId="1977701443" sldId="257"/>
            <ac:spMk id="3" creationId="{1C152B3B-9C9E-4061-8D07-C2C9AF49FCB0}"/>
          </ac:spMkLst>
        </pc:spChg>
      </pc:sldChg>
      <pc:sldChg chg="modSp new mod">
        <pc:chgData name="Jana, Pramod" userId="9d7ae763-7cdf-4ef2-bc00-3679debba132" providerId="ADAL" clId="{782C6481-F9F7-4874-978A-EB51895349C2}" dt="2022-12-22T13:18:56.942" v="122" actId="403"/>
        <pc:sldMkLst>
          <pc:docMk/>
          <pc:sldMk cId="3328545492" sldId="258"/>
        </pc:sldMkLst>
        <pc:spChg chg="mod">
          <ac:chgData name="Jana, Pramod" userId="9d7ae763-7cdf-4ef2-bc00-3679debba132" providerId="ADAL" clId="{782C6481-F9F7-4874-978A-EB51895349C2}" dt="2022-12-22T13:17:29.337" v="77" actId="14100"/>
          <ac:spMkLst>
            <pc:docMk/>
            <pc:sldMk cId="3328545492" sldId="258"/>
            <ac:spMk id="2" creationId="{BA36EBB0-37F6-4127-9A11-42548AA92E04}"/>
          </ac:spMkLst>
        </pc:spChg>
        <pc:spChg chg="mod">
          <ac:chgData name="Jana, Pramod" userId="9d7ae763-7cdf-4ef2-bc00-3679debba132" providerId="ADAL" clId="{782C6481-F9F7-4874-978A-EB51895349C2}" dt="2022-12-22T13:18:56.942" v="122" actId="403"/>
          <ac:spMkLst>
            <pc:docMk/>
            <pc:sldMk cId="3328545492" sldId="258"/>
            <ac:spMk id="3" creationId="{93DB5BD6-8C6F-4FF4-8BAA-D4A2B7AC9062}"/>
          </ac:spMkLst>
        </pc:spChg>
      </pc:sldChg>
      <pc:sldChg chg="new">
        <pc:chgData name="Jana, Pramod" userId="9d7ae763-7cdf-4ef2-bc00-3679debba132" providerId="ADAL" clId="{782C6481-F9F7-4874-978A-EB51895349C2}" dt="2022-12-20T13:58:34.235" v="4" actId="680"/>
        <pc:sldMkLst>
          <pc:docMk/>
          <pc:sldMk cId="2114898642" sldId="259"/>
        </pc:sldMkLst>
      </pc:sldChg>
      <pc:sldChg chg="new">
        <pc:chgData name="Jana, Pramod" userId="9d7ae763-7cdf-4ef2-bc00-3679debba132" providerId="ADAL" clId="{782C6481-F9F7-4874-978A-EB51895349C2}" dt="2022-12-20T13:58:34.392" v="5" actId="680"/>
        <pc:sldMkLst>
          <pc:docMk/>
          <pc:sldMk cId="165005451" sldId="260"/>
        </pc:sldMkLst>
      </pc:sldChg>
      <pc:sldChg chg="new">
        <pc:chgData name="Jana, Pramod" userId="9d7ae763-7cdf-4ef2-bc00-3679debba132" providerId="ADAL" clId="{782C6481-F9F7-4874-978A-EB51895349C2}" dt="2022-12-20T13:58:34.549" v="6" actId="680"/>
        <pc:sldMkLst>
          <pc:docMk/>
          <pc:sldMk cId="2363360150" sldId="261"/>
        </pc:sldMkLst>
      </pc:sldChg>
      <pc:sldChg chg="new">
        <pc:chgData name="Jana, Pramod" userId="9d7ae763-7cdf-4ef2-bc00-3679debba132" providerId="ADAL" clId="{782C6481-F9F7-4874-978A-EB51895349C2}" dt="2022-12-20T13:58:34.737" v="7" actId="680"/>
        <pc:sldMkLst>
          <pc:docMk/>
          <pc:sldMk cId="1512046239" sldId="262"/>
        </pc:sldMkLst>
      </pc:sldChg>
      <pc:sldChg chg="new">
        <pc:chgData name="Jana, Pramod" userId="9d7ae763-7cdf-4ef2-bc00-3679debba132" providerId="ADAL" clId="{782C6481-F9F7-4874-978A-EB51895349C2}" dt="2022-12-20T13:58:34.894" v="8" actId="680"/>
        <pc:sldMkLst>
          <pc:docMk/>
          <pc:sldMk cId="2481867617" sldId="263"/>
        </pc:sldMkLst>
      </pc:sldChg>
      <pc:sldChg chg="new">
        <pc:chgData name="Jana, Pramod" userId="9d7ae763-7cdf-4ef2-bc00-3679debba132" providerId="ADAL" clId="{782C6481-F9F7-4874-978A-EB51895349C2}" dt="2022-12-20T13:58:35.051" v="9" actId="680"/>
        <pc:sldMkLst>
          <pc:docMk/>
          <pc:sldMk cId="727285752" sldId="264"/>
        </pc:sldMkLst>
      </pc:sldChg>
      <pc:sldChg chg="new">
        <pc:chgData name="Jana, Pramod" userId="9d7ae763-7cdf-4ef2-bc00-3679debba132" providerId="ADAL" clId="{782C6481-F9F7-4874-978A-EB51895349C2}" dt="2022-12-20T13:58:35.223" v="10" actId="680"/>
        <pc:sldMkLst>
          <pc:docMk/>
          <pc:sldMk cId="4108563628" sldId="265"/>
        </pc:sldMkLst>
      </pc:sldChg>
      <pc:sldChg chg="new">
        <pc:chgData name="Jana, Pramod" userId="9d7ae763-7cdf-4ef2-bc00-3679debba132" providerId="ADAL" clId="{782C6481-F9F7-4874-978A-EB51895349C2}" dt="2022-12-20T13:58:35.380" v="11" actId="680"/>
        <pc:sldMkLst>
          <pc:docMk/>
          <pc:sldMk cId="142950801" sldId="266"/>
        </pc:sldMkLst>
      </pc:sldChg>
      <pc:sldChg chg="new">
        <pc:chgData name="Jana, Pramod" userId="9d7ae763-7cdf-4ef2-bc00-3679debba132" providerId="ADAL" clId="{782C6481-F9F7-4874-978A-EB51895349C2}" dt="2022-12-20T13:58:35.552" v="12" actId="680"/>
        <pc:sldMkLst>
          <pc:docMk/>
          <pc:sldMk cId="2560722339" sldId="267"/>
        </pc:sldMkLst>
      </pc:sldChg>
      <pc:sldChg chg="new">
        <pc:chgData name="Jana, Pramod" userId="9d7ae763-7cdf-4ef2-bc00-3679debba132" providerId="ADAL" clId="{782C6481-F9F7-4874-978A-EB51895349C2}" dt="2022-12-20T13:58:35.725" v="13" actId="680"/>
        <pc:sldMkLst>
          <pc:docMk/>
          <pc:sldMk cId="1940360758" sldId="268"/>
        </pc:sldMkLst>
      </pc:sldChg>
      <pc:sldChg chg="new">
        <pc:chgData name="Jana, Pramod" userId="9d7ae763-7cdf-4ef2-bc00-3679debba132" providerId="ADAL" clId="{782C6481-F9F7-4874-978A-EB51895349C2}" dt="2022-12-20T13:58:35.866" v="14" actId="680"/>
        <pc:sldMkLst>
          <pc:docMk/>
          <pc:sldMk cId="3495410821" sldId="269"/>
        </pc:sldMkLst>
      </pc:sldChg>
      <pc:sldChg chg="new">
        <pc:chgData name="Jana, Pramod" userId="9d7ae763-7cdf-4ef2-bc00-3679debba132" providerId="ADAL" clId="{782C6481-F9F7-4874-978A-EB51895349C2}" dt="2022-12-20T13:58:36.023" v="15" actId="680"/>
        <pc:sldMkLst>
          <pc:docMk/>
          <pc:sldMk cId="1590731676" sldId="270"/>
        </pc:sldMkLst>
      </pc:sldChg>
      <pc:sldChg chg="new">
        <pc:chgData name="Jana, Pramod" userId="9d7ae763-7cdf-4ef2-bc00-3679debba132" providerId="ADAL" clId="{782C6481-F9F7-4874-978A-EB51895349C2}" dt="2022-12-20T13:58:36.196" v="16" actId="680"/>
        <pc:sldMkLst>
          <pc:docMk/>
          <pc:sldMk cId="1904869540" sldId="271"/>
        </pc:sldMkLst>
      </pc:sldChg>
      <pc:sldChg chg="new">
        <pc:chgData name="Jana, Pramod" userId="9d7ae763-7cdf-4ef2-bc00-3679debba132" providerId="ADAL" clId="{782C6481-F9F7-4874-978A-EB51895349C2}" dt="2022-12-20T13:58:36.353" v="17" actId="680"/>
        <pc:sldMkLst>
          <pc:docMk/>
          <pc:sldMk cId="3159865236" sldId="272"/>
        </pc:sldMkLst>
      </pc:sldChg>
      <pc:sldChg chg="new">
        <pc:chgData name="Jana, Pramod" userId="9d7ae763-7cdf-4ef2-bc00-3679debba132" providerId="ADAL" clId="{782C6481-F9F7-4874-978A-EB51895349C2}" dt="2022-12-20T13:58:36.526" v="18" actId="680"/>
        <pc:sldMkLst>
          <pc:docMk/>
          <pc:sldMk cId="674322711" sldId="273"/>
        </pc:sldMkLst>
      </pc:sldChg>
      <pc:sldChg chg="new">
        <pc:chgData name="Jana, Pramod" userId="9d7ae763-7cdf-4ef2-bc00-3679debba132" providerId="ADAL" clId="{782C6481-F9F7-4874-978A-EB51895349C2}" dt="2022-12-20T13:58:36.699" v="19" actId="680"/>
        <pc:sldMkLst>
          <pc:docMk/>
          <pc:sldMk cId="1983186299" sldId="274"/>
        </pc:sldMkLst>
      </pc:sldChg>
      <pc:sldChg chg="new">
        <pc:chgData name="Jana, Pramod" userId="9d7ae763-7cdf-4ef2-bc00-3679debba132" providerId="ADAL" clId="{782C6481-F9F7-4874-978A-EB51895349C2}" dt="2022-12-20T13:58:36.856" v="20" actId="680"/>
        <pc:sldMkLst>
          <pc:docMk/>
          <pc:sldMk cId="1069091916" sldId="275"/>
        </pc:sldMkLst>
      </pc:sldChg>
      <pc:sldChg chg="new">
        <pc:chgData name="Jana, Pramod" userId="9d7ae763-7cdf-4ef2-bc00-3679debba132" providerId="ADAL" clId="{782C6481-F9F7-4874-978A-EB51895349C2}" dt="2022-12-20T13:58:37.014" v="21" actId="680"/>
        <pc:sldMkLst>
          <pc:docMk/>
          <pc:sldMk cId="3052539994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3CA6D7C-52BC-45C0-B9D9-2A3E7443B36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E47-8A0B-49DE-ABDC-6A3A23BAD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3BDA-717E-4B9A-988E-9BD60DE3C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6EF-A4DE-491B-B8F7-96131AC4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AC37-14EE-4F57-9F28-7CCB8C14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944-D179-4805-B581-1DFED27D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DE24-E2E1-4646-B846-97C06475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FCD-C956-40A7-B706-FC144645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570-45B9-42C5-B744-A482B91E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D783-77D2-4E32-9641-A3A7EC1D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18DE-A3F9-4232-9E03-3926EED2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7F4-1B2A-4709-A094-3FD16D64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0425-857B-4D28-9062-07703F9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32C-2BE0-4984-B386-2A134130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C372-9D0A-4CBA-BC55-16D6D39E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800A-00F8-4CCD-9B62-422577C4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CEA6-A0E6-421B-8100-3C7DE1EF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29E-B560-4FB2-9C12-1106BA21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AD0-217A-4E1C-8578-A68F71DC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8FB3-DD17-4859-B89C-58FC112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1D73-1FCF-4408-A1CA-A72C292E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20E6-6BF9-4A07-BEAF-41C36944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0C38-8C08-4AF1-B27A-C26E2CF3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3592-AF09-4921-9DD3-ED228561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effectLst/>
                <a:latin typeface="sofia-pro"/>
              </a:rPr>
              <a:t>Basic Properties of Arrays and Iterating over Array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2B3B-9C9E-4061-8D07-C2C9AF49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In JavaScript, the array is a single variable that is used to store different elements. It is often used when we want to store a list of elements and access them by a single variable. Unlike most languages where the array is a reference to the multiple variables, in JavaScript array is a single variable that stores multiple elements.</a:t>
            </a:r>
          </a:p>
          <a:p>
            <a:r>
              <a:rPr lang="en-US" sz="1400" dirty="0"/>
              <a:t>Declaration of an Array: There are basically two ways to declare an array.</a:t>
            </a:r>
          </a:p>
          <a:p>
            <a:r>
              <a:rPr lang="en-US" sz="1400" dirty="0"/>
              <a:t>Example:</a:t>
            </a:r>
          </a:p>
          <a:p>
            <a:pPr marL="457200" lvl="1" indent="0">
              <a:buNone/>
            </a:pPr>
            <a:r>
              <a:rPr lang="en-US" sz="1200" dirty="0"/>
              <a:t>var House = [ ]; // Method 1</a:t>
            </a:r>
          </a:p>
          <a:p>
            <a:pPr marL="457200" lvl="1" indent="0">
              <a:buNone/>
            </a:pPr>
            <a:r>
              <a:rPr lang="en-US" sz="1200" dirty="0"/>
              <a:t>var House = new Array(); // Method 2</a:t>
            </a:r>
          </a:p>
          <a:p>
            <a:r>
              <a:rPr lang="en-US" sz="1400" dirty="0"/>
              <a:t>Note: But generally method 1 is preferred over method 2. Let us understand the reason for this.</a:t>
            </a:r>
          </a:p>
          <a:p>
            <a:r>
              <a:rPr lang="en-US" sz="1400" dirty="0"/>
              <a:t>Example: Initialization of an Array according to method 1.</a:t>
            </a:r>
          </a:p>
          <a:p>
            <a:pPr marL="457200" lvl="1" indent="0">
              <a:buNone/>
            </a:pPr>
            <a:r>
              <a:rPr lang="en-US" sz="1200" dirty="0"/>
              <a:t>// Initializing while declaring</a:t>
            </a:r>
          </a:p>
          <a:p>
            <a:pPr marL="457200" lvl="1" indent="0">
              <a:buNone/>
            </a:pPr>
            <a:r>
              <a:rPr lang="en-US" sz="1200" dirty="0"/>
              <a:t>var house = ["1BHK", "2BHK", "3BHK", "4BHK"];</a:t>
            </a:r>
          </a:p>
          <a:p>
            <a:r>
              <a:rPr lang="en-US" sz="1400" dirty="0"/>
              <a:t>Example: Initialization of an Array according to method 2.</a:t>
            </a:r>
          </a:p>
          <a:p>
            <a:pPr marL="457200" lvl="1" indent="0">
              <a:buNone/>
            </a:pPr>
            <a:r>
              <a:rPr lang="en-US" sz="1200" dirty="0"/>
              <a:t>// Initializing while declaring</a:t>
            </a:r>
          </a:p>
          <a:p>
            <a:pPr marL="457200" lvl="1" indent="0">
              <a:buNone/>
            </a:pPr>
            <a:r>
              <a:rPr lang="en-US" sz="1200" dirty="0"/>
              <a:t>// Creates an array having elements 10, 20, 30, 40, 50</a:t>
            </a:r>
          </a:p>
          <a:p>
            <a:pPr marL="457200" lvl="1" indent="0">
              <a:buNone/>
            </a:pPr>
            <a:r>
              <a:rPr lang="en-US" sz="1200" dirty="0"/>
              <a:t>var house = new Array(10, 20, 30, 40, 50);</a:t>
            </a:r>
          </a:p>
          <a:p>
            <a:pPr marL="457200" lvl="1" indent="0">
              <a:buNone/>
            </a:pPr>
            <a:r>
              <a:rPr lang="en-US" sz="1200" dirty="0"/>
              <a:t>// Creates an array of 5 undefined elements</a:t>
            </a:r>
          </a:p>
          <a:p>
            <a:pPr marL="457200" lvl="1" indent="0">
              <a:buNone/>
            </a:pPr>
            <a:r>
              <a:rPr lang="en-US" sz="1200" dirty="0"/>
              <a:t>var house1 = new Array(5);</a:t>
            </a:r>
          </a:p>
          <a:p>
            <a:pPr marL="457200" lvl="1" indent="0">
              <a:buNone/>
            </a:pPr>
            <a:r>
              <a:rPr lang="en-US" sz="1200" dirty="0"/>
              <a:t>// Creates an array with element 1BHK</a:t>
            </a:r>
          </a:p>
          <a:p>
            <a:pPr marL="457200" lvl="1" indent="0">
              <a:buNone/>
            </a:pPr>
            <a:r>
              <a:rPr lang="en-US" sz="1200" dirty="0"/>
              <a:t>var home = new Array("1BHK");</a:t>
            </a:r>
          </a:p>
          <a:p>
            <a:r>
              <a:rPr lang="en-US" sz="1400" dirty="0"/>
              <a:t>As shown in above example the house contains 5 elements i.e. (10 , 20, 30, 40, 50) while house1 contains 5 undefined elements instead of having a single element 5. Hence, while working with numbers this method is generally not preferred but it works fine with Strings and Boolean as shown in the example above home contains a single element 1BHK.</a:t>
            </a:r>
          </a:p>
        </p:txBody>
      </p:sp>
    </p:spTree>
    <p:extLst>
      <p:ext uri="{BB962C8B-B14F-4D97-AF65-F5344CB8AC3E}">
        <p14:creationId xmlns:p14="http://schemas.microsoft.com/office/powerpoint/2010/main" val="197770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B30-D7AB-409B-8D83-94E9ACB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AD34-4B34-4637-BF49-294BABC1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6408-158F-4FFB-9F6C-91095DD2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4D8F-F6AB-4ABF-B80E-833A48E8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BB0-37F6-4127-9A11-42548AA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847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effectLst/>
                <a:latin typeface="sofia-pro"/>
              </a:rPr>
              <a:t>Basic Properties of Arrays and Iterating over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BD6-8C6F-4FF4-8BAA-D4A2B7AC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1"/>
            <a:ext cx="10515600" cy="50928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285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6E9-D45C-4A5D-916C-0E4E4152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2763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sofia-pro"/>
              </a:rPr>
              <a:t>Basic Properties of Arrays and Iterating over Array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67D1-30F0-4DD5-8290-8220290A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89435"/>
            <a:ext cx="9872871" cy="46065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0E2D-FBB8-4656-AB22-08CC662E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F1D0-72FB-487D-B16C-19C3E802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5580-8579-4DDE-B0D0-315E3A66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6FA-331C-43F2-A2E3-F4EEB474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46B7-60C3-41EF-9EBB-3370AA83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837-9A93-41AF-9F69-50F63D5B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207-B86B-42B2-A689-5D0D08AF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D9B-7920-458A-807C-E3E5B7FC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ED67-B71B-4693-9530-285691FA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5B59-82CB-45E2-947F-F0FE4133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57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610DE-DD69-4939-B776-1156982AC05D}">
  <ds:schemaRefs>
    <ds:schemaRef ds:uri="http://schemas.microsoft.com/office/2006/metadata/properties"/>
    <ds:schemaRef ds:uri="http://schemas.microsoft.com/office/infopath/2007/PartnerControls"/>
    <ds:schemaRef ds:uri="202a9836-ee93-41fb-ba3c-167105785a0d"/>
    <ds:schemaRef ds:uri="11dab2fc-a00f-488b-a519-3911044eea4e"/>
  </ds:schemaRefs>
</ds:datastoreItem>
</file>

<file path=customXml/itemProps2.xml><?xml version="1.0" encoding="utf-8"?>
<ds:datastoreItem xmlns:ds="http://schemas.openxmlformats.org/officeDocument/2006/customXml" ds:itemID="{47688F41-88E6-45FF-A630-FDE70FD26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ab2fc-a00f-488b-a519-3911044eea4e"/>
    <ds:schemaRef ds:uri="202a9836-ee93-41fb-ba3c-167105785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AE8672-8A93-4089-8E0E-C76F5BD3215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</TotalTime>
  <Words>322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sofia-pro</vt:lpstr>
      <vt:lpstr>Basis</vt:lpstr>
      <vt:lpstr>Arrays</vt:lpstr>
      <vt:lpstr>Basic Properties of Arrays and Iterating over Array</vt:lpstr>
      <vt:lpstr>Basic Properties of Arrays and Iterating over Array</vt:lpstr>
      <vt:lpstr>Basic Properties of Arrays and Iterating over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Jana, Pramod</dc:creator>
  <cp:lastModifiedBy>Pramod Jana</cp:lastModifiedBy>
  <cp:revision>2</cp:revision>
  <dcterms:created xsi:type="dcterms:W3CDTF">2022-12-20T13:57:42Z</dcterms:created>
  <dcterms:modified xsi:type="dcterms:W3CDTF">2022-12-24T14:24:33Z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  <property fmtid="{D5CDD505-2E9C-101B-9397-08002B2CF9AE}" pid="3" name="MediaServiceImageTags">
    <vt:lpwstr/>
  </property>
</Properties>
</file>