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10E95-57B5-42EE-A266-2E94E05202E5}" v="8" dt="2022-12-16T07:13:15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, Pramod" userId="9d7ae763-7cdf-4ef2-bc00-3679debba132" providerId="ADAL" clId="{F8710E95-57B5-42EE-A266-2E94E05202E5}"/>
    <pc:docChg chg="custSel addSld delSld modSld">
      <pc:chgData name="Jana, Pramod" userId="9d7ae763-7cdf-4ef2-bc00-3679debba132" providerId="ADAL" clId="{F8710E95-57B5-42EE-A266-2E94E05202E5}" dt="2022-12-16T07:13:41.354" v="28" actId="20577"/>
      <pc:docMkLst>
        <pc:docMk/>
      </pc:docMkLst>
      <pc:sldChg chg="modSp new mod">
        <pc:chgData name="Jana, Pramod" userId="9d7ae763-7cdf-4ef2-bc00-3679debba132" providerId="ADAL" clId="{F8710E95-57B5-42EE-A266-2E94E05202E5}" dt="2022-12-16T07:13:41.354" v="28" actId="20577"/>
        <pc:sldMkLst>
          <pc:docMk/>
          <pc:sldMk cId="2592520242" sldId="256"/>
        </pc:sldMkLst>
        <pc:spChg chg="mod">
          <ac:chgData name="Jana, Pramod" userId="9d7ae763-7cdf-4ef2-bc00-3679debba132" providerId="ADAL" clId="{F8710E95-57B5-42EE-A266-2E94E05202E5}" dt="2022-12-16T07:13:41.354" v="28" actId="20577"/>
          <ac:spMkLst>
            <pc:docMk/>
            <pc:sldMk cId="2592520242" sldId="256"/>
            <ac:spMk id="2" creationId="{C2232DA0-5CB5-4846-8726-6CA10460D10C}"/>
          </ac:spMkLst>
        </pc:spChg>
        <pc:spChg chg="mod">
          <ac:chgData name="Jana, Pramod" userId="9d7ae763-7cdf-4ef2-bc00-3679debba132" providerId="ADAL" clId="{F8710E95-57B5-42EE-A266-2E94E05202E5}" dt="2022-12-16T07:13:15.567" v="11"/>
          <ac:spMkLst>
            <pc:docMk/>
            <pc:sldMk cId="2592520242" sldId="256"/>
            <ac:spMk id="3" creationId="{A2490720-9622-47D9-A313-C1324C51EB66}"/>
          </ac:spMkLst>
        </pc:spChg>
      </pc:sldChg>
      <pc:sldChg chg="new">
        <pc:chgData name="Jana, Pramod" userId="9d7ae763-7cdf-4ef2-bc00-3679debba132" providerId="ADAL" clId="{F8710E95-57B5-42EE-A266-2E94E05202E5}" dt="2022-12-16T07:13:31.852" v="14" actId="680"/>
        <pc:sldMkLst>
          <pc:docMk/>
          <pc:sldMk cId="2641110062" sldId="257"/>
        </pc:sldMkLst>
      </pc:sldChg>
      <pc:sldChg chg="addSp delSp modSp new del mod setBg setClrOvrMap delDesignElem">
        <pc:chgData name="Jana, Pramod" userId="9d7ae763-7cdf-4ef2-bc00-3679debba132" providerId="ADAL" clId="{F8710E95-57B5-42EE-A266-2E94E05202E5}" dt="2022-12-16T07:13:27.412" v="13" actId="47"/>
        <pc:sldMkLst>
          <pc:docMk/>
          <pc:sldMk cId="4214762142" sldId="257"/>
        </pc:sldMkLst>
        <pc:spChg chg="mod">
          <ac:chgData name="Jana, Pramod" userId="9d7ae763-7cdf-4ef2-bc00-3679debba132" providerId="ADAL" clId="{F8710E95-57B5-42EE-A266-2E94E05202E5}" dt="2022-12-16T07:13:22.855" v="12" actId="26606"/>
          <ac:spMkLst>
            <pc:docMk/>
            <pc:sldMk cId="4214762142" sldId="257"/>
            <ac:spMk id="2" creationId="{5B151E03-CCBB-4150-BC06-E101AF414BEA}"/>
          </ac:spMkLst>
        </pc:spChg>
        <pc:spChg chg="del mod">
          <ac:chgData name="Jana, Pramod" userId="9d7ae763-7cdf-4ef2-bc00-3679debba132" providerId="ADAL" clId="{F8710E95-57B5-42EE-A266-2E94E05202E5}" dt="2022-12-16T07:13:09.115" v="9" actId="26606"/>
          <ac:spMkLst>
            <pc:docMk/>
            <pc:sldMk cId="4214762142" sldId="257"/>
            <ac:spMk id="3" creationId="{DAFED3AA-BB0D-4751-A3C1-8C86B725838D}"/>
          </ac:spMkLst>
        </pc:spChg>
        <pc:spChg chg="add">
          <ac:chgData name="Jana, Pramod" userId="9d7ae763-7cdf-4ef2-bc00-3679debba132" providerId="ADAL" clId="{F8710E95-57B5-42EE-A266-2E94E05202E5}" dt="2022-12-16T07:13:22.855" v="12" actId="26606"/>
          <ac:spMkLst>
            <pc:docMk/>
            <pc:sldMk cId="4214762142" sldId="257"/>
            <ac:spMk id="11" creationId="{B63B6C0C-65BB-4F38-9C8A-0892266F8BC3}"/>
          </ac:spMkLst>
        </pc:spChg>
        <pc:spChg chg="add del">
          <ac:chgData name="Jana, Pramod" userId="9d7ae763-7cdf-4ef2-bc00-3679debba132" providerId="ADAL" clId="{F8710E95-57B5-42EE-A266-2E94E05202E5}" dt="2022-12-16T07:13:15.567" v="11"/>
          <ac:spMkLst>
            <pc:docMk/>
            <pc:sldMk cId="4214762142" sldId="257"/>
            <ac:spMk id="12" creationId="{73C0A186-7444-4460-9C37-532E7671E99E}"/>
          </ac:spMkLst>
        </pc:spChg>
        <pc:grpChg chg="add del">
          <ac:chgData name="Jana, Pramod" userId="9d7ae763-7cdf-4ef2-bc00-3679debba132" providerId="ADAL" clId="{F8710E95-57B5-42EE-A266-2E94E05202E5}" dt="2022-12-16T07:13:15.567" v="11"/>
          <ac:grpSpMkLst>
            <pc:docMk/>
            <pc:sldMk cId="4214762142" sldId="257"/>
            <ac:grpSpMk id="8" creationId="{93E10248-AF0E-477D-B4D2-47C02CE4E353}"/>
          </ac:grpSpMkLst>
        </pc:grpChg>
        <pc:grpChg chg="add del">
          <ac:chgData name="Jana, Pramod" userId="9d7ae763-7cdf-4ef2-bc00-3679debba132" providerId="ADAL" clId="{F8710E95-57B5-42EE-A266-2E94E05202E5}" dt="2022-12-16T07:13:15.567" v="11"/>
          <ac:grpSpMkLst>
            <pc:docMk/>
            <pc:sldMk cId="4214762142" sldId="257"/>
            <ac:grpSpMk id="14" creationId="{F1ECA4FE-7D2F-4576-B767-3A5F5ABFE90F}"/>
          </ac:grpSpMkLst>
        </pc:grpChg>
        <pc:picChg chg="add">
          <ac:chgData name="Jana, Pramod" userId="9d7ae763-7cdf-4ef2-bc00-3679debba132" providerId="ADAL" clId="{F8710E95-57B5-42EE-A266-2E94E05202E5}" dt="2022-12-16T07:13:22.855" v="12" actId="26606"/>
          <ac:picMkLst>
            <pc:docMk/>
            <pc:sldMk cId="4214762142" sldId="257"/>
            <ac:picMk id="7" creationId="{9A0F0AC6-A89F-416B-9FA4-48E664065E73}"/>
          </ac:picMkLst>
        </pc:picChg>
        <pc:picChg chg="add">
          <ac:chgData name="Jana, Pramod" userId="9d7ae763-7cdf-4ef2-bc00-3679debba132" providerId="ADAL" clId="{F8710E95-57B5-42EE-A266-2E94E05202E5}" dt="2022-12-16T07:13:22.855" v="12" actId="26606"/>
          <ac:picMkLst>
            <pc:docMk/>
            <pc:sldMk cId="4214762142" sldId="257"/>
            <ac:picMk id="9" creationId="{C31AA009-40AD-4098-8AE7-680CA35C6EAA}"/>
          </ac:picMkLst>
        </pc:picChg>
        <pc:picChg chg="add">
          <ac:chgData name="Jana, Pramod" userId="9d7ae763-7cdf-4ef2-bc00-3679debba132" providerId="ADAL" clId="{F8710E95-57B5-42EE-A266-2E94E05202E5}" dt="2022-12-16T07:13:22.855" v="12" actId="26606"/>
          <ac:picMkLst>
            <pc:docMk/>
            <pc:sldMk cId="4214762142" sldId="257"/>
            <ac:picMk id="13" creationId="{09D77137-01B7-45E4-AA14-CD9E779B443C}"/>
          </ac:picMkLst>
        </pc:picChg>
        <pc:cxnChg chg="add del">
          <ac:chgData name="Jana, Pramod" userId="9d7ae763-7cdf-4ef2-bc00-3679debba132" providerId="ADAL" clId="{F8710E95-57B5-42EE-A266-2E94E05202E5}" dt="2022-12-16T07:13:15.567" v="11"/>
          <ac:cxnSpMkLst>
            <pc:docMk/>
            <pc:sldMk cId="4214762142" sldId="257"/>
            <ac:cxnSpMk id="18" creationId="{E81F53E2-F556-42FA-8D24-113839EE19F8}"/>
          </ac:cxnSpMkLst>
        </pc:cxnChg>
      </pc:sldChg>
      <pc:sldMasterChg chg="delSldLayout">
        <pc:chgData name="Jana, Pramod" userId="9d7ae763-7cdf-4ef2-bc00-3679debba132" providerId="ADAL" clId="{F8710E95-57B5-42EE-A266-2E94E05202E5}" dt="2022-12-16T07:13:27.412" v="13" actId="47"/>
        <pc:sldMasterMkLst>
          <pc:docMk/>
          <pc:sldMasterMk cId="3619858453" sldId="2147483768"/>
        </pc:sldMasterMkLst>
        <pc:sldLayoutChg chg="del">
          <pc:chgData name="Jana, Pramod" userId="9d7ae763-7cdf-4ef2-bc00-3679debba132" providerId="ADAL" clId="{F8710E95-57B5-42EE-A266-2E94E05202E5}" dt="2022-12-16T07:13:27.412" v="13" actId="47"/>
          <pc:sldLayoutMkLst>
            <pc:docMk/>
            <pc:sldMasterMk cId="3619858453" sldId="2147483768"/>
            <pc:sldLayoutMk cId="2323873728" sldId="21474837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00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4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2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43A1977-0EB2-419C-8046-0F4A66D252E0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319150-4AD2-4BC3-9704-7659A652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2DA0-5CB5-4846-8726-6CA10460D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0720-9622-47D9-A313-C1324C51E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2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A8D2-A2FF-4BD1-AEF8-0BBC86A1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7D31-E087-4A8B-A4C0-F40D9E07C4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00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EC667E64F3664AA9FF84395B73BBB2" ma:contentTypeVersion="12" ma:contentTypeDescription="Create a new document." ma:contentTypeScope="" ma:versionID="6b12c4ceb98f90cef75c2b4a7241f9ea">
  <xsd:schema xmlns:xsd="http://www.w3.org/2001/XMLSchema" xmlns:xs="http://www.w3.org/2001/XMLSchema" xmlns:p="http://schemas.microsoft.com/office/2006/metadata/properties" xmlns:ns2="11dab2fc-a00f-488b-a519-3911044eea4e" xmlns:ns3="202a9836-ee93-41fb-ba3c-167105785a0d" targetNamespace="http://schemas.microsoft.com/office/2006/metadata/properties" ma:root="true" ma:fieldsID="c1df371a784d1a7c3bc1d50e69810467" ns2:_="" ns3:_="">
    <xsd:import namespace="11dab2fc-a00f-488b-a519-3911044eea4e"/>
    <xsd:import namespace="202a9836-ee93-41fb-ba3c-167105785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ab2fc-a00f-488b-a519-3911044eea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a9836-ee93-41fb-ba3c-167105785a0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756505-aa7f-4bcc-8574-ad9a60508018}" ma:internalName="TaxCatchAll" ma:showField="CatchAllData" ma:web="202a9836-ee93-41fb-ba3c-167105785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2a9836-ee93-41fb-ba3c-167105785a0d" xsi:nil="true"/>
    <lcf76f155ced4ddcb4097134ff3c332f xmlns="11dab2fc-a00f-488b-a519-3911044eea4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FFEEB60-8868-4A03-929D-B572E2280C3D}"/>
</file>

<file path=customXml/itemProps2.xml><?xml version="1.0" encoding="utf-8"?>
<ds:datastoreItem xmlns:ds="http://schemas.openxmlformats.org/officeDocument/2006/customXml" ds:itemID="{375B9BBE-CDA7-4BF6-9C3E-394A18ECAA6C}"/>
</file>

<file path=customXml/itemProps3.xml><?xml version="1.0" encoding="utf-8"?>
<ds:datastoreItem xmlns:ds="http://schemas.openxmlformats.org/officeDocument/2006/customXml" ds:itemID="{4F586F90-5EEB-4EB2-8DD3-FE943DB3AD4F}"/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String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Methods</dc:title>
  <dc:creator>Jana, Pramod</dc:creator>
  <cp:lastModifiedBy>Jana, Pramod</cp:lastModifiedBy>
  <cp:revision>1</cp:revision>
  <dcterms:created xsi:type="dcterms:W3CDTF">2022-12-16T07:12:08Z</dcterms:created>
  <dcterms:modified xsi:type="dcterms:W3CDTF">2022-12-16T07:13:45Z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0x01010025EC667E64F3664AA9FF84395B73BBB2</vt:lpwstr>
  </property>
  <property fmtid="{D5CDD505-2E9C-101B-9397-08002B2CF9AE}" pid="3" name="MediaServiceImageTags">
    <vt:lpwstr/>
  </property>
</Properties>
</file>