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4BCF33-9409-4F79-ACF4-CDDAF3D3A225}" v="5" dt="2023-01-25T06:38:47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a, Pramod" userId="9d7ae763-7cdf-4ef2-bc00-3679debba132" providerId="ADAL" clId="{1B4BCF33-9409-4F79-ACF4-CDDAF3D3A225}"/>
    <pc:docChg chg="addSld modSld">
      <pc:chgData name="Jana, Pramod" userId="9d7ae763-7cdf-4ef2-bc00-3679debba132" providerId="ADAL" clId="{1B4BCF33-9409-4F79-ACF4-CDDAF3D3A225}" dt="2023-01-25T06:39:08.773" v="33" actId="680"/>
      <pc:docMkLst>
        <pc:docMk/>
      </pc:docMkLst>
      <pc:sldChg chg="modSp new mod">
        <pc:chgData name="Jana, Pramod" userId="9d7ae763-7cdf-4ef2-bc00-3679debba132" providerId="ADAL" clId="{1B4BCF33-9409-4F79-ACF4-CDDAF3D3A225}" dt="2023-01-25T06:39:04.955" v="24" actId="20577"/>
        <pc:sldMkLst>
          <pc:docMk/>
          <pc:sldMk cId="1566094319" sldId="256"/>
        </pc:sldMkLst>
        <pc:spChg chg="mod">
          <ac:chgData name="Jana, Pramod" userId="9d7ae763-7cdf-4ef2-bc00-3679debba132" providerId="ADAL" clId="{1B4BCF33-9409-4F79-ACF4-CDDAF3D3A225}" dt="2023-01-25T06:39:04.955" v="24" actId="20577"/>
          <ac:spMkLst>
            <pc:docMk/>
            <pc:sldMk cId="1566094319" sldId="256"/>
            <ac:spMk id="2" creationId="{C44C45BD-FDBA-4DB8-A440-569EA9C5F749}"/>
          </ac:spMkLst>
        </pc:spChg>
        <pc:spChg chg="mod">
          <ac:chgData name="Jana, Pramod" userId="9d7ae763-7cdf-4ef2-bc00-3679debba132" providerId="ADAL" clId="{1B4BCF33-9409-4F79-ACF4-CDDAF3D3A225}" dt="2023-01-25T06:38:47.684" v="2"/>
          <ac:spMkLst>
            <pc:docMk/>
            <pc:sldMk cId="1566094319" sldId="256"/>
            <ac:spMk id="3" creationId="{B256F95F-FC70-4594-A5E9-A97DC0B84997}"/>
          </ac:spMkLst>
        </pc:spChg>
      </pc:sldChg>
      <pc:sldChg chg="new">
        <pc:chgData name="Jana, Pramod" userId="9d7ae763-7cdf-4ef2-bc00-3679debba132" providerId="ADAL" clId="{1B4BCF33-9409-4F79-ACF4-CDDAF3D3A225}" dt="2023-01-25T06:39:06.585" v="25" actId="680"/>
        <pc:sldMkLst>
          <pc:docMk/>
          <pc:sldMk cId="3342055720" sldId="257"/>
        </pc:sldMkLst>
      </pc:sldChg>
      <pc:sldChg chg="new">
        <pc:chgData name="Jana, Pramod" userId="9d7ae763-7cdf-4ef2-bc00-3679debba132" providerId="ADAL" clId="{1B4BCF33-9409-4F79-ACF4-CDDAF3D3A225}" dt="2023-01-25T06:39:07.245" v="26" actId="680"/>
        <pc:sldMkLst>
          <pc:docMk/>
          <pc:sldMk cId="2500475832" sldId="258"/>
        </pc:sldMkLst>
      </pc:sldChg>
      <pc:sldChg chg="new">
        <pc:chgData name="Jana, Pramod" userId="9d7ae763-7cdf-4ef2-bc00-3679debba132" providerId="ADAL" clId="{1B4BCF33-9409-4F79-ACF4-CDDAF3D3A225}" dt="2023-01-25T06:39:07.534" v="27" actId="680"/>
        <pc:sldMkLst>
          <pc:docMk/>
          <pc:sldMk cId="2638431490" sldId="259"/>
        </pc:sldMkLst>
      </pc:sldChg>
      <pc:sldChg chg="new">
        <pc:chgData name="Jana, Pramod" userId="9d7ae763-7cdf-4ef2-bc00-3679debba132" providerId="ADAL" clId="{1B4BCF33-9409-4F79-ACF4-CDDAF3D3A225}" dt="2023-01-25T06:39:07.804" v="28" actId="680"/>
        <pc:sldMkLst>
          <pc:docMk/>
          <pc:sldMk cId="2364357544" sldId="260"/>
        </pc:sldMkLst>
      </pc:sldChg>
      <pc:sldChg chg="new">
        <pc:chgData name="Jana, Pramod" userId="9d7ae763-7cdf-4ef2-bc00-3679debba132" providerId="ADAL" clId="{1B4BCF33-9409-4F79-ACF4-CDDAF3D3A225}" dt="2023-01-25T06:39:07.994" v="29" actId="680"/>
        <pc:sldMkLst>
          <pc:docMk/>
          <pc:sldMk cId="4025458503" sldId="261"/>
        </pc:sldMkLst>
      </pc:sldChg>
      <pc:sldChg chg="new">
        <pc:chgData name="Jana, Pramod" userId="9d7ae763-7cdf-4ef2-bc00-3679debba132" providerId="ADAL" clId="{1B4BCF33-9409-4F79-ACF4-CDDAF3D3A225}" dt="2023-01-25T06:39:08.144" v="30" actId="680"/>
        <pc:sldMkLst>
          <pc:docMk/>
          <pc:sldMk cId="2084550686" sldId="262"/>
        </pc:sldMkLst>
      </pc:sldChg>
      <pc:sldChg chg="new">
        <pc:chgData name="Jana, Pramod" userId="9d7ae763-7cdf-4ef2-bc00-3679debba132" providerId="ADAL" clId="{1B4BCF33-9409-4F79-ACF4-CDDAF3D3A225}" dt="2023-01-25T06:39:08.307" v="31" actId="680"/>
        <pc:sldMkLst>
          <pc:docMk/>
          <pc:sldMk cId="3351889869" sldId="263"/>
        </pc:sldMkLst>
      </pc:sldChg>
      <pc:sldChg chg="new">
        <pc:chgData name="Jana, Pramod" userId="9d7ae763-7cdf-4ef2-bc00-3679debba132" providerId="ADAL" clId="{1B4BCF33-9409-4F79-ACF4-CDDAF3D3A225}" dt="2023-01-25T06:39:08.489" v="32" actId="680"/>
        <pc:sldMkLst>
          <pc:docMk/>
          <pc:sldMk cId="1466855312" sldId="264"/>
        </pc:sldMkLst>
      </pc:sldChg>
      <pc:sldChg chg="new">
        <pc:chgData name="Jana, Pramod" userId="9d7ae763-7cdf-4ef2-bc00-3679debba132" providerId="ADAL" clId="{1B4BCF33-9409-4F79-ACF4-CDDAF3D3A225}" dt="2023-01-25T06:39:08.773" v="33" actId="680"/>
        <pc:sldMkLst>
          <pc:docMk/>
          <pc:sldMk cId="2907156260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C03E48-6D31-493C-8529-B9AE97A5479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351B71-0F75-4D7C-B6EB-2ADCBE974ED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92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3E48-6D31-493C-8529-B9AE97A5479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1B71-0F75-4D7C-B6EB-2ADCBE97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6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3E48-6D31-493C-8529-B9AE97A5479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1B71-0F75-4D7C-B6EB-2ADCBE97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0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3E48-6D31-493C-8529-B9AE97A5479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1B71-0F75-4D7C-B6EB-2ADCBE97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2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3E48-6D31-493C-8529-B9AE97A5479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1B71-0F75-4D7C-B6EB-2ADCBE974E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08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3E48-6D31-493C-8529-B9AE97A5479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1B71-0F75-4D7C-B6EB-2ADCBE97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1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3E48-6D31-493C-8529-B9AE97A5479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1B71-0F75-4D7C-B6EB-2ADCBE97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8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3E48-6D31-493C-8529-B9AE97A5479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1B71-0F75-4D7C-B6EB-2ADCBE97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3E48-6D31-493C-8529-B9AE97A5479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1B71-0F75-4D7C-B6EB-2ADCBE97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2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3E48-6D31-493C-8529-B9AE97A5479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1B71-0F75-4D7C-B6EB-2ADCBE97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8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3E48-6D31-493C-8529-B9AE97A5479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1B71-0F75-4D7C-B6EB-2ADCBE97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5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A9C03E48-6D31-493C-8529-B9AE97A5479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E351B71-0F75-4D7C-B6EB-2ADCBE97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C45BD-FDBA-4DB8-A440-569EA9C5F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BoNus</a:t>
            </a:r>
            <a:r>
              <a:rPr lang="en-US" dirty="0"/>
              <a:t> JS 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6F95F-FC70-4594-A5E9-A97DC0B84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94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30DF-38D6-4ECA-8D34-23D254A3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F8A1E-016F-4622-8489-4D6A56E38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5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F442F-7830-4BB8-B58C-88D4AA6FB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B1D36-82A5-4D58-B3E6-B6552A36B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5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E32B-0010-4C23-BB0C-4C1A377A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CA215-FE8D-4F8D-8C29-71253B9E2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7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AF2C-320A-4C9A-A922-CEE79700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2C3DB-F9C2-4487-8021-734EA46E2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3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CF29-B0AC-4077-9C67-6AFA18FF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0FBC7-2B1F-4DA0-8454-E048F9FE6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5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00DB-9432-4878-AE1B-9E775B59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3ADD6-4AE2-46E9-96DE-F3836BD36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5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406E-174F-4FC1-8B59-2EDCF2F4B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DD999-83A9-4FF3-A830-088C5FE5A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5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ED61-CC39-41B7-A16A-C45CFABB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9C42B-6426-4AE0-8565-97FF877E0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8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3001-7984-47E3-BC05-FAED01F0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46E34-59D0-4309-AC19-2A8DB4AB1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5531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EC667E64F3664AA9FF84395B73BBB2" ma:contentTypeVersion="12" ma:contentTypeDescription="Create a new document." ma:contentTypeScope="" ma:versionID="6b12c4ceb98f90cef75c2b4a7241f9ea">
  <xsd:schema xmlns:xsd="http://www.w3.org/2001/XMLSchema" xmlns:xs="http://www.w3.org/2001/XMLSchema" xmlns:p="http://schemas.microsoft.com/office/2006/metadata/properties" xmlns:ns2="11dab2fc-a00f-488b-a519-3911044eea4e" xmlns:ns3="202a9836-ee93-41fb-ba3c-167105785a0d" targetNamespace="http://schemas.microsoft.com/office/2006/metadata/properties" ma:root="true" ma:fieldsID="c1df371a784d1a7c3bc1d50e69810467" ns2:_="" ns3:_="">
    <xsd:import namespace="11dab2fc-a00f-488b-a519-3911044eea4e"/>
    <xsd:import namespace="202a9836-ee93-41fb-ba3c-167105785a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dab2fc-a00f-488b-a519-3911044eea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a9836-ee93-41fb-ba3c-167105785a0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5756505-aa7f-4bcc-8574-ad9a60508018}" ma:internalName="TaxCatchAll" ma:showField="CatchAllData" ma:web="202a9836-ee93-41fb-ba3c-167105785a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02a9836-ee93-41fb-ba3c-167105785a0d" xsi:nil="true"/>
    <lcf76f155ced4ddcb4097134ff3c332f xmlns="11dab2fc-a00f-488b-a519-3911044eea4e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0FE6EF-EF7D-4540-BB6F-7D2D044A83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dab2fc-a00f-488b-a519-3911044eea4e"/>
    <ds:schemaRef ds:uri="202a9836-ee93-41fb-ba3c-167105785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08EE16-3DA4-47C5-8FDE-60679A93B76F}">
  <ds:schemaRefs>
    <ds:schemaRef ds:uri="http://schemas.microsoft.com/office/2006/metadata/properties"/>
    <ds:schemaRef ds:uri="http://schemas.microsoft.com/office/infopath/2007/PartnerControls"/>
    <ds:schemaRef ds:uri="202a9836-ee93-41fb-ba3c-167105785a0d"/>
    <ds:schemaRef ds:uri="11dab2fc-a00f-488b-a519-3911044eea4e"/>
  </ds:schemaRefs>
</ds:datastoreItem>
</file>

<file path=customXml/itemProps3.xml><?xml version="1.0" encoding="utf-8"?>
<ds:datastoreItem xmlns:ds="http://schemas.openxmlformats.org/officeDocument/2006/customXml" ds:itemID="{87F0D74E-81D5-4C59-ADF4-87E983024B8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0bfa236d-8472-42aa-9a40-ab46036c5596}" enabled="1" method="Privileged" siteId="{e0793d39-0939-496d-b129-198edd916feb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96</TotalTime>
  <Words>3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Corbel</vt:lpstr>
      <vt:lpstr>Basis</vt:lpstr>
      <vt:lpstr>BoNus JS Concept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BoNus JS Concept</dc:title>
  <dc:creator>Jana, Pramod</dc:creator>
  <cp:lastModifiedBy>Jana, Pramod</cp:lastModifiedBy>
  <cp:revision>1</cp:revision>
  <dcterms:created xsi:type="dcterms:W3CDTF">2023-01-25T06:38:07Z</dcterms:created>
  <dcterms:modified xsi:type="dcterms:W3CDTF">2023-01-25T08:15:07Z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0x01010025EC667E64F3664AA9FF84395B73BBB2</vt:lpwstr>
  </property>
  <property fmtid="{D5CDD505-2E9C-101B-9397-08002B2CF9AE}" pid="3" name="MediaServiceImageTags">
    <vt:lpwstr/>
  </property>
</Properties>
</file>