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1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3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CECE-1939-4BD5-9E14-043AA2A288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7ED8-68F1-4099-A292-C35BDFF4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-Advanced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Table-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5450" y="3085941"/>
          <a:ext cx="5753100" cy="1554480"/>
        </p:xfrm>
        <a:graphic>
          <a:graphicData uri="http://schemas.openxmlformats.org/drawingml/2006/table">
            <a:tbl>
              <a:tblPr/>
              <a:tblGrid>
                <a:gridCol w="1917700"/>
                <a:gridCol w="1917700"/>
                <a:gridCol w="19177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Column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Column Datatype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Extra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int(11)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Primary key | Auto 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313131"/>
                          </a:solidFill>
                          <a:effectLst/>
                          <a:latin typeface="Verdana"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 err="1">
                          <a:solidFill>
                            <a:srgbClr val="313131"/>
                          </a:solidFill>
                          <a:effectLst/>
                          <a:latin typeface="Verdana"/>
                        </a:rPr>
                        <a:t>varchar</a:t>
                      </a:r>
                      <a:r>
                        <a:rPr lang="en-US" b="0" i="0" dirty="0">
                          <a:solidFill>
                            <a:srgbClr val="313131"/>
                          </a:solidFill>
                          <a:effectLst/>
                          <a:latin typeface="Verdana"/>
                        </a:rPr>
                        <a:t>(25)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Records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888290"/>
              </p:ext>
            </p:extLst>
          </p:nvPr>
        </p:nvGraphicFramePr>
        <p:xfrm>
          <a:off x="1066800" y="2323941"/>
          <a:ext cx="7467600" cy="307848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68545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Syntax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bool insert(string $query, array $bindings = array())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905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Parameters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Char char="•"/>
                      </a:pP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$query(string) – query to execute in database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$bindings(array) – values to bind with queries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23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45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Run an insert statement against the database.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545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Localization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 Theme</vt:lpstr>
      <vt:lpstr>Laravel-Advanced </vt:lpstr>
      <vt:lpstr>Creation of Table</vt:lpstr>
      <vt:lpstr>Insert Records</vt:lpstr>
      <vt:lpstr>Laravel Localization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Laravel-Advanced </dc:title>
  <dc:creator>Recording</dc:creator>
  <cp:lastModifiedBy>Nitn_cba</cp:lastModifiedBy>
  <cp:revision>11</cp:revision>
  <dcterms:created xsi:type="dcterms:W3CDTF">2016-08-29T06:20:00Z</dcterms:created>
  <dcterms:modified xsi:type="dcterms:W3CDTF">2018-12-04T08:48:40Z</dcterms:modified>
</cp:coreProperties>
</file>