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D598C4-8C91-45CA-93F8-C26D3E48E95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60C5DC1-0CED-433D-8E2A-50C4C4FF30DB}">
      <dgm:prSet/>
      <dgm:spPr/>
      <dgm:t>
        <a:bodyPr/>
        <a:lstStyle/>
        <a:p>
          <a:r>
            <a:rPr lang="en-US" b="0" i="0"/>
            <a:t>Order Management is a system that brokers (or exchanges) data between the front office customer request and the back office fulfillment systems to deliver accurate services to the customer.</a:t>
          </a:r>
          <a:endParaRPr lang="en-US"/>
        </a:p>
      </dgm:t>
    </dgm:pt>
    <dgm:pt modelId="{6FCDD7F4-A0D0-4779-BEF6-C0878B57366C}" type="parTrans" cxnId="{340BF546-11D7-4769-BB51-D24CB29E8D43}">
      <dgm:prSet/>
      <dgm:spPr/>
      <dgm:t>
        <a:bodyPr/>
        <a:lstStyle/>
        <a:p>
          <a:endParaRPr lang="en-US"/>
        </a:p>
      </dgm:t>
    </dgm:pt>
    <dgm:pt modelId="{C6DAF84F-12D0-4047-87C0-1E7E4B53BB42}" type="sibTrans" cxnId="{340BF546-11D7-4769-BB51-D24CB29E8D43}">
      <dgm:prSet/>
      <dgm:spPr/>
      <dgm:t>
        <a:bodyPr/>
        <a:lstStyle/>
        <a:p>
          <a:endParaRPr lang="en-US"/>
        </a:p>
      </dgm:t>
    </dgm:pt>
    <dgm:pt modelId="{D899697B-2F9B-4487-9314-E35C8AD320F0}">
      <dgm:prSet/>
      <dgm:spPr/>
      <dgm:t>
        <a:bodyPr/>
        <a:lstStyle/>
        <a:p>
          <a:r>
            <a:rPr lang="en-US" b="0" i="0"/>
            <a:t>Its job is to ensure that all fulfillment systems receive the data that they need, at the precise time they need it, in order to successfully deliver telecommunications services.</a:t>
          </a:r>
          <a:endParaRPr lang="en-US"/>
        </a:p>
      </dgm:t>
    </dgm:pt>
    <dgm:pt modelId="{1498E6D6-25CB-4A26-92AA-97828B6EB351}" type="parTrans" cxnId="{6E1FE1F0-5AB4-459A-A487-31D447768873}">
      <dgm:prSet/>
      <dgm:spPr/>
      <dgm:t>
        <a:bodyPr/>
        <a:lstStyle/>
        <a:p>
          <a:endParaRPr lang="en-US"/>
        </a:p>
      </dgm:t>
    </dgm:pt>
    <dgm:pt modelId="{5F83DCA3-3F26-4CB0-8569-9D011AA6625F}" type="sibTrans" cxnId="{6E1FE1F0-5AB4-459A-A487-31D447768873}">
      <dgm:prSet/>
      <dgm:spPr/>
      <dgm:t>
        <a:bodyPr/>
        <a:lstStyle/>
        <a:p>
          <a:endParaRPr lang="en-US"/>
        </a:p>
      </dgm:t>
    </dgm:pt>
    <dgm:pt modelId="{F18EB781-2554-4D8D-8912-3730425ED7B8}" type="pres">
      <dgm:prSet presAssocID="{8AD598C4-8C91-45CA-93F8-C26D3E48E956}" presName="linear" presStyleCnt="0">
        <dgm:presLayoutVars>
          <dgm:animLvl val="lvl"/>
          <dgm:resizeHandles val="exact"/>
        </dgm:presLayoutVars>
      </dgm:prSet>
      <dgm:spPr/>
    </dgm:pt>
    <dgm:pt modelId="{09EC897E-0D85-4A9C-862A-5782DBFE914E}" type="pres">
      <dgm:prSet presAssocID="{E60C5DC1-0CED-433D-8E2A-50C4C4FF30DB}" presName="parentText" presStyleLbl="node1" presStyleIdx="0" presStyleCnt="2">
        <dgm:presLayoutVars>
          <dgm:chMax val="0"/>
          <dgm:bulletEnabled val="1"/>
        </dgm:presLayoutVars>
      </dgm:prSet>
      <dgm:spPr/>
    </dgm:pt>
    <dgm:pt modelId="{3E79AC62-7AC5-4A62-8A4C-E502DA310537}" type="pres">
      <dgm:prSet presAssocID="{C6DAF84F-12D0-4047-87C0-1E7E4B53BB42}" presName="spacer" presStyleCnt="0"/>
      <dgm:spPr/>
    </dgm:pt>
    <dgm:pt modelId="{6CB3B7E3-3B54-4341-B00A-C2BF35000456}" type="pres">
      <dgm:prSet presAssocID="{D899697B-2F9B-4487-9314-E35C8AD320F0}" presName="parentText" presStyleLbl="node1" presStyleIdx="1" presStyleCnt="2">
        <dgm:presLayoutVars>
          <dgm:chMax val="0"/>
          <dgm:bulletEnabled val="1"/>
        </dgm:presLayoutVars>
      </dgm:prSet>
      <dgm:spPr/>
    </dgm:pt>
  </dgm:ptLst>
  <dgm:cxnLst>
    <dgm:cxn modelId="{340BF546-11D7-4769-BB51-D24CB29E8D43}" srcId="{8AD598C4-8C91-45CA-93F8-C26D3E48E956}" destId="{E60C5DC1-0CED-433D-8E2A-50C4C4FF30DB}" srcOrd="0" destOrd="0" parTransId="{6FCDD7F4-A0D0-4779-BEF6-C0878B57366C}" sibTransId="{C6DAF84F-12D0-4047-87C0-1E7E4B53BB42}"/>
    <dgm:cxn modelId="{BF6848A7-8B08-464D-9577-9D17AA0A6610}" type="presOf" srcId="{8AD598C4-8C91-45CA-93F8-C26D3E48E956}" destId="{F18EB781-2554-4D8D-8912-3730425ED7B8}" srcOrd="0" destOrd="0" presId="urn:microsoft.com/office/officeart/2005/8/layout/vList2"/>
    <dgm:cxn modelId="{6C099CAD-FD03-4199-AF42-7A58E6818518}" type="presOf" srcId="{D899697B-2F9B-4487-9314-E35C8AD320F0}" destId="{6CB3B7E3-3B54-4341-B00A-C2BF35000456}" srcOrd="0" destOrd="0" presId="urn:microsoft.com/office/officeart/2005/8/layout/vList2"/>
    <dgm:cxn modelId="{C98053AE-1C8B-4EA0-BE11-CD8439ED20AF}" type="presOf" srcId="{E60C5DC1-0CED-433D-8E2A-50C4C4FF30DB}" destId="{09EC897E-0D85-4A9C-862A-5782DBFE914E}" srcOrd="0" destOrd="0" presId="urn:microsoft.com/office/officeart/2005/8/layout/vList2"/>
    <dgm:cxn modelId="{6E1FE1F0-5AB4-459A-A487-31D447768873}" srcId="{8AD598C4-8C91-45CA-93F8-C26D3E48E956}" destId="{D899697B-2F9B-4487-9314-E35C8AD320F0}" srcOrd="1" destOrd="0" parTransId="{1498E6D6-25CB-4A26-92AA-97828B6EB351}" sibTransId="{5F83DCA3-3F26-4CB0-8569-9D011AA6625F}"/>
    <dgm:cxn modelId="{8151D9BC-7A2A-4CF8-B8E7-191D8D733682}" type="presParOf" srcId="{F18EB781-2554-4D8D-8912-3730425ED7B8}" destId="{09EC897E-0D85-4A9C-862A-5782DBFE914E}" srcOrd="0" destOrd="0" presId="urn:microsoft.com/office/officeart/2005/8/layout/vList2"/>
    <dgm:cxn modelId="{C7B81EEE-3629-4B6E-AB81-C9FDF190F597}" type="presParOf" srcId="{F18EB781-2554-4D8D-8912-3730425ED7B8}" destId="{3E79AC62-7AC5-4A62-8A4C-E502DA310537}" srcOrd="1" destOrd="0" presId="urn:microsoft.com/office/officeart/2005/8/layout/vList2"/>
    <dgm:cxn modelId="{A1BEC228-375C-42CA-9AA0-795EE26ECB56}" type="presParOf" srcId="{F18EB781-2554-4D8D-8912-3730425ED7B8}" destId="{6CB3B7E3-3B54-4341-B00A-C2BF3500045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03565B5-3FF4-44D2-8209-91BB184F3C0F}"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4786FC19-EFD1-4186-AFC6-A149C3F9A48E}">
      <dgm:prSet/>
      <dgm:spPr/>
      <dgm:t>
        <a:bodyPr/>
        <a:lstStyle/>
        <a:p>
          <a:r>
            <a:rPr lang="en-US" b="1" i="0"/>
            <a:t>Salesforce Status</a:t>
          </a:r>
          <a:endParaRPr lang="en-US"/>
        </a:p>
      </dgm:t>
    </dgm:pt>
    <dgm:pt modelId="{F8FFA535-D442-47CB-A863-9863D5C8C5EB}" type="parTrans" cxnId="{9B3D75EF-9C9A-4CD3-AE98-4EB0C3CCC0FF}">
      <dgm:prSet/>
      <dgm:spPr/>
      <dgm:t>
        <a:bodyPr/>
        <a:lstStyle/>
        <a:p>
          <a:endParaRPr lang="en-US"/>
        </a:p>
      </dgm:t>
    </dgm:pt>
    <dgm:pt modelId="{E10F6FCD-4121-4DA5-8B8B-49DAA64ED13D}" type="sibTrans" cxnId="{9B3D75EF-9C9A-4CD3-AE98-4EB0C3CCC0FF}">
      <dgm:prSet/>
      <dgm:spPr/>
      <dgm:t>
        <a:bodyPr/>
        <a:lstStyle/>
        <a:p>
          <a:endParaRPr lang="en-US"/>
        </a:p>
      </dgm:t>
    </dgm:pt>
    <dgm:pt modelId="{334131F7-F494-4ACC-AF3F-D3A766E55FE5}">
      <dgm:prSet/>
      <dgm:spPr/>
      <dgm:t>
        <a:bodyPr/>
        <a:lstStyle/>
        <a:p>
          <a:r>
            <a:rPr lang="en-US" b="0" i="0"/>
            <a:t>The Salesforce order Status field is a picklist with two values by default. From an Order Management perspective, you will observe the following for the Salesforce Status field:</a:t>
          </a:r>
          <a:endParaRPr lang="en-US"/>
        </a:p>
      </dgm:t>
    </dgm:pt>
    <dgm:pt modelId="{51C62089-7A73-434B-A4CB-C9E971C6D12C}" type="parTrans" cxnId="{1C90AEDC-1324-4BB1-931F-6D560C28256C}">
      <dgm:prSet/>
      <dgm:spPr/>
      <dgm:t>
        <a:bodyPr/>
        <a:lstStyle/>
        <a:p>
          <a:endParaRPr lang="en-US"/>
        </a:p>
      </dgm:t>
    </dgm:pt>
    <dgm:pt modelId="{D541A223-2C2C-44E4-B194-C6D3276DFCA2}" type="sibTrans" cxnId="{1C90AEDC-1324-4BB1-931F-6D560C28256C}">
      <dgm:prSet/>
      <dgm:spPr/>
      <dgm:t>
        <a:bodyPr/>
        <a:lstStyle/>
        <a:p>
          <a:endParaRPr lang="en-US"/>
        </a:p>
      </dgm:t>
    </dgm:pt>
    <dgm:pt modelId="{A167D1B4-0BBD-4D1C-AEFC-DC68B41C5A57}">
      <dgm:prSet/>
      <dgm:spPr/>
      <dgm:t>
        <a:bodyPr/>
        <a:lstStyle/>
        <a:p>
          <a:r>
            <a:rPr lang="en-US" b="1" i="0"/>
            <a:t>Draft</a:t>
          </a:r>
          <a:r>
            <a:rPr lang="en-US" b="0" i="0"/>
            <a:t> - The Salesforce Status setting from the initial order capture, through CPQ submission to OM, and during the entire order fulfillment process remains Draft.</a:t>
          </a:r>
          <a:endParaRPr lang="en-US"/>
        </a:p>
      </dgm:t>
    </dgm:pt>
    <dgm:pt modelId="{6E9282F0-D90F-49B2-B146-7172577C4BBC}" type="parTrans" cxnId="{B4BE91E4-C970-47A6-ABF4-10A9C3217E7A}">
      <dgm:prSet/>
      <dgm:spPr/>
      <dgm:t>
        <a:bodyPr/>
        <a:lstStyle/>
        <a:p>
          <a:endParaRPr lang="en-US"/>
        </a:p>
      </dgm:t>
    </dgm:pt>
    <dgm:pt modelId="{6BE9C3B4-E05A-4A08-BBDB-61FD9B1A15BC}" type="sibTrans" cxnId="{B4BE91E4-C970-47A6-ABF4-10A9C3217E7A}">
      <dgm:prSet/>
      <dgm:spPr/>
      <dgm:t>
        <a:bodyPr/>
        <a:lstStyle/>
        <a:p>
          <a:endParaRPr lang="en-US"/>
        </a:p>
      </dgm:t>
    </dgm:pt>
    <dgm:pt modelId="{693F6A86-64C1-4A69-A11F-BECC745C152E}">
      <dgm:prSet/>
      <dgm:spPr/>
      <dgm:t>
        <a:bodyPr/>
        <a:lstStyle/>
        <a:p>
          <a:r>
            <a:rPr lang="en-US" b="1" i="0"/>
            <a:t>Activated</a:t>
          </a:r>
          <a:r>
            <a:rPr lang="en-US" b="0" i="0"/>
            <a:t> - The Salesforce Status setting transitions from Draft to Activated when the order fulfillment process is either completed or canceled.</a:t>
          </a:r>
          <a:endParaRPr lang="en-US"/>
        </a:p>
      </dgm:t>
    </dgm:pt>
    <dgm:pt modelId="{8E172E9E-4BB1-40BF-9C53-D9EBB0C9EA34}" type="parTrans" cxnId="{DA72C668-2A12-4887-90E0-6569BD0FCBE2}">
      <dgm:prSet/>
      <dgm:spPr/>
      <dgm:t>
        <a:bodyPr/>
        <a:lstStyle/>
        <a:p>
          <a:endParaRPr lang="en-US"/>
        </a:p>
      </dgm:t>
    </dgm:pt>
    <dgm:pt modelId="{3F94FF08-069B-4F4B-8519-BA3C1DF3B7EF}" type="sibTrans" cxnId="{DA72C668-2A12-4887-90E0-6569BD0FCBE2}">
      <dgm:prSet/>
      <dgm:spPr/>
      <dgm:t>
        <a:bodyPr/>
        <a:lstStyle/>
        <a:p>
          <a:endParaRPr lang="en-US"/>
        </a:p>
      </dgm:t>
    </dgm:pt>
    <dgm:pt modelId="{4B1F2264-38CB-4158-A016-466AB740C2D7}">
      <dgm:prSet/>
      <dgm:spPr/>
      <dgm:t>
        <a:bodyPr/>
        <a:lstStyle/>
        <a:p>
          <a:r>
            <a:rPr lang="en-US" b="1" i="0"/>
            <a:t>Order Status</a:t>
          </a:r>
          <a:endParaRPr lang="en-US"/>
        </a:p>
      </dgm:t>
    </dgm:pt>
    <dgm:pt modelId="{624DCED1-5A56-45AE-816D-EFBD12661963}" type="parTrans" cxnId="{7D35CCCA-D39E-4484-83F0-D8AF9BBB706A}">
      <dgm:prSet/>
      <dgm:spPr/>
      <dgm:t>
        <a:bodyPr/>
        <a:lstStyle/>
        <a:p>
          <a:endParaRPr lang="en-US"/>
        </a:p>
      </dgm:t>
    </dgm:pt>
    <dgm:pt modelId="{5038255E-8E72-485F-A178-61A90A540A38}" type="sibTrans" cxnId="{7D35CCCA-D39E-4484-83F0-D8AF9BBB706A}">
      <dgm:prSet/>
      <dgm:spPr/>
      <dgm:t>
        <a:bodyPr/>
        <a:lstStyle/>
        <a:p>
          <a:endParaRPr lang="en-US"/>
        </a:p>
      </dgm:t>
    </dgm:pt>
    <dgm:pt modelId="{09CE1AB8-4BFC-450A-BFCF-1EABF3CAD425}">
      <dgm:prSet/>
      <dgm:spPr/>
      <dgm:t>
        <a:bodyPr/>
        <a:lstStyle/>
        <a:p>
          <a:r>
            <a:rPr lang="en-US" b="0" i="0"/>
            <a:t>Order Management requires extended functionality, so an additional Order Status field is used to support very specific work flows.</a:t>
          </a:r>
          <a:endParaRPr lang="en-US"/>
        </a:p>
      </dgm:t>
    </dgm:pt>
    <dgm:pt modelId="{7CF0C1A0-F328-4B3A-84AE-F0B116BCA1AF}" type="parTrans" cxnId="{A70A5EAD-942B-4040-AA4D-E267D496DCB9}">
      <dgm:prSet/>
      <dgm:spPr/>
      <dgm:t>
        <a:bodyPr/>
        <a:lstStyle/>
        <a:p>
          <a:endParaRPr lang="en-US"/>
        </a:p>
      </dgm:t>
    </dgm:pt>
    <dgm:pt modelId="{62C3329E-549E-4851-85C4-B4B50C055AA7}" type="sibTrans" cxnId="{A70A5EAD-942B-4040-AA4D-E267D496DCB9}">
      <dgm:prSet/>
      <dgm:spPr/>
      <dgm:t>
        <a:bodyPr/>
        <a:lstStyle/>
        <a:p>
          <a:endParaRPr lang="en-US"/>
        </a:p>
      </dgm:t>
    </dgm:pt>
    <dgm:pt modelId="{64D42697-B63A-4839-83BD-FBD057A72037}">
      <dgm:prSet/>
      <dgm:spPr/>
      <dgm:t>
        <a:bodyPr/>
        <a:lstStyle/>
        <a:p>
          <a:r>
            <a:rPr lang="en-US" b="0" i="0"/>
            <a:t>The All Orders view of the Orders tab for the training playground has been setup to include the Salesforce Status, Order Management Order Status, and the Superseded Order fields. This provides critical status information at a glance, which is helpful when learning in-flight order cancellations. You can also see the Order Status inside the Vlocity Cart.</a:t>
          </a:r>
          <a:endParaRPr lang="en-US"/>
        </a:p>
      </dgm:t>
    </dgm:pt>
    <dgm:pt modelId="{832D3452-1F04-4E88-8968-2F83638D873B}" type="parTrans" cxnId="{6953469B-287D-43A4-829C-E382DB3C4A1B}">
      <dgm:prSet/>
      <dgm:spPr/>
      <dgm:t>
        <a:bodyPr/>
        <a:lstStyle/>
        <a:p>
          <a:endParaRPr lang="en-US"/>
        </a:p>
      </dgm:t>
    </dgm:pt>
    <dgm:pt modelId="{3F6E1EC7-6D4A-4F33-B5E3-C4BECB90EFA0}" type="sibTrans" cxnId="{6953469B-287D-43A4-829C-E382DB3C4A1B}">
      <dgm:prSet/>
      <dgm:spPr/>
      <dgm:t>
        <a:bodyPr/>
        <a:lstStyle/>
        <a:p>
          <a:endParaRPr lang="en-US"/>
        </a:p>
      </dgm:t>
    </dgm:pt>
    <dgm:pt modelId="{B31D52AE-9771-453D-9530-FFA61F636901}">
      <dgm:prSet/>
      <dgm:spPr/>
      <dgm:t>
        <a:bodyPr/>
        <a:lstStyle/>
        <a:p>
          <a:r>
            <a:rPr lang="en-US" b="1" i="0"/>
            <a:t>Orchestration Plan &amp; Task States</a:t>
          </a:r>
          <a:endParaRPr lang="en-US"/>
        </a:p>
      </dgm:t>
    </dgm:pt>
    <dgm:pt modelId="{56169209-BD84-46DC-B1AA-489007AC23FD}" type="parTrans" cxnId="{C562E895-2EB2-4E71-8D51-AB2D7CEB1BD7}">
      <dgm:prSet/>
      <dgm:spPr/>
      <dgm:t>
        <a:bodyPr/>
        <a:lstStyle/>
        <a:p>
          <a:endParaRPr lang="en-US"/>
        </a:p>
      </dgm:t>
    </dgm:pt>
    <dgm:pt modelId="{9E1FC87E-CBA1-4750-8353-ECC221E73BA2}" type="sibTrans" cxnId="{C562E895-2EB2-4E71-8D51-AB2D7CEB1BD7}">
      <dgm:prSet/>
      <dgm:spPr/>
      <dgm:t>
        <a:bodyPr/>
        <a:lstStyle/>
        <a:p>
          <a:endParaRPr lang="en-US"/>
        </a:p>
      </dgm:t>
    </dgm:pt>
    <dgm:pt modelId="{A9EAC1B4-3B92-481A-8B13-3BCEB533703A}">
      <dgm:prSet/>
      <dgm:spPr/>
      <dgm:t>
        <a:bodyPr/>
        <a:lstStyle/>
        <a:p>
          <a:r>
            <a:rPr lang="en-US" b="0" i="0"/>
            <a:t>The state of tasks within an executing Orchestration Plan have already been covered. However, don't overlook that you can see the overall Orchestration Plan state near the top of the Details tab for the executing plan. The screenshot below shows a plan In Progress. As an example of what was mentioned earlier, when order fulfillment finishes, the State shown here transitions to Complete, and the Salesforce Status changes from Draft to Activated.</a:t>
          </a:r>
          <a:endParaRPr lang="en-US"/>
        </a:p>
      </dgm:t>
    </dgm:pt>
    <dgm:pt modelId="{734FDB0D-7C8F-420B-85FB-DFC65E3BCE36}" type="parTrans" cxnId="{4638923A-7670-438A-B738-37E752B24086}">
      <dgm:prSet/>
      <dgm:spPr/>
      <dgm:t>
        <a:bodyPr/>
        <a:lstStyle/>
        <a:p>
          <a:endParaRPr lang="en-US"/>
        </a:p>
      </dgm:t>
    </dgm:pt>
    <dgm:pt modelId="{8D419D73-74D6-40C3-9B8A-7ED5BEE9ECA0}" type="sibTrans" cxnId="{4638923A-7670-438A-B738-37E752B24086}">
      <dgm:prSet/>
      <dgm:spPr/>
      <dgm:t>
        <a:bodyPr/>
        <a:lstStyle/>
        <a:p>
          <a:endParaRPr lang="en-US"/>
        </a:p>
      </dgm:t>
    </dgm:pt>
    <dgm:pt modelId="{BCA3BCBB-FA1B-4106-AB22-9173ACEEF4F7}">
      <dgm:prSet/>
      <dgm:spPr/>
      <dgm:t>
        <a:bodyPr/>
        <a:lstStyle/>
        <a:p>
          <a:r>
            <a:rPr lang="en-US" b="0" i="1"/>
            <a:t>Note</a:t>
          </a:r>
          <a:r>
            <a:rPr lang="en-US" b="0" i="0"/>
            <a:t>: The Salesforce Status, Vlocity Order Status, as well as the plan and task states are observed during the upcoming lab exercise on order cancellations.</a:t>
          </a:r>
          <a:endParaRPr lang="en-US"/>
        </a:p>
      </dgm:t>
    </dgm:pt>
    <dgm:pt modelId="{8190F7B1-C3B8-480F-9DE4-850CC24BABA7}" type="parTrans" cxnId="{4C7CA5B9-C742-4AED-BCFA-137109DA2269}">
      <dgm:prSet/>
      <dgm:spPr/>
      <dgm:t>
        <a:bodyPr/>
        <a:lstStyle/>
        <a:p>
          <a:endParaRPr lang="en-US"/>
        </a:p>
      </dgm:t>
    </dgm:pt>
    <dgm:pt modelId="{7F4FC716-6000-4395-8C3B-EBE484D29330}" type="sibTrans" cxnId="{4C7CA5B9-C742-4AED-BCFA-137109DA2269}">
      <dgm:prSet/>
      <dgm:spPr/>
      <dgm:t>
        <a:bodyPr/>
        <a:lstStyle/>
        <a:p>
          <a:endParaRPr lang="en-US"/>
        </a:p>
      </dgm:t>
    </dgm:pt>
    <dgm:pt modelId="{536D297F-34A5-4F04-B231-0AEE66A13CAC}" type="pres">
      <dgm:prSet presAssocID="{803565B5-3FF4-44D2-8209-91BB184F3C0F}" presName="linear" presStyleCnt="0">
        <dgm:presLayoutVars>
          <dgm:dir/>
          <dgm:animLvl val="lvl"/>
          <dgm:resizeHandles val="exact"/>
        </dgm:presLayoutVars>
      </dgm:prSet>
      <dgm:spPr/>
    </dgm:pt>
    <dgm:pt modelId="{AE789D5F-EFD9-49C8-B205-449E70B954E7}" type="pres">
      <dgm:prSet presAssocID="{4786FC19-EFD1-4186-AFC6-A149C3F9A48E}" presName="parentLin" presStyleCnt="0"/>
      <dgm:spPr/>
    </dgm:pt>
    <dgm:pt modelId="{F1ACEB2F-4926-4C77-8449-0F675451A10F}" type="pres">
      <dgm:prSet presAssocID="{4786FC19-EFD1-4186-AFC6-A149C3F9A48E}" presName="parentLeftMargin" presStyleLbl="node1" presStyleIdx="0" presStyleCnt="3"/>
      <dgm:spPr/>
    </dgm:pt>
    <dgm:pt modelId="{864A1F27-F6F8-4FF4-B2CA-DBBDF6853EE4}" type="pres">
      <dgm:prSet presAssocID="{4786FC19-EFD1-4186-AFC6-A149C3F9A48E}" presName="parentText" presStyleLbl="node1" presStyleIdx="0" presStyleCnt="3">
        <dgm:presLayoutVars>
          <dgm:chMax val="0"/>
          <dgm:bulletEnabled val="1"/>
        </dgm:presLayoutVars>
      </dgm:prSet>
      <dgm:spPr/>
    </dgm:pt>
    <dgm:pt modelId="{6DCB2EF5-9B93-4F1D-AF62-3186D490DC88}" type="pres">
      <dgm:prSet presAssocID="{4786FC19-EFD1-4186-AFC6-A149C3F9A48E}" presName="negativeSpace" presStyleCnt="0"/>
      <dgm:spPr/>
    </dgm:pt>
    <dgm:pt modelId="{D9F0D8C5-9EEA-4AD9-9E86-7E382BD9833F}" type="pres">
      <dgm:prSet presAssocID="{4786FC19-EFD1-4186-AFC6-A149C3F9A48E}" presName="childText" presStyleLbl="conFgAcc1" presStyleIdx="0" presStyleCnt="3">
        <dgm:presLayoutVars>
          <dgm:bulletEnabled val="1"/>
        </dgm:presLayoutVars>
      </dgm:prSet>
      <dgm:spPr/>
    </dgm:pt>
    <dgm:pt modelId="{189A84E2-91CD-44E1-8A14-1184CBBACD4B}" type="pres">
      <dgm:prSet presAssocID="{E10F6FCD-4121-4DA5-8B8B-49DAA64ED13D}" presName="spaceBetweenRectangles" presStyleCnt="0"/>
      <dgm:spPr/>
    </dgm:pt>
    <dgm:pt modelId="{E4F08B7B-C426-4313-9B23-5C2CBFF0B622}" type="pres">
      <dgm:prSet presAssocID="{4B1F2264-38CB-4158-A016-466AB740C2D7}" presName="parentLin" presStyleCnt="0"/>
      <dgm:spPr/>
    </dgm:pt>
    <dgm:pt modelId="{67730415-588D-4218-B5CF-B922F27870CE}" type="pres">
      <dgm:prSet presAssocID="{4B1F2264-38CB-4158-A016-466AB740C2D7}" presName="parentLeftMargin" presStyleLbl="node1" presStyleIdx="0" presStyleCnt="3"/>
      <dgm:spPr/>
    </dgm:pt>
    <dgm:pt modelId="{A2A9BE7F-1F40-43BD-AA84-0BCAC3399742}" type="pres">
      <dgm:prSet presAssocID="{4B1F2264-38CB-4158-A016-466AB740C2D7}" presName="parentText" presStyleLbl="node1" presStyleIdx="1" presStyleCnt="3">
        <dgm:presLayoutVars>
          <dgm:chMax val="0"/>
          <dgm:bulletEnabled val="1"/>
        </dgm:presLayoutVars>
      </dgm:prSet>
      <dgm:spPr/>
    </dgm:pt>
    <dgm:pt modelId="{79C0322F-6109-4E31-9C48-49251920D22A}" type="pres">
      <dgm:prSet presAssocID="{4B1F2264-38CB-4158-A016-466AB740C2D7}" presName="negativeSpace" presStyleCnt="0"/>
      <dgm:spPr/>
    </dgm:pt>
    <dgm:pt modelId="{36DD9E84-6E73-49D2-9FEF-6190C5701B9D}" type="pres">
      <dgm:prSet presAssocID="{4B1F2264-38CB-4158-A016-466AB740C2D7}" presName="childText" presStyleLbl="conFgAcc1" presStyleIdx="1" presStyleCnt="3">
        <dgm:presLayoutVars>
          <dgm:bulletEnabled val="1"/>
        </dgm:presLayoutVars>
      </dgm:prSet>
      <dgm:spPr/>
    </dgm:pt>
    <dgm:pt modelId="{2DF27283-2DFD-4D25-B02B-D8598D633CEE}" type="pres">
      <dgm:prSet presAssocID="{5038255E-8E72-485F-A178-61A90A540A38}" presName="spaceBetweenRectangles" presStyleCnt="0"/>
      <dgm:spPr/>
    </dgm:pt>
    <dgm:pt modelId="{0084870D-3086-48C8-BDA1-EE1FC96ECFDF}" type="pres">
      <dgm:prSet presAssocID="{B31D52AE-9771-453D-9530-FFA61F636901}" presName="parentLin" presStyleCnt="0"/>
      <dgm:spPr/>
    </dgm:pt>
    <dgm:pt modelId="{BFA00D4E-3515-4552-9988-5161ED217124}" type="pres">
      <dgm:prSet presAssocID="{B31D52AE-9771-453D-9530-FFA61F636901}" presName="parentLeftMargin" presStyleLbl="node1" presStyleIdx="1" presStyleCnt="3"/>
      <dgm:spPr/>
    </dgm:pt>
    <dgm:pt modelId="{CBB16CF1-1F0F-4D7F-B3DF-D627EFD67E46}" type="pres">
      <dgm:prSet presAssocID="{B31D52AE-9771-453D-9530-FFA61F636901}" presName="parentText" presStyleLbl="node1" presStyleIdx="2" presStyleCnt="3">
        <dgm:presLayoutVars>
          <dgm:chMax val="0"/>
          <dgm:bulletEnabled val="1"/>
        </dgm:presLayoutVars>
      </dgm:prSet>
      <dgm:spPr/>
    </dgm:pt>
    <dgm:pt modelId="{391F4800-F628-4054-822C-6669F9CF8949}" type="pres">
      <dgm:prSet presAssocID="{B31D52AE-9771-453D-9530-FFA61F636901}" presName="negativeSpace" presStyleCnt="0"/>
      <dgm:spPr/>
    </dgm:pt>
    <dgm:pt modelId="{24384DE9-7CA7-4D4E-979D-F6D7B3657FDE}" type="pres">
      <dgm:prSet presAssocID="{B31D52AE-9771-453D-9530-FFA61F636901}" presName="childText" presStyleLbl="conFgAcc1" presStyleIdx="2" presStyleCnt="3">
        <dgm:presLayoutVars>
          <dgm:bulletEnabled val="1"/>
        </dgm:presLayoutVars>
      </dgm:prSet>
      <dgm:spPr/>
    </dgm:pt>
  </dgm:ptLst>
  <dgm:cxnLst>
    <dgm:cxn modelId="{2893E816-24F9-4724-8C31-65CBA70832CA}" type="presOf" srcId="{A167D1B4-0BBD-4D1C-AEFC-DC68B41C5A57}" destId="{D9F0D8C5-9EEA-4AD9-9E86-7E382BD9833F}" srcOrd="0" destOrd="1" presId="urn:microsoft.com/office/officeart/2005/8/layout/list1"/>
    <dgm:cxn modelId="{4638923A-7670-438A-B738-37E752B24086}" srcId="{B31D52AE-9771-453D-9530-FFA61F636901}" destId="{A9EAC1B4-3B92-481A-8B13-3BCEB533703A}" srcOrd="0" destOrd="0" parTransId="{734FDB0D-7C8F-420B-85FB-DFC65E3BCE36}" sibTransId="{8D419D73-74D6-40C3-9B8A-7ED5BEE9ECA0}"/>
    <dgm:cxn modelId="{847C7863-3107-464D-A49B-83DAAE9F6BED}" type="presOf" srcId="{4B1F2264-38CB-4158-A016-466AB740C2D7}" destId="{67730415-588D-4218-B5CF-B922F27870CE}" srcOrd="0" destOrd="0" presId="urn:microsoft.com/office/officeart/2005/8/layout/list1"/>
    <dgm:cxn modelId="{DA72C668-2A12-4887-90E0-6569BD0FCBE2}" srcId="{334131F7-F494-4ACC-AF3F-D3A766E55FE5}" destId="{693F6A86-64C1-4A69-A11F-BECC745C152E}" srcOrd="1" destOrd="0" parTransId="{8E172E9E-4BB1-40BF-9C53-D9EBB0C9EA34}" sibTransId="{3F94FF08-069B-4F4B-8519-BA3C1DF3B7EF}"/>
    <dgm:cxn modelId="{4AB0B24A-903D-4774-BBEB-03CCE5CDCAC1}" type="presOf" srcId="{BCA3BCBB-FA1B-4106-AB22-9173ACEEF4F7}" destId="{24384DE9-7CA7-4D4E-979D-F6D7B3657FDE}" srcOrd="0" destOrd="1" presId="urn:microsoft.com/office/officeart/2005/8/layout/list1"/>
    <dgm:cxn modelId="{99F56053-C1B1-43A6-BA35-DCEE704E59A4}" type="presOf" srcId="{803565B5-3FF4-44D2-8209-91BB184F3C0F}" destId="{536D297F-34A5-4F04-B231-0AEE66A13CAC}" srcOrd="0" destOrd="0" presId="urn:microsoft.com/office/officeart/2005/8/layout/list1"/>
    <dgm:cxn modelId="{9BFE2A7D-9029-4D5A-90AD-9FA1C7319BC2}" type="presOf" srcId="{B31D52AE-9771-453D-9530-FFA61F636901}" destId="{CBB16CF1-1F0F-4D7F-B3DF-D627EFD67E46}" srcOrd="1" destOrd="0" presId="urn:microsoft.com/office/officeart/2005/8/layout/list1"/>
    <dgm:cxn modelId="{C7118582-E5A7-473E-87EF-EE11588F8908}" type="presOf" srcId="{64D42697-B63A-4839-83BD-FBD057A72037}" destId="{36DD9E84-6E73-49D2-9FEF-6190C5701B9D}" srcOrd="0" destOrd="1" presId="urn:microsoft.com/office/officeart/2005/8/layout/list1"/>
    <dgm:cxn modelId="{C562E895-2EB2-4E71-8D51-AB2D7CEB1BD7}" srcId="{803565B5-3FF4-44D2-8209-91BB184F3C0F}" destId="{B31D52AE-9771-453D-9530-FFA61F636901}" srcOrd="2" destOrd="0" parTransId="{56169209-BD84-46DC-B1AA-489007AC23FD}" sibTransId="{9E1FC87E-CBA1-4750-8353-ECC221E73BA2}"/>
    <dgm:cxn modelId="{6953469B-287D-43A4-829C-E382DB3C4A1B}" srcId="{4B1F2264-38CB-4158-A016-466AB740C2D7}" destId="{64D42697-B63A-4839-83BD-FBD057A72037}" srcOrd="1" destOrd="0" parTransId="{832D3452-1F04-4E88-8968-2F83638D873B}" sibTransId="{3F6E1EC7-6D4A-4F33-B5E3-C4BECB90EFA0}"/>
    <dgm:cxn modelId="{EBB8E8A0-BB29-418C-9C4B-88FEC75A9951}" type="presOf" srcId="{A9EAC1B4-3B92-481A-8B13-3BCEB533703A}" destId="{24384DE9-7CA7-4D4E-979D-F6D7B3657FDE}" srcOrd="0" destOrd="0" presId="urn:microsoft.com/office/officeart/2005/8/layout/list1"/>
    <dgm:cxn modelId="{3593B2A3-C993-4F0F-91FE-30648F0A781D}" type="presOf" srcId="{4B1F2264-38CB-4158-A016-466AB740C2D7}" destId="{A2A9BE7F-1F40-43BD-AA84-0BCAC3399742}" srcOrd="1" destOrd="0" presId="urn:microsoft.com/office/officeart/2005/8/layout/list1"/>
    <dgm:cxn modelId="{A70A5EAD-942B-4040-AA4D-E267D496DCB9}" srcId="{4B1F2264-38CB-4158-A016-466AB740C2D7}" destId="{09CE1AB8-4BFC-450A-BFCF-1EABF3CAD425}" srcOrd="0" destOrd="0" parTransId="{7CF0C1A0-F328-4B3A-84AE-F0B116BCA1AF}" sibTransId="{62C3329E-549E-4851-85C4-B4B50C055AA7}"/>
    <dgm:cxn modelId="{505DB4B4-4DD7-4BC1-9A12-3885945AB7C4}" type="presOf" srcId="{4786FC19-EFD1-4186-AFC6-A149C3F9A48E}" destId="{F1ACEB2F-4926-4C77-8449-0F675451A10F}" srcOrd="0" destOrd="0" presId="urn:microsoft.com/office/officeart/2005/8/layout/list1"/>
    <dgm:cxn modelId="{7A1176B5-9077-40EE-A545-F0E1845CA952}" type="presOf" srcId="{334131F7-F494-4ACC-AF3F-D3A766E55FE5}" destId="{D9F0D8C5-9EEA-4AD9-9E86-7E382BD9833F}" srcOrd="0" destOrd="0" presId="urn:microsoft.com/office/officeart/2005/8/layout/list1"/>
    <dgm:cxn modelId="{4C7CA5B9-C742-4AED-BCFA-137109DA2269}" srcId="{B31D52AE-9771-453D-9530-FFA61F636901}" destId="{BCA3BCBB-FA1B-4106-AB22-9173ACEEF4F7}" srcOrd="1" destOrd="0" parTransId="{8190F7B1-C3B8-480F-9DE4-850CC24BABA7}" sibTransId="{7F4FC716-6000-4395-8C3B-EBE484D29330}"/>
    <dgm:cxn modelId="{7D35CCCA-D39E-4484-83F0-D8AF9BBB706A}" srcId="{803565B5-3FF4-44D2-8209-91BB184F3C0F}" destId="{4B1F2264-38CB-4158-A016-466AB740C2D7}" srcOrd="1" destOrd="0" parTransId="{624DCED1-5A56-45AE-816D-EFBD12661963}" sibTransId="{5038255E-8E72-485F-A178-61A90A540A38}"/>
    <dgm:cxn modelId="{6749A4D9-A410-48AC-AC86-FE1F1F4204B9}" type="presOf" srcId="{4786FC19-EFD1-4186-AFC6-A149C3F9A48E}" destId="{864A1F27-F6F8-4FF4-B2CA-DBBDF6853EE4}" srcOrd="1" destOrd="0" presId="urn:microsoft.com/office/officeart/2005/8/layout/list1"/>
    <dgm:cxn modelId="{1C90AEDC-1324-4BB1-931F-6D560C28256C}" srcId="{4786FC19-EFD1-4186-AFC6-A149C3F9A48E}" destId="{334131F7-F494-4ACC-AF3F-D3A766E55FE5}" srcOrd="0" destOrd="0" parTransId="{51C62089-7A73-434B-A4CB-C9E971C6D12C}" sibTransId="{D541A223-2C2C-44E4-B194-C6D3276DFCA2}"/>
    <dgm:cxn modelId="{587692DF-0576-41E5-BE66-AD9AD0079BBA}" type="presOf" srcId="{B31D52AE-9771-453D-9530-FFA61F636901}" destId="{BFA00D4E-3515-4552-9988-5161ED217124}" srcOrd="0" destOrd="0" presId="urn:microsoft.com/office/officeart/2005/8/layout/list1"/>
    <dgm:cxn modelId="{B4BE91E4-C970-47A6-ABF4-10A9C3217E7A}" srcId="{334131F7-F494-4ACC-AF3F-D3A766E55FE5}" destId="{A167D1B4-0BBD-4D1C-AEFC-DC68B41C5A57}" srcOrd="0" destOrd="0" parTransId="{6E9282F0-D90F-49B2-B146-7172577C4BBC}" sibTransId="{6BE9C3B4-E05A-4A08-BBDB-61FD9B1A15BC}"/>
    <dgm:cxn modelId="{9B3D75EF-9C9A-4CD3-AE98-4EB0C3CCC0FF}" srcId="{803565B5-3FF4-44D2-8209-91BB184F3C0F}" destId="{4786FC19-EFD1-4186-AFC6-A149C3F9A48E}" srcOrd="0" destOrd="0" parTransId="{F8FFA535-D442-47CB-A863-9863D5C8C5EB}" sibTransId="{E10F6FCD-4121-4DA5-8B8B-49DAA64ED13D}"/>
    <dgm:cxn modelId="{1C590DF6-3743-4273-9D64-2A034B5AA040}" type="presOf" srcId="{693F6A86-64C1-4A69-A11F-BECC745C152E}" destId="{D9F0D8C5-9EEA-4AD9-9E86-7E382BD9833F}" srcOrd="0" destOrd="2" presId="urn:microsoft.com/office/officeart/2005/8/layout/list1"/>
    <dgm:cxn modelId="{C25C8BFE-7C7E-4284-A5FC-FFAD4F0D1D34}" type="presOf" srcId="{09CE1AB8-4BFC-450A-BFCF-1EABF3CAD425}" destId="{36DD9E84-6E73-49D2-9FEF-6190C5701B9D}" srcOrd="0" destOrd="0" presId="urn:microsoft.com/office/officeart/2005/8/layout/list1"/>
    <dgm:cxn modelId="{D6DAD3DA-B817-4C71-B27E-FB81CA2707DF}" type="presParOf" srcId="{536D297F-34A5-4F04-B231-0AEE66A13CAC}" destId="{AE789D5F-EFD9-49C8-B205-449E70B954E7}" srcOrd="0" destOrd="0" presId="urn:microsoft.com/office/officeart/2005/8/layout/list1"/>
    <dgm:cxn modelId="{5CB35CD0-5C91-427F-B9E4-BB062EBA6F17}" type="presParOf" srcId="{AE789D5F-EFD9-49C8-B205-449E70B954E7}" destId="{F1ACEB2F-4926-4C77-8449-0F675451A10F}" srcOrd="0" destOrd="0" presId="urn:microsoft.com/office/officeart/2005/8/layout/list1"/>
    <dgm:cxn modelId="{3DB99B40-BDB4-4393-A8B2-B7F700F11AE0}" type="presParOf" srcId="{AE789D5F-EFD9-49C8-B205-449E70B954E7}" destId="{864A1F27-F6F8-4FF4-B2CA-DBBDF6853EE4}" srcOrd="1" destOrd="0" presId="urn:microsoft.com/office/officeart/2005/8/layout/list1"/>
    <dgm:cxn modelId="{58B82989-5818-47BE-8246-8EF773B34FC0}" type="presParOf" srcId="{536D297F-34A5-4F04-B231-0AEE66A13CAC}" destId="{6DCB2EF5-9B93-4F1D-AF62-3186D490DC88}" srcOrd="1" destOrd="0" presId="urn:microsoft.com/office/officeart/2005/8/layout/list1"/>
    <dgm:cxn modelId="{6E29B629-24D9-48C2-A154-3FA8758B44CA}" type="presParOf" srcId="{536D297F-34A5-4F04-B231-0AEE66A13CAC}" destId="{D9F0D8C5-9EEA-4AD9-9E86-7E382BD9833F}" srcOrd="2" destOrd="0" presId="urn:microsoft.com/office/officeart/2005/8/layout/list1"/>
    <dgm:cxn modelId="{4BE55B4D-34ED-4EB6-94AC-9AE95F6C5B10}" type="presParOf" srcId="{536D297F-34A5-4F04-B231-0AEE66A13CAC}" destId="{189A84E2-91CD-44E1-8A14-1184CBBACD4B}" srcOrd="3" destOrd="0" presId="urn:microsoft.com/office/officeart/2005/8/layout/list1"/>
    <dgm:cxn modelId="{75EE54EE-D2EA-40A2-9250-C04BFFCEBE68}" type="presParOf" srcId="{536D297F-34A5-4F04-B231-0AEE66A13CAC}" destId="{E4F08B7B-C426-4313-9B23-5C2CBFF0B622}" srcOrd="4" destOrd="0" presId="urn:microsoft.com/office/officeart/2005/8/layout/list1"/>
    <dgm:cxn modelId="{AD24A101-15B5-4A8F-876D-E48B903E4715}" type="presParOf" srcId="{E4F08B7B-C426-4313-9B23-5C2CBFF0B622}" destId="{67730415-588D-4218-B5CF-B922F27870CE}" srcOrd="0" destOrd="0" presId="urn:microsoft.com/office/officeart/2005/8/layout/list1"/>
    <dgm:cxn modelId="{8D66AC51-7644-4C8B-923D-D9A8F9180B97}" type="presParOf" srcId="{E4F08B7B-C426-4313-9B23-5C2CBFF0B622}" destId="{A2A9BE7F-1F40-43BD-AA84-0BCAC3399742}" srcOrd="1" destOrd="0" presId="urn:microsoft.com/office/officeart/2005/8/layout/list1"/>
    <dgm:cxn modelId="{8E163C79-01EB-4F5E-BED6-5C484E78709A}" type="presParOf" srcId="{536D297F-34A5-4F04-B231-0AEE66A13CAC}" destId="{79C0322F-6109-4E31-9C48-49251920D22A}" srcOrd="5" destOrd="0" presId="urn:microsoft.com/office/officeart/2005/8/layout/list1"/>
    <dgm:cxn modelId="{1F5C3D24-C5CB-4C74-B6B7-09B81376B986}" type="presParOf" srcId="{536D297F-34A5-4F04-B231-0AEE66A13CAC}" destId="{36DD9E84-6E73-49D2-9FEF-6190C5701B9D}" srcOrd="6" destOrd="0" presId="urn:microsoft.com/office/officeart/2005/8/layout/list1"/>
    <dgm:cxn modelId="{6F505220-BF83-420B-B840-EE75B017D769}" type="presParOf" srcId="{536D297F-34A5-4F04-B231-0AEE66A13CAC}" destId="{2DF27283-2DFD-4D25-B02B-D8598D633CEE}" srcOrd="7" destOrd="0" presId="urn:microsoft.com/office/officeart/2005/8/layout/list1"/>
    <dgm:cxn modelId="{FD85E35F-DB17-4C4D-8378-4486742BC85B}" type="presParOf" srcId="{536D297F-34A5-4F04-B231-0AEE66A13CAC}" destId="{0084870D-3086-48C8-BDA1-EE1FC96ECFDF}" srcOrd="8" destOrd="0" presId="urn:microsoft.com/office/officeart/2005/8/layout/list1"/>
    <dgm:cxn modelId="{A5A5BB4F-875E-4F1E-AE4E-B9BD50B936BD}" type="presParOf" srcId="{0084870D-3086-48C8-BDA1-EE1FC96ECFDF}" destId="{BFA00D4E-3515-4552-9988-5161ED217124}" srcOrd="0" destOrd="0" presId="urn:microsoft.com/office/officeart/2005/8/layout/list1"/>
    <dgm:cxn modelId="{B19A5C24-82AF-4C76-821A-0E5B7E425A62}" type="presParOf" srcId="{0084870D-3086-48C8-BDA1-EE1FC96ECFDF}" destId="{CBB16CF1-1F0F-4D7F-B3DF-D627EFD67E46}" srcOrd="1" destOrd="0" presId="urn:microsoft.com/office/officeart/2005/8/layout/list1"/>
    <dgm:cxn modelId="{38155826-EA3D-4BAA-80DF-44307B4A5A6E}" type="presParOf" srcId="{536D297F-34A5-4F04-B231-0AEE66A13CAC}" destId="{391F4800-F628-4054-822C-6669F9CF8949}" srcOrd="9" destOrd="0" presId="urn:microsoft.com/office/officeart/2005/8/layout/list1"/>
    <dgm:cxn modelId="{E4A9BCEF-F7B5-46EC-A515-93CE0DD26D02}" type="presParOf" srcId="{536D297F-34A5-4F04-B231-0AEE66A13CAC}" destId="{24384DE9-7CA7-4D4E-979D-F6D7B3657FD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5747DA9-48C5-45C8-B276-72CA58106F3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12A210B-0AFB-432D-ADA5-30274A26D88B}">
      <dgm:prSet/>
      <dgm:spPr/>
      <dgm:t>
        <a:bodyPr/>
        <a:lstStyle/>
        <a:p>
          <a:r>
            <a:rPr lang="en-US" b="0" i="0"/>
            <a:t>Order cancellation uses supplemental orders that are automatically generated by CPQ</a:t>
          </a:r>
          <a:endParaRPr lang="en-US"/>
        </a:p>
      </dgm:t>
    </dgm:pt>
    <dgm:pt modelId="{E3D7409D-3BF7-40B1-BF6D-674FAA9A3AEB}" type="parTrans" cxnId="{DA2B191C-78B0-4123-A1BA-4EDA873927AA}">
      <dgm:prSet/>
      <dgm:spPr/>
      <dgm:t>
        <a:bodyPr/>
        <a:lstStyle/>
        <a:p>
          <a:endParaRPr lang="en-US"/>
        </a:p>
      </dgm:t>
    </dgm:pt>
    <dgm:pt modelId="{406104E4-9B88-47E7-B17E-E72B237F1B83}" type="sibTrans" cxnId="{DA2B191C-78B0-4123-A1BA-4EDA873927AA}">
      <dgm:prSet/>
      <dgm:spPr/>
      <dgm:t>
        <a:bodyPr/>
        <a:lstStyle/>
        <a:p>
          <a:endParaRPr lang="en-US"/>
        </a:p>
      </dgm:t>
    </dgm:pt>
    <dgm:pt modelId="{34B83FEB-3AC0-4DC5-B821-2168EF67AFA6}">
      <dgm:prSet/>
      <dgm:spPr/>
      <dgm:t>
        <a:bodyPr/>
        <a:lstStyle/>
        <a:p>
          <a:r>
            <a:rPr lang="en-US" b="0" i="0"/>
            <a:t>Supplemental orders are automatically decomposed as well</a:t>
          </a:r>
          <a:endParaRPr lang="en-US"/>
        </a:p>
      </dgm:t>
    </dgm:pt>
    <dgm:pt modelId="{A3860F8C-777C-4E76-902D-E993821ACE0D}" type="parTrans" cxnId="{83CFEADB-D7C8-4112-A82C-3423DAFF6C6D}">
      <dgm:prSet/>
      <dgm:spPr/>
      <dgm:t>
        <a:bodyPr/>
        <a:lstStyle/>
        <a:p>
          <a:endParaRPr lang="en-US"/>
        </a:p>
      </dgm:t>
    </dgm:pt>
    <dgm:pt modelId="{C33D2726-C820-4867-919F-DEE13F398492}" type="sibTrans" cxnId="{83CFEADB-D7C8-4112-A82C-3423DAFF6C6D}">
      <dgm:prSet/>
      <dgm:spPr/>
      <dgm:t>
        <a:bodyPr/>
        <a:lstStyle/>
        <a:p>
          <a:endParaRPr lang="en-US"/>
        </a:p>
      </dgm:t>
    </dgm:pt>
    <dgm:pt modelId="{EAAC1A1E-C869-49C4-B28C-27B66FE67518}">
      <dgm:prSet/>
      <dgm:spPr/>
      <dgm:t>
        <a:bodyPr/>
        <a:lstStyle/>
        <a:p>
          <a:r>
            <a:rPr lang="en-US" b="0" i="0"/>
            <a:t>Cancellation is at the order-level </a:t>
          </a:r>
          <a:r>
            <a:rPr lang="en-US" b="0" i="1"/>
            <a:t>or</a:t>
          </a:r>
          <a:r>
            <a:rPr lang="en-US" b="0" i="0"/>
            <a:t> order-item (depending on what is selected on the order and PONR configurations)</a:t>
          </a:r>
          <a:endParaRPr lang="en-US"/>
        </a:p>
      </dgm:t>
    </dgm:pt>
    <dgm:pt modelId="{C9B6F826-EDE1-4B9B-B4CF-6D035A1EC714}" type="parTrans" cxnId="{8D5A73CD-B7AA-423B-8FA4-C0EB38F8240B}">
      <dgm:prSet/>
      <dgm:spPr/>
      <dgm:t>
        <a:bodyPr/>
        <a:lstStyle/>
        <a:p>
          <a:endParaRPr lang="en-US"/>
        </a:p>
      </dgm:t>
    </dgm:pt>
    <dgm:pt modelId="{76F0A267-0F70-4CC5-829C-4C84EBD51410}" type="sibTrans" cxnId="{8D5A73CD-B7AA-423B-8FA4-C0EB38F8240B}">
      <dgm:prSet/>
      <dgm:spPr/>
      <dgm:t>
        <a:bodyPr/>
        <a:lstStyle/>
        <a:p>
          <a:endParaRPr lang="en-US"/>
        </a:p>
      </dgm:t>
    </dgm:pt>
    <dgm:pt modelId="{BF7A57FC-ECCA-4D37-A00B-094A641CED1B}">
      <dgm:prSet/>
      <dgm:spPr/>
      <dgm:t>
        <a:bodyPr/>
        <a:lstStyle/>
        <a:p>
          <a:r>
            <a:rPr lang="en-US" b="0" i="0"/>
            <a:t>When an order is cancelled by CPQ and accepted by Order Management, the </a:t>
          </a:r>
          <a:r>
            <a:rPr lang="en-US" b="1" i="0"/>
            <a:t>original order</a:t>
          </a:r>
          <a:r>
            <a:rPr lang="en-US" b="0" i="0"/>
            <a:t>:</a:t>
          </a:r>
          <a:endParaRPr lang="en-US"/>
        </a:p>
      </dgm:t>
    </dgm:pt>
    <dgm:pt modelId="{E34BCC81-C54E-4DAF-997F-ECA0FCFEABAE}" type="parTrans" cxnId="{07DBC920-26EC-45AA-9E44-29FF72B4E659}">
      <dgm:prSet/>
      <dgm:spPr/>
      <dgm:t>
        <a:bodyPr/>
        <a:lstStyle/>
        <a:p>
          <a:endParaRPr lang="en-US"/>
        </a:p>
      </dgm:t>
    </dgm:pt>
    <dgm:pt modelId="{C58C8EFF-AC8C-45F6-8A5F-2230C094BD2F}" type="sibTrans" cxnId="{07DBC920-26EC-45AA-9E44-29FF72B4E659}">
      <dgm:prSet/>
      <dgm:spPr/>
      <dgm:t>
        <a:bodyPr/>
        <a:lstStyle/>
        <a:p>
          <a:endParaRPr lang="en-US"/>
        </a:p>
      </dgm:t>
    </dgm:pt>
    <dgm:pt modelId="{B6263D8A-43D3-4648-BC18-B245435A8A5D}">
      <dgm:prSet/>
      <dgm:spPr/>
      <dgm:t>
        <a:bodyPr/>
        <a:lstStyle/>
        <a:p>
          <a:r>
            <a:rPr lang="en-US" b="0" i="0"/>
            <a:t>Status is changed to Cancelled</a:t>
          </a:r>
          <a:endParaRPr lang="en-US"/>
        </a:p>
      </dgm:t>
    </dgm:pt>
    <dgm:pt modelId="{B0733D75-10F8-4A52-B9AB-74B33048CF44}" type="parTrans" cxnId="{9ED48D1B-610A-44DB-8740-41B808872D83}">
      <dgm:prSet/>
      <dgm:spPr/>
      <dgm:t>
        <a:bodyPr/>
        <a:lstStyle/>
        <a:p>
          <a:endParaRPr lang="en-US"/>
        </a:p>
      </dgm:t>
    </dgm:pt>
    <dgm:pt modelId="{516AA72E-53A3-4816-B77B-7727EC41BB22}" type="sibTrans" cxnId="{9ED48D1B-610A-44DB-8740-41B808872D83}">
      <dgm:prSet/>
      <dgm:spPr/>
      <dgm:t>
        <a:bodyPr/>
        <a:lstStyle/>
        <a:p>
          <a:endParaRPr lang="en-US"/>
        </a:p>
      </dgm:t>
    </dgm:pt>
    <dgm:pt modelId="{BA2C3013-0B3D-47EF-A31B-29A4045A6356}">
      <dgm:prSet/>
      <dgm:spPr/>
      <dgm:t>
        <a:bodyPr/>
        <a:lstStyle/>
        <a:p>
          <a:r>
            <a:rPr lang="en-US" b="0" i="0"/>
            <a:t>Order is locked</a:t>
          </a:r>
          <a:endParaRPr lang="en-US"/>
        </a:p>
      </dgm:t>
    </dgm:pt>
    <dgm:pt modelId="{FBE79A6C-46F5-472B-BCAB-3952A68AA3EA}" type="parTrans" cxnId="{EC49FDFA-2EE8-4817-BA78-74B5EFBF2B11}">
      <dgm:prSet/>
      <dgm:spPr/>
      <dgm:t>
        <a:bodyPr/>
        <a:lstStyle/>
        <a:p>
          <a:endParaRPr lang="en-US"/>
        </a:p>
      </dgm:t>
    </dgm:pt>
    <dgm:pt modelId="{816FD1A4-E305-43C1-91EA-A29AC1817D5C}" type="sibTrans" cxnId="{EC49FDFA-2EE8-4817-BA78-74B5EFBF2B11}">
      <dgm:prSet/>
      <dgm:spPr/>
      <dgm:t>
        <a:bodyPr/>
        <a:lstStyle/>
        <a:p>
          <a:endParaRPr lang="en-US"/>
        </a:p>
      </dgm:t>
    </dgm:pt>
    <dgm:pt modelId="{F8E10923-C644-4711-85EB-2FCC2B10E139}">
      <dgm:prSet/>
      <dgm:spPr/>
      <dgm:t>
        <a:bodyPr/>
        <a:lstStyle/>
        <a:p>
          <a:r>
            <a:rPr lang="en-US" b="0" i="0"/>
            <a:t>When an order is cancelled by CPQ and accepted by Order Management, the </a:t>
          </a:r>
          <a:r>
            <a:rPr lang="en-US" b="1" i="0"/>
            <a:t>supplemental order</a:t>
          </a:r>
          <a:r>
            <a:rPr lang="en-US" b="0" i="0"/>
            <a:t>:</a:t>
          </a:r>
          <a:endParaRPr lang="en-US"/>
        </a:p>
      </dgm:t>
    </dgm:pt>
    <dgm:pt modelId="{DF885CCA-0159-494A-8E26-F61AC43609FB}" type="parTrans" cxnId="{E498E7E8-1BEE-4918-B5E4-D64857E9BA1A}">
      <dgm:prSet/>
      <dgm:spPr/>
      <dgm:t>
        <a:bodyPr/>
        <a:lstStyle/>
        <a:p>
          <a:endParaRPr lang="en-US"/>
        </a:p>
      </dgm:t>
    </dgm:pt>
    <dgm:pt modelId="{4CFBB5E2-85D9-4199-97EC-55E45F048284}" type="sibTrans" cxnId="{E498E7E8-1BEE-4918-B5E4-D64857E9BA1A}">
      <dgm:prSet/>
      <dgm:spPr/>
      <dgm:t>
        <a:bodyPr/>
        <a:lstStyle/>
        <a:p>
          <a:endParaRPr lang="en-US"/>
        </a:p>
      </dgm:t>
    </dgm:pt>
    <dgm:pt modelId="{782CFCAD-92B0-41DC-98C8-D45976B36163}">
      <dgm:prSet/>
      <dgm:spPr/>
      <dgm:t>
        <a:bodyPr/>
        <a:lstStyle/>
        <a:p>
          <a:r>
            <a:rPr lang="en-US" b="0" i="0"/>
            <a:t>Status is changed to In Progress (and eventually Completed when the orchestration plan finishes)</a:t>
          </a:r>
          <a:endParaRPr lang="en-US"/>
        </a:p>
      </dgm:t>
    </dgm:pt>
    <dgm:pt modelId="{AB57258B-B6DF-4335-8D33-6DFF724E7AD5}" type="parTrans" cxnId="{85D48646-8CF3-400E-A68C-BF7B1753C90E}">
      <dgm:prSet/>
      <dgm:spPr/>
      <dgm:t>
        <a:bodyPr/>
        <a:lstStyle/>
        <a:p>
          <a:endParaRPr lang="en-US"/>
        </a:p>
      </dgm:t>
    </dgm:pt>
    <dgm:pt modelId="{F0211A0F-5810-491A-A57B-A18C9A896D35}" type="sibTrans" cxnId="{85D48646-8CF3-400E-A68C-BF7B1753C90E}">
      <dgm:prSet/>
      <dgm:spPr/>
      <dgm:t>
        <a:bodyPr/>
        <a:lstStyle/>
        <a:p>
          <a:endParaRPr lang="en-US"/>
        </a:p>
      </dgm:t>
    </dgm:pt>
    <dgm:pt modelId="{85C9F5C3-6FBB-4F58-AB33-D7E5AF1252E1}">
      <dgm:prSet/>
      <dgm:spPr/>
      <dgm:t>
        <a:bodyPr/>
        <a:lstStyle/>
        <a:p>
          <a:r>
            <a:rPr lang="en-US" b="0" i="0"/>
            <a:t>Is read-only mode</a:t>
          </a:r>
          <a:endParaRPr lang="en-US"/>
        </a:p>
      </dgm:t>
    </dgm:pt>
    <dgm:pt modelId="{451F9102-FE19-40AA-818F-5BB77C337DFF}" type="parTrans" cxnId="{2E1F6EFA-078F-461D-B236-830D349FAA90}">
      <dgm:prSet/>
      <dgm:spPr/>
      <dgm:t>
        <a:bodyPr/>
        <a:lstStyle/>
        <a:p>
          <a:endParaRPr lang="en-US"/>
        </a:p>
      </dgm:t>
    </dgm:pt>
    <dgm:pt modelId="{4DA08E82-9D98-4274-83BF-021D47724A83}" type="sibTrans" cxnId="{2E1F6EFA-078F-461D-B236-830D349FAA90}">
      <dgm:prSet/>
      <dgm:spPr/>
      <dgm:t>
        <a:bodyPr/>
        <a:lstStyle/>
        <a:p>
          <a:endParaRPr lang="en-US"/>
        </a:p>
      </dgm:t>
    </dgm:pt>
    <dgm:pt modelId="{E6B0C0CB-A744-4EF0-B1CE-C693DD98F3FC}" type="pres">
      <dgm:prSet presAssocID="{45747DA9-48C5-45C8-B276-72CA58106F3A}" presName="linear" presStyleCnt="0">
        <dgm:presLayoutVars>
          <dgm:animLvl val="lvl"/>
          <dgm:resizeHandles val="exact"/>
        </dgm:presLayoutVars>
      </dgm:prSet>
      <dgm:spPr/>
    </dgm:pt>
    <dgm:pt modelId="{60E9EEC3-180A-49F3-9141-A2D8F670A6B7}" type="pres">
      <dgm:prSet presAssocID="{612A210B-0AFB-432D-ADA5-30274A26D88B}" presName="parentText" presStyleLbl="node1" presStyleIdx="0" presStyleCnt="5">
        <dgm:presLayoutVars>
          <dgm:chMax val="0"/>
          <dgm:bulletEnabled val="1"/>
        </dgm:presLayoutVars>
      </dgm:prSet>
      <dgm:spPr/>
    </dgm:pt>
    <dgm:pt modelId="{F2D2692C-9B7E-40EE-810E-BB5FF65F0907}" type="pres">
      <dgm:prSet presAssocID="{406104E4-9B88-47E7-B17E-E72B237F1B83}" presName="spacer" presStyleCnt="0"/>
      <dgm:spPr/>
    </dgm:pt>
    <dgm:pt modelId="{7B380243-0130-4ACC-94E7-73821C463A3D}" type="pres">
      <dgm:prSet presAssocID="{34B83FEB-3AC0-4DC5-B821-2168EF67AFA6}" presName="parentText" presStyleLbl="node1" presStyleIdx="1" presStyleCnt="5">
        <dgm:presLayoutVars>
          <dgm:chMax val="0"/>
          <dgm:bulletEnabled val="1"/>
        </dgm:presLayoutVars>
      </dgm:prSet>
      <dgm:spPr/>
    </dgm:pt>
    <dgm:pt modelId="{B612DF55-D16C-48A3-8A90-6F87E7B7F213}" type="pres">
      <dgm:prSet presAssocID="{C33D2726-C820-4867-919F-DEE13F398492}" presName="spacer" presStyleCnt="0"/>
      <dgm:spPr/>
    </dgm:pt>
    <dgm:pt modelId="{BDC002E7-D182-44B4-96FE-0753087BA2C6}" type="pres">
      <dgm:prSet presAssocID="{EAAC1A1E-C869-49C4-B28C-27B66FE67518}" presName="parentText" presStyleLbl="node1" presStyleIdx="2" presStyleCnt="5">
        <dgm:presLayoutVars>
          <dgm:chMax val="0"/>
          <dgm:bulletEnabled val="1"/>
        </dgm:presLayoutVars>
      </dgm:prSet>
      <dgm:spPr/>
    </dgm:pt>
    <dgm:pt modelId="{397320BD-97BB-47C4-AB43-4A975DE0B7C5}" type="pres">
      <dgm:prSet presAssocID="{76F0A267-0F70-4CC5-829C-4C84EBD51410}" presName="spacer" presStyleCnt="0"/>
      <dgm:spPr/>
    </dgm:pt>
    <dgm:pt modelId="{11956B09-93E1-4276-9521-8D0E157CABC7}" type="pres">
      <dgm:prSet presAssocID="{BF7A57FC-ECCA-4D37-A00B-094A641CED1B}" presName="parentText" presStyleLbl="node1" presStyleIdx="3" presStyleCnt="5">
        <dgm:presLayoutVars>
          <dgm:chMax val="0"/>
          <dgm:bulletEnabled val="1"/>
        </dgm:presLayoutVars>
      </dgm:prSet>
      <dgm:spPr/>
    </dgm:pt>
    <dgm:pt modelId="{42996A80-B9A4-49EA-8F78-6AAD49A8F604}" type="pres">
      <dgm:prSet presAssocID="{BF7A57FC-ECCA-4D37-A00B-094A641CED1B}" presName="childText" presStyleLbl="revTx" presStyleIdx="0" presStyleCnt="2">
        <dgm:presLayoutVars>
          <dgm:bulletEnabled val="1"/>
        </dgm:presLayoutVars>
      </dgm:prSet>
      <dgm:spPr/>
    </dgm:pt>
    <dgm:pt modelId="{2656A852-63CC-4664-B2E8-0811AF476009}" type="pres">
      <dgm:prSet presAssocID="{F8E10923-C644-4711-85EB-2FCC2B10E139}" presName="parentText" presStyleLbl="node1" presStyleIdx="4" presStyleCnt="5">
        <dgm:presLayoutVars>
          <dgm:chMax val="0"/>
          <dgm:bulletEnabled val="1"/>
        </dgm:presLayoutVars>
      </dgm:prSet>
      <dgm:spPr/>
    </dgm:pt>
    <dgm:pt modelId="{F23DA85F-2A7E-4F06-8037-D86BAF07A390}" type="pres">
      <dgm:prSet presAssocID="{F8E10923-C644-4711-85EB-2FCC2B10E139}" presName="childText" presStyleLbl="revTx" presStyleIdx="1" presStyleCnt="2">
        <dgm:presLayoutVars>
          <dgm:bulletEnabled val="1"/>
        </dgm:presLayoutVars>
      </dgm:prSet>
      <dgm:spPr/>
    </dgm:pt>
  </dgm:ptLst>
  <dgm:cxnLst>
    <dgm:cxn modelId="{9ED48D1B-610A-44DB-8740-41B808872D83}" srcId="{BF7A57FC-ECCA-4D37-A00B-094A641CED1B}" destId="{B6263D8A-43D3-4648-BC18-B245435A8A5D}" srcOrd="0" destOrd="0" parTransId="{B0733D75-10F8-4A52-B9AB-74B33048CF44}" sibTransId="{516AA72E-53A3-4816-B77B-7727EC41BB22}"/>
    <dgm:cxn modelId="{DA2B191C-78B0-4123-A1BA-4EDA873927AA}" srcId="{45747DA9-48C5-45C8-B276-72CA58106F3A}" destId="{612A210B-0AFB-432D-ADA5-30274A26D88B}" srcOrd="0" destOrd="0" parTransId="{E3D7409D-3BF7-40B1-BF6D-674FAA9A3AEB}" sibTransId="{406104E4-9B88-47E7-B17E-E72B237F1B83}"/>
    <dgm:cxn modelId="{CF3BBF1D-00D5-4AAB-9209-64726EFA0FF9}" type="presOf" srcId="{EAAC1A1E-C869-49C4-B28C-27B66FE67518}" destId="{BDC002E7-D182-44B4-96FE-0753087BA2C6}" srcOrd="0" destOrd="0" presId="urn:microsoft.com/office/officeart/2005/8/layout/vList2"/>
    <dgm:cxn modelId="{69C28D1F-19D1-4CC7-AE72-8F580F77361C}" type="presOf" srcId="{34B83FEB-3AC0-4DC5-B821-2168EF67AFA6}" destId="{7B380243-0130-4ACC-94E7-73821C463A3D}" srcOrd="0" destOrd="0" presId="urn:microsoft.com/office/officeart/2005/8/layout/vList2"/>
    <dgm:cxn modelId="{07DBC920-26EC-45AA-9E44-29FF72B4E659}" srcId="{45747DA9-48C5-45C8-B276-72CA58106F3A}" destId="{BF7A57FC-ECCA-4D37-A00B-094A641CED1B}" srcOrd="3" destOrd="0" parTransId="{E34BCC81-C54E-4DAF-997F-ECA0FCFEABAE}" sibTransId="{C58C8EFF-AC8C-45F6-8A5F-2230C094BD2F}"/>
    <dgm:cxn modelId="{693BA724-AA3B-429D-BBED-CE1776708D3C}" type="presOf" srcId="{BA2C3013-0B3D-47EF-A31B-29A4045A6356}" destId="{42996A80-B9A4-49EA-8F78-6AAD49A8F604}" srcOrd="0" destOrd="1" presId="urn:microsoft.com/office/officeart/2005/8/layout/vList2"/>
    <dgm:cxn modelId="{EEF0F860-A38B-4163-9C50-04298AB6834D}" type="presOf" srcId="{612A210B-0AFB-432D-ADA5-30274A26D88B}" destId="{60E9EEC3-180A-49F3-9141-A2D8F670A6B7}" srcOrd="0" destOrd="0" presId="urn:microsoft.com/office/officeart/2005/8/layout/vList2"/>
    <dgm:cxn modelId="{85D48646-8CF3-400E-A68C-BF7B1753C90E}" srcId="{F8E10923-C644-4711-85EB-2FCC2B10E139}" destId="{782CFCAD-92B0-41DC-98C8-D45976B36163}" srcOrd="0" destOrd="0" parTransId="{AB57258B-B6DF-4335-8D33-6DFF724E7AD5}" sibTransId="{F0211A0F-5810-491A-A57B-A18C9A896D35}"/>
    <dgm:cxn modelId="{A20A3147-9CFD-40DB-B246-0921E112BD61}" type="presOf" srcId="{F8E10923-C644-4711-85EB-2FCC2B10E139}" destId="{2656A852-63CC-4664-B2E8-0811AF476009}" srcOrd="0" destOrd="0" presId="urn:microsoft.com/office/officeart/2005/8/layout/vList2"/>
    <dgm:cxn modelId="{FD59E26A-3F02-46A8-9B31-A09ED817FD5C}" type="presOf" srcId="{782CFCAD-92B0-41DC-98C8-D45976B36163}" destId="{F23DA85F-2A7E-4F06-8037-D86BAF07A390}" srcOrd="0" destOrd="0" presId="urn:microsoft.com/office/officeart/2005/8/layout/vList2"/>
    <dgm:cxn modelId="{83FE8155-9280-4638-90D8-BC954A167348}" type="presOf" srcId="{B6263D8A-43D3-4648-BC18-B245435A8A5D}" destId="{42996A80-B9A4-49EA-8F78-6AAD49A8F604}" srcOrd="0" destOrd="0" presId="urn:microsoft.com/office/officeart/2005/8/layout/vList2"/>
    <dgm:cxn modelId="{A4F905B6-DDD2-4791-AFF8-2270C059826A}" type="presOf" srcId="{45747DA9-48C5-45C8-B276-72CA58106F3A}" destId="{E6B0C0CB-A744-4EF0-B1CE-C693DD98F3FC}" srcOrd="0" destOrd="0" presId="urn:microsoft.com/office/officeart/2005/8/layout/vList2"/>
    <dgm:cxn modelId="{237506C5-2B08-435C-B2CD-9024005046B3}" type="presOf" srcId="{BF7A57FC-ECCA-4D37-A00B-094A641CED1B}" destId="{11956B09-93E1-4276-9521-8D0E157CABC7}" srcOrd="0" destOrd="0" presId="urn:microsoft.com/office/officeart/2005/8/layout/vList2"/>
    <dgm:cxn modelId="{8D5A73CD-B7AA-423B-8FA4-C0EB38F8240B}" srcId="{45747DA9-48C5-45C8-B276-72CA58106F3A}" destId="{EAAC1A1E-C869-49C4-B28C-27B66FE67518}" srcOrd="2" destOrd="0" parTransId="{C9B6F826-EDE1-4B9B-B4CF-6D035A1EC714}" sibTransId="{76F0A267-0F70-4CC5-829C-4C84EBD51410}"/>
    <dgm:cxn modelId="{83CFEADB-D7C8-4112-A82C-3423DAFF6C6D}" srcId="{45747DA9-48C5-45C8-B276-72CA58106F3A}" destId="{34B83FEB-3AC0-4DC5-B821-2168EF67AFA6}" srcOrd="1" destOrd="0" parTransId="{A3860F8C-777C-4E76-902D-E993821ACE0D}" sibTransId="{C33D2726-C820-4867-919F-DEE13F398492}"/>
    <dgm:cxn modelId="{E498E7E8-1BEE-4918-B5E4-D64857E9BA1A}" srcId="{45747DA9-48C5-45C8-B276-72CA58106F3A}" destId="{F8E10923-C644-4711-85EB-2FCC2B10E139}" srcOrd="4" destOrd="0" parTransId="{DF885CCA-0159-494A-8E26-F61AC43609FB}" sibTransId="{4CFBB5E2-85D9-4199-97EC-55E45F048284}"/>
    <dgm:cxn modelId="{8360C6EC-BE08-441A-85C8-CD0ED7968A92}" type="presOf" srcId="{85C9F5C3-6FBB-4F58-AB33-D7E5AF1252E1}" destId="{F23DA85F-2A7E-4F06-8037-D86BAF07A390}" srcOrd="0" destOrd="1" presId="urn:microsoft.com/office/officeart/2005/8/layout/vList2"/>
    <dgm:cxn modelId="{2E1F6EFA-078F-461D-B236-830D349FAA90}" srcId="{F8E10923-C644-4711-85EB-2FCC2B10E139}" destId="{85C9F5C3-6FBB-4F58-AB33-D7E5AF1252E1}" srcOrd="1" destOrd="0" parTransId="{451F9102-FE19-40AA-818F-5BB77C337DFF}" sibTransId="{4DA08E82-9D98-4274-83BF-021D47724A83}"/>
    <dgm:cxn modelId="{EC49FDFA-2EE8-4817-BA78-74B5EFBF2B11}" srcId="{BF7A57FC-ECCA-4D37-A00B-094A641CED1B}" destId="{BA2C3013-0B3D-47EF-A31B-29A4045A6356}" srcOrd="1" destOrd="0" parTransId="{FBE79A6C-46F5-472B-BCAB-3952A68AA3EA}" sibTransId="{816FD1A4-E305-43C1-91EA-A29AC1817D5C}"/>
    <dgm:cxn modelId="{F6D7AF2E-178E-488C-8035-BCF5595D5F8F}" type="presParOf" srcId="{E6B0C0CB-A744-4EF0-B1CE-C693DD98F3FC}" destId="{60E9EEC3-180A-49F3-9141-A2D8F670A6B7}" srcOrd="0" destOrd="0" presId="urn:microsoft.com/office/officeart/2005/8/layout/vList2"/>
    <dgm:cxn modelId="{88A27FEF-F17B-4C57-9981-234E0F88F9DB}" type="presParOf" srcId="{E6B0C0CB-A744-4EF0-B1CE-C693DD98F3FC}" destId="{F2D2692C-9B7E-40EE-810E-BB5FF65F0907}" srcOrd="1" destOrd="0" presId="urn:microsoft.com/office/officeart/2005/8/layout/vList2"/>
    <dgm:cxn modelId="{CDFF957F-A80F-4B6A-8606-A24259EDFDB6}" type="presParOf" srcId="{E6B0C0CB-A744-4EF0-B1CE-C693DD98F3FC}" destId="{7B380243-0130-4ACC-94E7-73821C463A3D}" srcOrd="2" destOrd="0" presId="urn:microsoft.com/office/officeart/2005/8/layout/vList2"/>
    <dgm:cxn modelId="{36EC1456-EED6-4A01-B236-9CD521AE61F5}" type="presParOf" srcId="{E6B0C0CB-A744-4EF0-B1CE-C693DD98F3FC}" destId="{B612DF55-D16C-48A3-8A90-6F87E7B7F213}" srcOrd="3" destOrd="0" presId="urn:microsoft.com/office/officeart/2005/8/layout/vList2"/>
    <dgm:cxn modelId="{CB29D95D-A07A-42D5-B29E-59FAC54679DE}" type="presParOf" srcId="{E6B0C0CB-A744-4EF0-B1CE-C693DD98F3FC}" destId="{BDC002E7-D182-44B4-96FE-0753087BA2C6}" srcOrd="4" destOrd="0" presId="urn:microsoft.com/office/officeart/2005/8/layout/vList2"/>
    <dgm:cxn modelId="{4870FE5E-0904-4C1A-8CBE-B8ADE8D8B321}" type="presParOf" srcId="{E6B0C0CB-A744-4EF0-B1CE-C693DD98F3FC}" destId="{397320BD-97BB-47C4-AB43-4A975DE0B7C5}" srcOrd="5" destOrd="0" presId="urn:microsoft.com/office/officeart/2005/8/layout/vList2"/>
    <dgm:cxn modelId="{C21CFC06-3436-4756-9CF1-B9E7136D28C3}" type="presParOf" srcId="{E6B0C0CB-A744-4EF0-B1CE-C693DD98F3FC}" destId="{11956B09-93E1-4276-9521-8D0E157CABC7}" srcOrd="6" destOrd="0" presId="urn:microsoft.com/office/officeart/2005/8/layout/vList2"/>
    <dgm:cxn modelId="{DBC2D86E-F0AA-42CA-B12A-E81C66C15ED6}" type="presParOf" srcId="{E6B0C0CB-A744-4EF0-B1CE-C693DD98F3FC}" destId="{42996A80-B9A4-49EA-8F78-6AAD49A8F604}" srcOrd="7" destOrd="0" presId="urn:microsoft.com/office/officeart/2005/8/layout/vList2"/>
    <dgm:cxn modelId="{2B268167-D3ED-4D99-BF55-18C26D592572}" type="presParOf" srcId="{E6B0C0CB-A744-4EF0-B1CE-C693DD98F3FC}" destId="{2656A852-63CC-4664-B2E8-0811AF476009}" srcOrd="8" destOrd="0" presId="urn:microsoft.com/office/officeart/2005/8/layout/vList2"/>
    <dgm:cxn modelId="{2C1670CD-40BB-430B-8C41-EC5066A44AC5}" type="presParOf" srcId="{E6B0C0CB-A744-4EF0-B1CE-C693DD98F3FC}" destId="{F23DA85F-2A7E-4F06-8037-D86BAF07A390}"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9017FB9-FB90-437B-834E-856C499DE7D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0023B93-B5BD-465E-B93E-48BF81E95CE4}">
      <dgm:prSet/>
      <dgm:spPr/>
      <dgm:t>
        <a:bodyPr/>
        <a:lstStyle/>
        <a:p>
          <a:r>
            <a:rPr lang="en-US" b="1" i="0"/>
            <a:t>Golden Rule</a:t>
          </a:r>
          <a:endParaRPr lang="en-US"/>
        </a:p>
      </dgm:t>
    </dgm:pt>
    <dgm:pt modelId="{D0DE83F9-984B-466A-8885-E68349EF4C73}" type="parTrans" cxnId="{F719067B-9778-48C9-A0BA-1A2F9BB7B158}">
      <dgm:prSet/>
      <dgm:spPr/>
      <dgm:t>
        <a:bodyPr/>
        <a:lstStyle/>
        <a:p>
          <a:endParaRPr lang="en-US"/>
        </a:p>
      </dgm:t>
    </dgm:pt>
    <dgm:pt modelId="{05692224-3A7F-4C84-B4F4-AB7BEFB2608D}" type="sibTrans" cxnId="{F719067B-9778-48C9-A0BA-1A2F9BB7B158}">
      <dgm:prSet/>
      <dgm:spPr/>
      <dgm:t>
        <a:bodyPr/>
        <a:lstStyle/>
        <a:p>
          <a:endParaRPr lang="en-US"/>
        </a:p>
      </dgm:t>
    </dgm:pt>
    <dgm:pt modelId="{20D59A75-7951-4BC8-97B3-19FF5FDAB5DB}">
      <dgm:prSet/>
      <dgm:spPr/>
      <dgm:t>
        <a:bodyPr/>
        <a:lstStyle/>
        <a:p>
          <a:r>
            <a:rPr lang="en-US" b="0" i="0"/>
            <a:t>A task in an executing orchestration plan reaches PONR when it advances to any of the following states: </a:t>
          </a:r>
          <a:r>
            <a:rPr lang="en-US" b="1" i="0"/>
            <a:t>Completed</a:t>
          </a:r>
          <a:r>
            <a:rPr lang="en-US" b="0" i="0"/>
            <a:t>, </a:t>
          </a:r>
          <a:r>
            <a:rPr lang="en-US" b="1" i="0"/>
            <a:t>Running</a:t>
          </a:r>
          <a:r>
            <a:rPr lang="en-US" b="1" i="0" baseline="30000"/>
            <a:t>1</a:t>
          </a:r>
          <a:r>
            <a:rPr lang="en-US" b="0" i="0"/>
            <a:t>, </a:t>
          </a:r>
          <a:r>
            <a:rPr lang="en-US" b="1" i="0"/>
            <a:t>Failed</a:t>
          </a:r>
          <a:r>
            <a:rPr lang="en-US" b="0" i="0"/>
            <a:t>, </a:t>
          </a:r>
          <a:r>
            <a:rPr lang="en-US" b="1" i="0"/>
            <a:t>Fatally Failed</a:t>
          </a:r>
          <a:r>
            <a:rPr lang="en-US" b="0" i="0"/>
            <a:t>.</a:t>
          </a:r>
          <a:endParaRPr lang="en-US"/>
        </a:p>
      </dgm:t>
    </dgm:pt>
    <dgm:pt modelId="{79DD9F3C-5892-4A51-87E5-4C10CFD82279}" type="parTrans" cxnId="{C9B7A706-EA4C-4504-9124-E200250F10A2}">
      <dgm:prSet/>
      <dgm:spPr/>
      <dgm:t>
        <a:bodyPr/>
        <a:lstStyle/>
        <a:p>
          <a:endParaRPr lang="en-US"/>
        </a:p>
      </dgm:t>
    </dgm:pt>
    <dgm:pt modelId="{75DAC535-9D2B-4E53-9B84-778FEA9201A5}" type="sibTrans" cxnId="{C9B7A706-EA4C-4504-9124-E200250F10A2}">
      <dgm:prSet/>
      <dgm:spPr/>
      <dgm:t>
        <a:bodyPr/>
        <a:lstStyle/>
        <a:p>
          <a:endParaRPr lang="en-US"/>
        </a:p>
      </dgm:t>
    </dgm:pt>
    <dgm:pt modelId="{EC58F7C3-18DF-45F6-9CA0-644649FB269A}">
      <dgm:prSet/>
      <dgm:spPr/>
      <dgm:t>
        <a:bodyPr/>
        <a:lstStyle/>
        <a:p>
          <a:r>
            <a:rPr lang="en-US" b="0" i="0" baseline="30000"/>
            <a:t>1 </a:t>
          </a:r>
          <a:r>
            <a:rPr lang="en-US" b="0" i="0"/>
            <a:t>How a running task impacts freezing of an order during a cancel request depends on its "Cancel/Amend Behavior" setting. This setting is also known as </a:t>
          </a:r>
          <a:r>
            <a:rPr lang="en-US" b="0" i="1"/>
            <a:t>Smart Freeze</a:t>
          </a:r>
          <a:endParaRPr lang="en-US"/>
        </a:p>
      </dgm:t>
    </dgm:pt>
    <dgm:pt modelId="{F244604B-8CC0-4A0D-8A2F-01E02D152060}" type="parTrans" cxnId="{532B7A5D-E070-4891-8224-CB33ADE31C07}">
      <dgm:prSet/>
      <dgm:spPr/>
      <dgm:t>
        <a:bodyPr/>
        <a:lstStyle/>
        <a:p>
          <a:endParaRPr lang="en-US"/>
        </a:p>
      </dgm:t>
    </dgm:pt>
    <dgm:pt modelId="{B7BB1DEB-3574-41A9-896E-501D15273AF8}" type="sibTrans" cxnId="{532B7A5D-E070-4891-8224-CB33ADE31C07}">
      <dgm:prSet/>
      <dgm:spPr/>
      <dgm:t>
        <a:bodyPr/>
        <a:lstStyle/>
        <a:p>
          <a:endParaRPr lang="en-US"/>
        </a:p>
      </dgm:t>
    </dgm:pt>
    <dgm:pt modelId="{8882316F-A38F-4B1B-B800-3279170DC87B}">
      <dgm:prSet/>
      <dgm:spPr/>
      <dgm:t>
        <a:bodyPr/>
        <a:lstStyle/>
        <a:p>
          <a:r>
            <a:rPr lang="en-US" b="1" i="0"/>
            <a:t>Appearance</a:t>
          </a:r>
          <a:endParaRPr lang="en-US"/>
        </a:p>
      </dgm:t>
    </dgm:pt>
    <dgm:pt modelId="{5D568749-24F8-464A-9519-932E0CF2DA40}" type="parTrans" cxnId="{AF09B1A4-7CE9-48FF-8AB9-BAC012B511F6}">
      <dgm:prSet/>
      <dgm:spPr/>
      <dgm:t>
        <a:bodyPr/>
        <a:lstStyle/>
        <a:p>
          <a:endParaRPr lang="en-US"/>
        </a:p>
      </dgm:t>
    </dgm:pt>
    <dgm:pt modelId="{CA8455A8-D07A-49C4-ACA6-A6F34668908B}" type="sibTrans" cxnId="{AF09B1A4-7CE9-48FF-8AB9-BAC012B511F6}">
      <dgm:prSet/>
      <dgm:spPr/>
      <dgm:t>
        <a:bodyPr/>
        <a:lstStyle/>
        <a:p>
          <a:endParaRPr lang="en-US"/>
        </a:p>
      </dgm:t>
    </dgm:pt>
    <dgm:pt modelId="{68C58429-B32E-4477-A91B-A77BAB32ECB7}">
      <dgm:prSet/>
      <dgm:spPr/>
      <dgm:t>
        <a:bodyPr/>
        <a:lstStyle/>
        <a:p>
          <a:r>
            <a:rPr lang="en-US" b="0" i="0"/>
            <a:t>The circle/slash icon indicates the Orchestration Item Definition (e.g. task) has been set as PONR.</a:t>
          </a:r>
          <a:endParaRPr lang="en-US"/>
        </a:p>
      </dgm:t>
    </dgm:pt>
    <dgm:pt modelId="{254C1122-3E9E-4AC7-8D37-72D8223B86D1}" type="parTrans" cxnId="{2E32F37A-8582-40E8-B826-20B5FDB8396D}">
      <dgm:prSet/>
      <dgm:spPr/>
      <dgm:t>
        <a:bodyPr/>
        <a:lstStyle/>
        <a:p>
          <a:endParaRPr lang="en-US"/>
        </a:p>
      </dgm:t>
    </dgm:pt>
    <dgm:pt modelId="{D5DEE068-41DF-48A5-9110-779D072C2B74}" type="sibTrans" cxnId="{2E32F37A-8582-40E8-B826-20B5FDB8396D}">
      <dgm:prSet/>
      <dgm:spPr/>
      <dgm:t>
        <a:bodyPr/>
        <a:lstStyle/>
        <a:p>
          <a:endParaRPr lang="en-US"/>
        </a:p>
      </dgm:t>
    </dgm:pt>
    <dgm:pt modelId="{7870F6C3-EC3F-4440-AB4A-3D2CC3E039D3}">
      <dgm:prSet/>
      <dgm:spPr/>
      <dgm:t>
        <a:bodyPr/>
        <a:lstStyle/>
        <a:p>
          <a:r>
            <a:rPr lang="en-US" b="1" i="0"/>
            <a:t>Assetization</a:t>
          </a:r>
          <a:endParaRPr lang="en-US"/>
        </a:p>
      </dgm:t>
    </dgm:pt>
    <dgm:pt modelId="{5CCC2D54-1F78-4B2F-8004-1BDE7624E4A4}" type="parTrans" cxnId="{3DA9608C-2D56-463D-8F08-B6FD6CF1411B}">
      <dgm:prSet/>
      <dgm:spPr/>
      <dgm:t>
        <a:bodyPr/>
        <a:lstStyle/>
        <a:p>
          <a:endParaRPr lang="en-US"/>
        </a:p>
      </dgm:t>
    </dgm:pt>
    <dgm:pt modelId="{F608F836-76ED-4C20-AE08-55AF21776981}" type="sibTrans" cxnId="{3DA9608C-2D56-463D-8F08-B6FD6CF1411B}">
      <dgm:prSet/>
      <dgm:spPr/>
      <dgm:t>
        <a:bodyPr/>
        <a:lstStyle/>
        <a:p>
          <a:endParaRPr lang="en-US"/>
        </a:p>
      </dgm:t>
    </dgm:pt>
    <dgm:pt modelId="{02F5A990-B97F-4749-840D-66AEF99687BB}">
      <dgm:prSet/>
      <dgm:spPr/>
      <dgm:t>
        <a:bodyPr/>
        <a:lstStyle/>
        <a:p>
          <a:r>
            <a:rPr lang="en-US" b="0" i="0"/>
            <a:t>If no PONR is defined, once the order is assetized, </a:t>
          </a:r>
          <a:r>
            <a:rPr lang="en-US" b="1" i="0"/>
            <a:t>it cannot be canceled</a:t>
          </a:r>
          <a:r>
            <a:rPr lang="en-US" b="0" i="0"/>
            <a:t>. There is no out of the box way to </a:t>
          </a:r>
          <a:r>
            <a:rPr lang="en-US" b="0" i="1"/>
            <a:t>un-assetize</a:t>
          </a:r>
          <a:r>
            <a:rPr lang="en-US" b="0" i="0"/>
            <a:t>. In most cases you should activate PONR on your Assetization auto-task*.</a:t>
          </a:r>
          <a:endParaRPr lang="en-US"/>
        </a:p>
      </dgm:t>
    </dgm:pt>
    <dgm:pt modelId="{7D0E1528-D577-4C38-A515-71EF8514AA9B}" type="parTrans" cxnId="{205CD3DB-0D35-48A5-B2DB-D9AF7A8B6562}">
      <dgm:prSet/>
      <dgm:spPr/>
      <dgm:t>
        <a:bodyPr/>
        <a:lstStyle/>
        <a:p>
          <a:endParaRPr lang="en-US"/>
        </a:p>
      </dgm:t>
    </dgm:pt>
    <dgm:pt modelId="{A4DDAF75-D028-444C-AA80-72D671255C43}" type="sibTrans" cxnId="{205CD3DB-0D35-48A5-B2DB-D9AF7A8B6562}">
      <dgm:prSet/>
      <dgm:spPr/>
      <dgm:t>
        <a:bodyPr/>
        <a:lstStyle/>
        <a:p>
          <a:endParaRPr lang="en-US"/>
        </a:p>
      </dgm:t>
    </dgm:pt>
    <dgm:pt modelId="{38901C01-971C-4B6E-81CB-55671005B63D}">
      <dgm:prSet/>
      <dgm:spPr/>
      <dgm:t>
        <a:bodyPr/>
        <a:lstStyle/>
        <a:p>
          <a:r>
            <a:rPr lang="en-US" b="1" i="0"/>
            <a:t>Granularity</a:t>
          </a:r>
          <a:endParaRPr lang="en-US"/>
        </a:p>
      </dgm:t>
    </dgm:pt>
    <dgm:pt modelId="{0DEC4493-B660-49CE-A55E-69251921C597}" type="parTrans" cxnId="{138EF23C-6BCB-4466-922C-366D31EE0736}">
      <dgm:prSet/>
      <dgm:spPr/>
      <dgm:t>
        <a:bodyPr/>
        <a:lstStyle/>
        <a:p>
          <a:endParaRPr lang="en-US"/>
        </a:p>
      </dgm:t>
    </dgm:pt>
    <dgm:pt modelId="{DCC8F5B5-4DE1-4BB9-9AB4-ABEFFB3D7C6A}" type="sibTrans" cxnId="{138EF23C-6BCB-4466-922C-366D31EE0736}">
      <dgm:prSet/>
      <dgm:spPr/>
      <dgm:t>
        <a:bodyPr/>
        <a:lstStyle/>
        <a:p>
          <a:endParaRPr lang="en-US"/>
        </a:p>
      </dgm:t>
    </dgm:pt>
    <dgm:pt modelId="{87D37C1A-5320-490E-ADC5-3D81FF2391FC}">
      <dgm:prSet/>
      <dgm:spPr/>
      <dgm:t>
        <a:bodyPr/>
        <a:lstStyle/>
        <a:p>
          <a:r>
            <a:rPr lang="en-US" b="0" i="0"/>
            <a:t>Order Management supports cancellation at the order-item level. (The initial implementation allowed for the entire order to be canceled, not individual items within the order.) </a:t>
          </a:r>
          <a:endParaRPr lang="en-US"/>
        </a:p>
      </dgm:t>
    </dgm:pt>
    <dgm:pt modelId="{B83DE729-F51F-4645-BDEB-1397101F9A16}" type="parTrans" cxnId="{A1C9275F-43DE-48CB-9767-0C5B94C870B7}">
      <dgm:prSet/>
      <dgm:spPr/>
      <dgm:t>
        <a:bodyPr/>
        <a:lstStyle/>
        <a:p>
          <a:endParaRPr lang="en-US"/>
        </a:p>
      </dgm:t>
    </dgm:pt>
    <dgm:pt modelId="{545CA52C-58F8-4BBC-AA09-D3420872B87D}" type="sibTrans" cxnId="{A1C9275F-43DE-48CB-9767-0C5B94C870B7}">
      <dgm:prSet/>
      <dgm:spPr/>
      <dgm:t>
        <a:bodyPr/>
        <a:lstStyle/>
        <a:p>
          <a:endParaRPr lang="en-US"/>
        </a:p>
      </dgm:t>
    </dgm:pt>
    <dgm:pt modelId="{77C61A74-CB0B-46C8-8069-F12410084902}">
      <dgm:prSet/>
      <dgm:spPr/>
      <dgm:t>
        <a:bodyPr/>
        <a:lstStyle/>
        <a:p>
          <a:r>
            <a:rPr lang="en-US" b="0" i="0"/>
            <a:t>When an order item that is marked as PONR moves to a Running state, then the following state changes occur:</a:t>
          </a:r>
          <a:endParaRPr lang="en-US"/>
        </a:p>
      </dgm:t>
    </dgm:pt>
    <dgm:pt modelId="{E612CDF4-5067-47F6-861C-981F3A6CE0DF}" type="parTrans" cxnId="{FC8A9036-ED40-478B-A48C-075CA9F5944F}">
      <dgm:prSet/>
      <dgm:spPr/>
      <dgm:t>
        <a:bodyPr/>
        <a:lstStyle/>
        <a:p>
          <a:endParaRPr lang="en-US"/>
        </a:p>
      </dgm:t>
    </dgm:pt>
    <dgm:pt modelId="{1D3E9546-D17C-4444-997A-5AAE16A84BD3}" type="sibTrans" cxnId="{FC8A9036-ED40-478B-A48C-075CA9F5944F}">
      <dgm:prSet/>
      <dgm:spPr/>
      <dgm:t>
        <a:bodyPr/>
        <a:lstStyle/>
        <a:p>
          <a:endParaRPr lang="en-US"/>
        </a:p>
      </dgm:t>
    </dgm:pt>
    <dgm:pt modelId="{5C60C0A8-356D-46E6-AF6B-B894B7DD91BA}">
      <dgm:prSet/>
      <dgm:spPr/>
      <dgm:t>
        <a:bodyPr/>
        <a:lstStyle/>
        <a:p>
          <a:r>
            <a:rPr lang="en-US" b="0" i="0"/>
            <a:t>The order items that are linked to the PONR orchestration item are marked as PONR</a:t>
          </a:r>
          <a:endParaRPr lang="en-US"/>
        </a:p>
      </dgm:t>
    </dgm:pt>
    <dgm:pt modelId="{117D2C40-05A2-4342-94A0-84E1CC5F572D}" type="parTrans" cxnId="{080821A8-7EEA-4BA3-8722-BAC236B596AA}">
      <dgm:prSet/>
      <dgm:spPr/>
      <dgm:t>
        <a:bodyPr/>
        <a:lstStyle/>
        <a:p>
          <a:endParaRPr lang="en-US"/>
        </a:p>
      </dgm:t>
    </dgm:pt>
    <dgm:pt modelId="{9270CB44-D674-497F-B2FE-EE4EDB3C4698}" type="sibTrans" cxnId="{080821A8-7EEA-4BA3-8722-BAC236B596AA}">
      <dgm:prSet/>
      <dgm:spPr/>
      <dgm:t>
        <a:bodyPr/>
        <a:lstStyle/>
        <a:p>
          <a:endParaRPr lang="en-US"/>
        </a:p>
      </dgm:t>
    </dgm:pt>
    <dgm:pt modelId="{B58E324E-389C-48E4-A873-26F049B83018}">
      <dgm:prSet/>
      <dgm:spPr/>
      <dgm:t>
        <a:bodyPr/>
        <a:lstStyle/>
        <a:p>
          <a:r>
            <a:rPr lang="en-US" b="0" i="0"/>
            <a:t>All upstream order items are marked as PONR, all the way to the root order item</a:t>
          </a:r>
          <a:endParaRPr lang="en-US"/>
        </a:p>
      </dgm:t>
    </dgm:pt>
    <dgm:pt modelId="{1EA2EF96-3287-433F-A5BC-33EA7EDB274B}" type="parTrans" cxnId="{40EEA081-6359-4020-A30E-1559B1E3E80C}">
      <dgm:prSet/>
      <dgm:spPr/>
      <dgm:t>
        <a:bodyPr/>
        <a:lstStyle/>
        <a:p>
          <a:endParaRPr lang="en-US"/>
        </a:p>
      </dgm:t>
    </dgm:pt>
    <dgm:pt modelId="{68750D01-591E-4989-B1F2-F203E3CA7BE3}" type="sibTrans" cxnId="{40EEA081-6359-4020-A30E-1559B1E3E80C}">
      <dgm:prSet/>
      <dgm:spPr/>
      <dgm:t>
        <a:bodyPr/>
        <a:lstStyle/>
        <a:p>
          <a:endParaRPr lang="en-US"/>
        </a:p>
      </dgm:t>
    </dgm:pt>
    <dgm:pt modelId="{DEECAB15-9C8D-4D31-963D-8883EA0A283A}">
      <dgm:prSet/>
      <dgm:spPr/>
      <dgm:t>
        <a:bodyPr/>
        <a:lstStyle/>
        <a:p>
          <a:r>
            <a:rPr lang="en-US" b="0" i="0"/>
            <a:t>All children of the root order item, and their children, are marked as PONR</a:t>
          </a:r>
          <a:endParaRPr lang="en-US"/>
        </a:p>
      </dgm:t>
    </dgm:pt>
    <dgm:pt modelId="{CEB4E1F5-1D82-4BA6-9E76-F329E6759BA4}" type="parTrans" cxnId="{9B8AA024-C78F-4B4D-879F-B17662199B73}">
      <dgm:prSet/>
      <dgm:spPr/>
      <dgm:t>
        <a:bodyPr/>
        <a:lstStyle/>
        <a:p>
          <a:endParaRPr lang="en-US"/>
        </a:p>
      </dgm:t>
    </dgm:pt>
    <dgm:pt modelId="{1E8FD85E-E691-46C0-881C-2AA729D454E9}" type="sibTrans" cxnId="{9B8AA024-C78F-4B4D-879F-B17662199B73}">
      <dgm:prSet/>
      <dgm:spPr/>
      <dgm:t>
        <a:bodyPr/>
        <a:lstStyle/>
        <a:p>
          <a:endParaRPr lang="en-US"/>
        </a:p>
      </dgm:t>
    </dgm:pt>
    <dgm:pt modelId="{5ECB82C1-D126-469E-AB0E-59DB9022F54B}" type="pres">
      <dgm:prSet presAssocID="{F9017FB9-FB90-437B-834E-856C499DE7DC}" presName="linear" presStyleCnt="0">
        <dgm:presLayoutVars>
          <dgm:animLvl val="lvl"/>
          <dgm:resizeHandles val="exact"/>
        </dgm:presLayoutVars>
      </dgm:prSet>
      <dgm:spPr/>
    </dgm:pt>
    <dgm:pt modelId="{5ACFE96E-8A8F-4CF4-B2F7-F25CFE49685F}" type="pres">
      <dgm:prSet presAssocID="{60023B93-B5BD-465E-B93E-48BF81E95CE4}" presName="parentText" presStyleLbl="node1" presStyleIdx="0" presStyleCnt="5">
        <dgm:presLayoutVars>
          <dgm:chMax val="0"/>
          <dgm:bulletEnabled val="1"/>
        </dgm:presLayoutVars>
      </dgm:prSet>
      <dgm:spPr/>
    </dgm:pt>
    <dgm:pt modelId="{8744B025-7B0E-438C-AF42-87B83190D1C4}" type="pres">
      <dgm:prSet presAssocID="{60023B93-B5BD-465E-B93E-48BF81E95CE4}" presName="childText" presStyleLbl="revTx" presStyleIdx="0" presStyleCnt="5">
        <dgm:presLayoutVars>
          <dgm:bulletEnabled val="1"/>
        </dgm:presLayoutVars>
      </dgm:prSet>
      <dgm:spPr/>
    </dgm:pt>
    <dgm:pt modelId="{BC87E2A7-BD37-49A0-8139-1FC8B8981F90}" type="pres">
      <dgm:prSet presAssocID="{8882316F-A38F-4B1B-B800-3279170DC87B}" presName="parentText" presStyleLbl="node1" presStyleIdx="1" presStyleCnt="5">
        <dgm:presLayoutVars>
          <dgm:chMax val="0"/>
          <dgm:bulletEnabled val="1"/>
        </dgm:presLayoutVars>
      </dgm:prSet>
      <dgm:spPr/>
    </dgm:pt>
    <dgm:pt modelId="{6CAD7371-1B02-45B7-8B3B-48D8125E37B0}" type="pres">
      <dgm:prSet presAssocID="{8882316F-A38F-4B1B-B800-3279170DC87B}" presName="childText" presStyleLbl="revTx" presStyleIdx="1" presStyleCnt="5">
        <dgm:presLayoutVars>
          <dgm:bulletEnabled val="1"/>
        </dgm:presLayoutVars>
      </dgm:prSet>
      <dgm:spPr/>
    </dgm:pt>
    <dgm:pt modelId="{024FC6C5-9517-43DA-9874-5BDCC95F9819}" type="pres">
      <dgm:prSet presAssocID="{7870F6C3-EC3F-4440-AB4A-3D2CC3E039D3}" presName="parentText" presStyleLbl="node1" presStyleIdx="2" presStyleCnt="5">
        <dgm:presLayoutVars>
          <dgm:chMax val="0"/>
          <dgm:bulletEnabled val="1"/>
        </dgm:presLayoutVars>
      </dgm:prSet>
      <dgm:spPr/>
    </dgm:pt>
    <dgm:pt modelId="{C98886D7-FB4F-43A8-A7D5-02857539F6A2}" type="pres">
      <dgm:prSet presAssocID="{7870F6C3-EC3F-4440-AB4A-3D2CC3E039D3}" presName="childText" presStyleLbl="revTx" presStyleIdx="2" presStyleCnt="5">
        <dgm:presLayoutVars>
          <dgm:bulletEnabled val="1"/>
        </dgm:presLayoutVars>
      </dgm:prSet>
      <dgm:spPr/>
    </dgm:pt>
    <dgm:pt modelId="{F9FBC2C9-9B34-4DB1-BDEE-11E74BD7089A}" type="pres">
      <dgm:prSet presAssocID="{38901C01-971C-4B6E-81CB-55671005B63D}" presName="parentText" presStyleLbl="node1" presStyleIdx="3" presStyleCnt="5">
        <dgm:presLayoutVars>
          <dgm:chMax val="0"/>
          <dgm:bulletEnabled val="1"/>
        </dgm:presLayoutVars>
      </dgm:prSet>
      <dgm:spPr/>
    </dgm:pt>
    <dgm:pt modelId="{E044D345-68B1-450D-970D-C33F9EA41D91}" type="pres">
      <dgm:prSet presAssocID="{38901C01-971C-4B6E-81CB-55671005B63D}" presName="childText" presStyleLbl="revTx" presStyleIdx="3" presStyleCnt="5">
        <dgm:presLayoutVars>
          <dgm:bulletEnabled val="1"/>
        </dgm:presLayoutVars>
      </dgm:prSet>
      <dgm:spPr/>
    </dgm:pt>
    <dgm:pt modelId="{B5E49B16-3972-4D37-B835-0F7803003501}" type="pres">
      <dgm:prSet presAssocID="{77C61A74-CB0B-46C8-8069-F12410084902}" presName="parentText" presStyleLbl="node1" presStyleIdx="4" presStyleCnt="5">
        <dgm:presLayoutVars>
          <dgm:chMax val="0"/>
          <dgm:bulletEnabled val="1"/>
        </dgm:presLayoutVars>
      </dgm:prSet>
      <dgm:spPr/>
    </dgm:pt>
    <dgm:pt modelId="{3372B266-C704-49CF-B238-7FFD763FD86B}" type="pres">
      <dgm:prSet presAssocID="{77C61A74-CB0B-46C8-8069-F12410084902}" presName="childText" presStyleLbl="revTx" presStyleIdx="4" presStyleCnt="5">
        <dgm:presLayoutVars>
          <dgm:bulletEnabled val="1"/>
        </dgm:presLayoutVars>
      </dgm:prSet>
      <dgm:spPr/>
    </dgm:pt>
  </dgm:ptLst>
  <dgm:cxnLst>
    <dgm:cxn modelId="{C9B7A706-EA4C-4504-9124-E200250F10A2}" srcId="{60023B93-B5BD-465E-B93E-48BF81E95CE4}" destId="{20D59A75-7951-4BC8-97B3-19FF5FDAB5DB}" srcOrd="0" destOrd="0" parTransId="{79DD9F3C-5892-4A51-87E5-4C10CFD82279}" sibTransId="{75DAC535-9D2B-4E53-9B84-778FEA9201A5}"/>
    <dgm:cxn modelId="{ADAD2A1C-C253-4C5D-B821-1BD39C326EDE}" type="presOf" srcId="{B58E324E-389C-48E4-A873-26F049B83018}" destId="{3372B266-C704-49CF-B238-7FFD763FD86B}" srcOrd="0" destOrd="1" presId="urn:microsoft.com/office/officeart/2005/8/layout/vList2"/>
    <dgm:cxn modelId="{9B8AA024-C78F-4B4D-879F-B17662199B73}" srcId="{77C61A74-CB0B-46C8-8069-F12410084902}" destId="{DEECAB15-9C8D-4D31-963D-8883EA0A283A}" srcOrd="2" destOrd="0" parTransId="{CEB4E1F5-1D82-4BA6-9E76-F329E6759BA4}" sibTransId="{1E8FD85E-E691-46C0-881C-2AA729D454E9}"/>
    <dgm:cxn modelId="{192ED82C-CC79-4E30-B2F2-5C3BC2F60566}" type="presOf" srcId="{87D37C1A-5320-490E-ADC5-3D81FF2391FC}" destId="{E044D345-68B1-450D-970D-C33F9EA41D91}" srcOrd="0" destOrd="0" presId="urn:microsoft.com/office/officeart/2005/8/layout/vList2"/>
    <dgm:cxn modelId="{53A80232-6F83-492D-8788-391F28F6F1D1}" type="presOf" srcId="{F9017FB9-FB90-437B-834E-856C499DE7DC}" destId="{5ECB82C1-D126-469E-AB0E-59DB9022F54B}" srcOrd="0" destOrd="0" presId="urn:microsoft.com/office/officeart/2005/8/layout/vList2"/>
    <dgm:cxn modelId="{FC8A9036-ED40-478B-A48C-075CA9F5944F}" srcId="{F9017FB9-FB90-437B-834E-856C499DE7DC}" destId="{77C61A74-CB0B-46C8-8069-F12410084902}" srcOrd="4" destOrd="0" parTransId="{E612CDF4-5067-47F6-861C-981F3A6CE0DF}" sibTransId="{1D3E9546-D17C-4444-997A-5AAE16A84BD3}"/>
    <dgm:cxn modelId="{138EF23C-6BCB-4466-922C-366D31EE0736}" srcId="{F9017FB9-FB90-437B-834E-856C499DE7DC}" destId="{38901C01-971C-4B6E-81CB-55671005B63D}" srcOrd="3" destOrd="0" parTransId="{0DEC4493-B660-49CE-A55E-69251921C597}" sibTransId="{DCC8F5B5-4DE1-4BB9-9AB4-ABEFFB3D7C6A}"/>
    <dgm:cxn modelId="{532B7A5D-E070-4891-8224-CB33ADE31C07}" srcId="{60023B93-B5BD-465E-B93E-48BF81E95CE4}" destId="{EC58F7C3-18DF-45F6-9CA0-644649FB269A}" srcOrd="1" destOrd="0" parTransId="{F244604B-8CC0-4A0D-8A2F-01E02D152060}" sibTransId="{B7BB1DEB-3574-41A9-896E-501D15273AF8}"/>
    <dgm:cxn modelId="{A1C9275F-43DE-48CB-9767-0C5B94C870B7}" srcId="{38901C01-971C-4B6E-81CB-55671005B63D}" destId="{87D37C1A-5320-490E-ADC5-3D81FF2391FC}" srcOrd="0" destOrd="0" parTransId="{B83DE729-F51F-4645-BDEB-1397101F9A16}" sibTransId="{545CA52C-58F8-4BBC-AA09-D3420872B87D}"/>
    <dgm:cxn modelId="{6D498F50-EBB3-49CE-A520-A9ADDBDBDC50}" type="presOf" srcId="{7870F6C3-EC3F-4440-AB4A-3D2CC3E039D3}" destId="{024FC6C5-9517-43DA-9874-5BDCC95F9819}" srcOrd="0" destOrd="0" presId="urn:microsoft.com/office/officeart/2005/8/layout/vList2"/>
    <dgm:cxn modelId="{A4CC4551-5BFC-43B4-B876-2901CF1B93C1}" type="presOf" srcId="{38901C01-971C-4B6E-81CB-55671005B63D}" destId="{F9FBC2C9-9B34-4DB1-BDEE-11E74BD7089A}" srcOrd="0" destOrd="0" presId="urn:microsoft.com/office/officeart/2005/8/layout/vList2"/>
    <dgm:cxn modelId="{AB6DBC56-A7D3-401E-A8C5-1FBDA1F4DEBA}" type="presOf" srcId="{8882316F-A38F-4B1B-B800-3279170DC87B}" destId="{BC87E2A7-BD37-49A0-8139-1FC8B8981F90}" srcOrd="0" destOrd="0" presId="urn:microsoft.com/office/officeart/2005/8/layout/vList2"/>
    <dgm:cxn modelId="{2E32F37A-8582-40E8-B826-20B5FDB8396D}" srcId="{8882316F-A38F-4B1B-B800-3279170DC87B}" destId="{68C58429-B32E-4477-A91B-A77BAB32ECB7}" srcOrd="0" destOrd="0" parTransId="{254C1122-3E9E-4AC7-8D37-72D8223B86D1}" sibTransId="{D5DEE068-41DF-48A5-9110-779D072C2B74}"/>
    <dgm:cxn modelId="{F719067B-9778-48C9-A0BA-1A2F9BB7B158}" srcId="{F9017FB9-FB90-437B-834E-856C499DE7DC}" destId="{60023B93-B5BD-465E-B93E-48BF81E95CE4}" srcOrd="0" destOrd="0" parTransId="{D0DE83F9-984B-466A-8885-E68349EF4C73}" sibTransId="{05692224-3A7F-4C84-B4F4-AB7BEFB2608D}"/>
    <dgm:cxn modelId="{553D0B7B-524A-4BDE-9197-FF36AF99BD49}" type="presOf" srcId="{20D59A75-7951-4BC8-97B3-19FF5FDAB5DB}" destId="{8744B025-7B0E-438C-AF42-87B83190D1C4}" srcOrd="0" destOrd="0" presId="urn:microsoft.com/office/officeart/2005/8/layout/vList2"/>
    <dgm:cxn modelId="{40EEA081-6359-4020-A30E-1559B1E3E80C}" srcId="{77C61A74-CB0B-46C8-8069-F12410084902}" destId="{B58E324E-389C-48E4-A873-26F049B83018}" srcOrd="1" destOrd="0" parTransId="{1EA2EF96-3287-433F-A5BC-33EA7EDB274B}" sibTransId="{68750D01-591E-4989-B1F2-F203E3CA7BE3}"/>
    <dgm:cxn modelId="{3DA9608C-2D56-463D-8F08-B6FD6CF1411B}" srcId="{F9017FB9-FB90-437B-834E-856C499DE7DC}" destId="{7870F6C3-EC3F-4440-AB4A-3D2CC3E039D3}" srcOrd="2" destOrd="0" parTransId="{5CCC2D54-1F78-4B2F-8004-1BDE7624E4A4}" sibTransId="{F608F836-76ED-4C20-AE08-55AF21776981}"/>
    <dgm:cxn modelId="{D25B8E8E-04A9-4E9E-A916-DF3232E75D41}" type="presOf" srcId="{DEECAB15-9C8D-4D31-963D-8883EA0A283A}" destId="{3372B266-C704-49CF-B238-7FFD763FD86B}" srcOrd="0" destOrd="2" presId="urn:microsoft.com/office/officeart/2005/8/layout/vList2"/>
    <dgm:cxn modelId="{85E1FD98-0898-4474-943E-6A7457404952}" type="presOf" srcId="{60023B93-B5BD-465E-B93E-48BF81E95CE4}" destId="{5ACFE96E-8A8F-4CF4-B2F7-F25CFE49685F}" srcOrd="0" destOrd="0" presId="urn:microsoft.com/office/officeart/2005/8/layout/vList2"/>
    <dgm:cxn modelId="{57ED2AA2-5B2E-449C-B4AA-B9CA5C6418F8}" type="presOf" srcId="{5C60C0A8-356D-46E6-AF6B-B894B7DD91BA}" destId="{3372B266-C704-49CF-B238-7FFD763FD86B}" srcOrd="0" destOrd="0" presId="urn:microsoft.com/office/officeart/2005/8/layout/vList2"/>
    <dgm:cxn modelId="{AF09B1A4-7CE9-48FF-8AB9-BAC012B511F6}" srcId="{F9017FB9-FB90-437B-834E-856C499DE7DC}" destId="{8882316F-A38F-4B1B-B800-3279170DC87B}" srcOrd="1" destOrd="0" parTransId="{5D568749-24F8-464A-9519-932E0CF2DA40}" sibTransId="{CA8455A8-D07A-49C4-ACA6-A6F34668908B}"/>
    <dgm:cxn modelId="{080821A8-7EEA-4BA3-8722-BAC236B596AA}" srcId="{77C61A74-CB0B-46C8-8069-F12410084902}" destId="{5C60C0A8-356D-46E6-AF6B-B894B7DD91BA}" srcOrd="0" destOrd="0" parTransId="{117D2C40-05A2-4342-94A0-84E1CC5F572D}" sibTransId="{9270CB44-D674-497F-B2FE-EE4EDB3C4698}"/>
    <dgm:cxn modelId="{51B380C6-3A6C-499E-A1A9-208F4805FEA0}" type="presOf" srcId="{02F5A990-B97F-4749-840D-66AEF99687BB}" destId="{C98886D7-FB4F-43A8-A7D5-02857539F6A2}" srcOrd="0" destOrd="0" presId="urn:microsoft.com/office/officeart/2005/8/layout/vList2"/>
    <dgm:cxn modelId="{205CD3DB-0D35-48A5-B2DB-D9AF7A8B6562}" srcId="{7870F6C3-EC3F-4440-AB4A-3D2CC3E039D3}" destId="{02F5A990-B97F-4749-840D-66AEF99687BB}" srcOrd="0" destOrd="0" parTransId="{7D0E1528-D577-4C38-A515-71EF8514AA9B}" sibTransId="{A4DDAF75-D028-444C-AA80-72D671255C43}"/>
    <dgm:cxn modelId="{99E4E4EC-690D-4AFA-ADBA-076567853C04}" type="presOf" srcId="{77C61A74-CB0B-46C8-8069-F12410084902}" destId="{B5E49B16-3972-4D37-B835-0F7803003501}" srcOrd="0" destOrd="0" presId="urn:microsoft.com/office/officeart/2005/8/layout/vList2"/>
    <dgm:cxn modelId="{9F693BEE-1147-4389-A1A3-BC45BC22E9D1}" type="presOf" srcId="{EC58F7C3-18DF-45F6-9CA0-644649FB269A}" destId="{8744B025-7B0E-438C-AF42-87B83190D1C4}" srcOrd="0" destOrd="1" presId="urn:microsoft.com/office/officeart/2005/8/layout/vList2"/>
    <dgm:cxn modelId="{397EC7F3-435F-4C61-BBBC-5D8EBA813F55}" type="presOf" srcId="{68C58429-B32E-4477-A91B-A77BAB32ECB7}" destId="{6CAD7371-1B02-45B7-8B3B-48D8125E37B0}" srcOrd="0" destOrd="0" presId="urn:microsoft.com/office/officeart/2005/8/layout/vList2"/>
    <dgm:cxn modelId="{59DD7F82-0A35-4B35-A339-1BCCC69EA03F}" type="presParOf" srcId="{5ECB82C1-D126-469E-AB0E-59DB9022F54B}" destId="{5ACFE96E-8A8F-4CF4-B2F7-F25CFE49685F}" srcOrd="0" destOrd="0" presId="urn:microsoft.com/office/officeart/2005/8/layout/vList2"/>
    <dgm:cxn modelId="{96EF6A8D-960C-4C4C-B164-708C4BCE3BE4}" type="presParOf" srcId="{5ECB82C1-D126-469E-AB0E-59DB9022F54B}" destId="{8744B025-7B0E-438C-AF42-87B83190D1C4}" srcOrd="1" destOrd="0" presId="urn:microsoft.com/office/officeart/2005/8/layout/vList2"/>
    <dgm:cxn modelId="{90C6F5D7-2FE0-4EA6-B3C2-EDD71E2902AA}" type="presParOf" srcId="{5ECB82C1-D126-469E-AB0E-59DB9022F54B}" destId="{BC87E2A7-BD37-49A0-8139-1FC8B8981F90}" srcOrd="2" destOrd="0" presId="urn:microsoft.com/office/officeart/2005/8/layout/vList2"/>
    <dgm:cxn modelId="{B880186F-B69A-4CC2-9964-00126603D775}" type="presParOf" srcId="{5ECB82C1-D126-469E-AB0E-59DB9022F54B}" destId="{6CAD7371-1B02-45B7-8B3B-48D8125E37B0}" srcOrd="3" destOrd="0" presId="urn:microsoft.com/office/officeart/2005/8/layout/vList2"/>
    <dgm:cxn modelId="{656B14A3-7822-4186-B138-FCB4BC04F0F1}" type="presParOf" srcId="{5ECB82C1-D126-469E-AB0E-59DB9022F54B}" destId="{024FC6C5-9517-43DA-9874-5BDCC95F9819}" srcOrd="4" destOrd="0" presId="urn:microsoft.com/office/officeart/2005/8/layout/vList2"/>
    <dgm:cxn modelId="{A08708DC-A98F-4DE7-874D-A4433EAB8288}" type="presParOf" srcId="{5ECB82C1-D126-469E-AB0E-59DB9022F54B}" destId="{C98886D7-FB4F-43A8-A7D5-02857539F6A2}" srcOrd="5" destOrd="0" presId="urn:microsoft.com/office/officeart/2005/8/layout/vList2"/>
    <dgm:cxn modelId="{68CCABBD-9DE0-4A2B-8BBE-1272F0A8B01D}" type="presParOf" srcId="{5ECB82C1-D126-469E-AB0E-59DB9022F54B}" destId="{F9FBC2C9-9B34-4DB1-BDEE-11E74BD7089A}" srcOrd="6" destOrd="0" presId="urn:microsoft.com/office/officeart/2005/8/layout/vList2"/>
    <dgm:cxn modelId="{2DEAAECC-4D58-4105-8315-33E6AAB88C6E}" type="presParOf" srcId="{5ECB82C1-D126-469E-AB0E-59DB9022F54B}" destId="{E044D345-68B1-450D-970D-C33F9EA41D91}" srcOrd="7" destOrd="0" presId="urn:microsoft.com/office/officeart/2005/8/layout/vList2"/>
    <dgm:cxn modelId="{4E0BEF95-FCB3-40C2-8BDD-DAD5EB52413D}" type="presParOf" srcId="{5ECB82C1-D126-469E-AB0E-59DB9022F54B}" destId="{B5E49B16-3972-4D37-B835-0F7803003501}" srcOrd="8" destOrd="0" presId="urn:microsoft.com/office/officeart/2005/8/layout/vList2"/>
    <dgm:cxn modelId="{4C005749-CDCD-4AA3-AC14-037A03295D6E}" type="presParOf" srcId="{5ECB82C1-D126-469E-AB0E-59DB9022F54B}" destId="{3372B266-C704-49CF-B238-7FFD763FD86B}"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7B30B4-96E2-485E-A13B-6C6A2BBE3D8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0072F569-7660-4E32-9D61-886AB9411686}">
      <dgm:prSet/>
      <dgm:spPr/>
      <dgm:t>
        <a:bodyPr/>
        <a:lstStyle/>
        <a:p>
          <a:r>
            <a:rPr lang="en-US" b="1" i="0"/>
            <a:t>Commercial products</a:t>
          </a:r>
          <a:endParaRPr lang="en-US"/>
        </a:p>
      </dgm:t>
    </dgm:pt>
    <dgm:pt modelId="{47E0B9D1-3407-4FAE-860B-43BF3688566B}" type="parTrans" cxnId="{AF40778E-6420-4EEC-B36D-0D61E8034FD0}">
      <dgm:prSet/>
      <dgm:spPr/>
      <dgm:t>
        <a:bodyPr/>
        <a:lstStyle/>
        <a:p>
          <a:endParaRPr lang="en-US"/>
        </a:p>
      </dgm:t>
    </dgm:pt>
    <dgm:pt modelId="{7348D7D6-C9DE-4354-9998-189A60AC4556}" type="sibTrans" cxnId="{AF40778E-6420-4EEC-B36D-0D61E8034FD0}">
      <dgm:prSet/>
      <dgm:spPr/>
      <dgm:t>
        <a:bodyPr/>
        <a:lstStyle/>
        <a:p>
          <a:endParaRPr lang="en-US"/>
        </a:p>
      </dgm:t>
    </dgm:pt>
    <dgm:pt modelId="{64ABF55A-754E-4336-BC88-BDF786D46D37}">
      <dgm:prSet/>
      <dgm:spPr/>
      <dgm:t>
        <a:bodyPr/>
        <a:lstStyle/>
        <a:p>
          <a:r>
            <a:rPr lang="en-US" b="0" i="0"/>
            <a:t>Products in the Shared Catalog that are commercial (what the customer sees).</a:t>
          </a:r>
          <a:endParaRPr lang="en-US"/>
        </a:p>
      </dgm:t>
    </dgm:pt>
    <dgm:pt modelId="{0A00BFDE-7F1C-45A0-AEBF-9285AC5D6648}" type="parTrans" cxnId="{ED8A0362-D239-4CBA-B338-D9FA7A29662C}">
      <dgm:prSet/>
      <dgm:spPr/>
      <dgm:t>
        <a:bodyPr/>
        <a:lstStyle/>
        <a:p>
          <a:endParaRPr lang="en-US"/>
        </a:p>
      </dgm:t>
    </dgm:pt>
    <dgm:pt modelId="{93CE1C6C-5466-4F51-BA13-7CB54581CB64}" type="sibTrans" cxnId="{ED8A0362-D239-4CBA-B338-D9FA7A29662C}">
      <dgm:prSet/>
      <dgm:spPr/>
      <dgm:t>
        <a:bodyPr/>
        <a:lstStyle/>
        <a:p>
          <a:endParaRPr lang="en-US"/>
        </a:p>
      </dgm:t>
    </dgm:pt>
    <dgm:pt modelId="{6D963BD5-B285-45E1-90AA-E2EBF7922202}">
      <dgm:prSet/>
      <dgm:spPr/>
      <dgm:t>
        <a:bodyPr/>
        <a:lstStyle/>
        <a:p>
          <a:r>
            <a:rPr lang="en-US" b="1" i="0"/>
            <a:t>Technical products</a:t>
          </a:r>
          <a:endParaRPr lang="en-US"/>
        </a:p>
      </dgm:t>
    </dgm:pt>
    <dgm:pt modelId="{6B7FB3BC-450C-491D-90D5-BE135CBA3E46}" type="parTrans" cxnId="{6D65A5DE-8F72-46A1-B5C5-BB68F1C79CC1}">
      <dgm:prSet/>
      <dgm:spPr/>
      <dgm:t>
        <a:bodyPr/>
        <a:lstStyle/>
        <a:p>
          <a:endParaRPr lang="en-US"/>
        </a:p>
      </dgm:t>
    </dgm:pt>
    <dgm:pt modelId="{99C1F8FA-4EAD-4F4C-8E88-70E03F488173}" type="sibTrans" cxnId="{6D65A5DE-8F72-46A1-B5C5-BB68F1C79CC1}">
      <dgm:prSet/>
      <dgm:spPr/>
      <dgm:t>
        <a:bodyPr/>
        <a:lstStyle/>
        <a:p>
          <a:endParaRPr lang="en-US"/>
        </a:p>
      </dgm:t>
    </dgm:pt>
    <dgm:pt modelId="{20F9431D-6F33-4F20-8A76-DD17F18FD205}">
      <dgm:prSet/>
      <dgm:spPr/>
      <dgm:t>
        <a:bodyPr/>
        <a:lstStyle/>
        <a:p>
          <a:r>
            <a:rPr lang="en-US" b="0" i="0"/>
            <a:t>Products in the Shared Catalog that are technical (what the customer does not see, but are critical for downstream order fulfillment systems).</a:t>
          </a:r>
          <a:endParaRPr lang="en-US"/>
        </a:p>
      </dgm:t>
    </dgm:pt>
    <dgm:pt modelId="{B40D1564-0F8C-43CE-8986-EB2810DCD2A4}" type="parTrans" cxnId="{493CC7D0-AA61-45B7-8588-E66B0C1460FF}">
      <dgm:prSet/>
      <dgm:spPr/>
      <dgm:t>
        <a:bodyPr/>
        <a:lstStyle/>
        <a:p>
          <a:endParaRPr lang="en-US"/>
        </a:p>
      </dgm:t>
    </dgm:pt>
    <dgm:pt modelId="{92E8F591-5B6D-4ECF-83CF-359A2ABF57DA}" type="sibTrans" cxnId="{493CC7D0-AA61-45B7-8588-E66B0C1460FF}">
      <dgm:prSet/>
      <dgm:spPr/>
      <dgm:t>
        <a:bodyPr/>
        <a:lstStyle/>
        <a:p>
          <a:endParaRPr lang="en-US"/>
        </a:p>
      </dgm:t>
    </dgm:pt>
    <dgm:pt modelId="{C1CD670C-B9DF-42F5-B383-E135436D1300}">
      <dgm:prSet/>
      <dgm:spPr/>
      <dgm:t>
        <a:bodyPr/>
        <a:lstStyle/>
        <a:p>
          <a:r>
            <a:rPr lang="en-US" b="1" i="0"/>
            <a:t>Shared Catalog</a:t>
          </a:r>
          <a:endParaRPr lang="en-US"/>
        </a:p>
      </dgm:t>
    </dgm:pt>
    <dgm:pt modelId="{B5EEEC21-2FC2-4819-8194-C64EBBB09C78}" type="parTrans" cxnId="{37A63E77-A7B8-4D9F-B64E-923967AFBDF1}">
      <dgm:prSet/>
      <dgm:spPr/>
      <dgm:t>
        <a:bodyPr/>
        <a:lstStyle/>
        <a:p>
          <a:endParaRPr lang="en-US"/>
        </a:p>
      </dgm:t>
    </dgm:pt>
    <dgm:pt modelId="{7F1EA5C8-3C87-4203-BC5D-44760825BEDD}" type="sibTrans" cxnId="{37A63E77-A7B8-4D9F-B64E-923967AFBDF1}">
      <dgm:prSet/>
      <dgm:spPr/>
      <dgm:t>
        <a:bodyPr/>
        <a:lstStyle/>
        <a:p>
          <a:endParaRPr lang="en-US"/>
        </a:p>
      </dgm:t>
    </dgm:pt>
    <dgm:pt modelId="{67296EE7-9520-47B6-9FA5-7DC13F23D96D}">
      <dgm:prSet/>
      <dgm:spPr/>
      <dgm:t>
        <a:bodyPr/>
        <a:lstStyle/>
        <a:p>
          <a:r>
            <a:rPr lang="en-US" b="0" i="0"/>
            <a:t>The shared catalog includes both commercial and technical products. The Product Console provides create, read, update, and delete (CRUD) functionality for the shared catalog.</a:t>
          </a:r>
          <a:endParaRPr lang="en-US"/>
        </a:p>
      </dgm:t>
    </dgm:pt>
    <dgm:pt modelId="{17621482-B376-4C8A-8364-45E0533F7801}" type="parTrans" cxnId="{E4AAD8C9-85A3-4F29-BCBE-3F236361EE66}">
      <dgm:prSet/>
      <dgm:spPr/>
      <dgm:t>
        <a:bodyPr/>
        <a:lstStyle/>
        <a:p>
          <a:endParaRPr lang="en-US"/>
        </a:p>
      </dgm:t>
    </dgm:pt>
    <dgm:pt modelId="{742BA9D1-6AC7-4375-AEA6-E53F47B13D4E}" type="sibTrans" cxnId="{E4AAD8C9-85A3-4F29-BCBE-3F236361EE66}">
      <dgm:prSet/>
      <dgm:spPr/>
      <dgm:t>
        <a:bodyPr/>
        <a:lstStyle/>
        <a:p>
          <a:endParaRPr lang="en-US"/>
        </a:p>
      </dgm:t>
    </dgm:pt>
    <dgm:pt modelId="{7BC86FB9-BB4E-48A9-8988-450FF6C84806}">
      <dgm:prSet/>
      <dgm:spPr/>
      <dgm:t>
        <a:bodyPr/>
        <a:lstStyle/>
        <a:p>
          <a:r>
            <a:rPr lang="en-US" b="1" i="0"/>
            <a:t>Order Management</a:t>
          </a:r>
          <a:endParaRPr lang="en-US"/>
        </a:p>
      </dgm:t>
    </dgm:pt>
    <dgm:pt modelId="{E111CE71-FCF2-4C77-889A-45A4FAE5EEB1}" type="parTrans" cxnId="{E8DCD480-66C7-4F83-AED9-8066DF95FE99}">
      <dgm:prSet/>
      <dgm:spPr/>
      <dgm:t>
        <a:bodyPr/>
        <a:lstStyle/>
        <a:p>
          <a:endParaRPr lang="en-US"/>
        </a:p>
      </dgm:t>
    </dgm:pt>
    <dgm:pt modelId="{F85A2211-11B4-4B61-AA3B-7B3402A4E55E}" type="sibTrans" cxnId="{E8DCD480-66C7-4F83-AED9-8066DF95FE99}">
      <dgm:prSet/>
      <dgm:spPr/>
      <dgm:t>
        <a:bodyPr/>
        <a:lstStyle/>
        <a:p>
          <a:endParaRPr lang="en-US"/>
        </a:p>
      </dgm:t>
    </dgm:pt>
    <dgm:pt modelId="{36C8F552-17D3-48E0-AA30-C96E28CD8011}">
      <dgm:prSet/>
      <dgm:spPr/>
      <dgm:t>
        <a:bodyPr/>
        <a:lstStyle/>
        <a:p>
          <a:r>
            <a:rPr lang="en-US" b="0" i="0"/>
            <a:t>The first catalog-driven order management system for the enterprise.</a:t>
          </a:r>
          <a:endParaRPr lang="en-US"/>
        </a:p>
      </dgm:t>
    </dgm:pt>
    <dgm:pt modelId="{4E4726FC-2A1E-4903-A20D-C145837165C4}" type="parTrans" cxnId="{90B1FF7A-47D0-4D97-BA93-F4C4FD9FB282}">
      <dgm:prSet/>
      <dgm:spPr/>
      <dgm:t>
        <a:bodyPr/>
        <a:lstStyle/>
        <a:p>
          <a:endParaRPr lang="en-US"/>
        </a:p>
      </dgm:t>
    </dgm:pt>
    <dgm:pt modelId="{69B4DAC3-945A-432F-939F-6D18024E8746}" type="sibTrans" cxnId="{90B1FF7A-47D0-4D97-BA93-F4C4FD9FB282}">
      <dgm:prSet/>
      <dgm:spPr/>
      <dgm:t>
        <a:bodyPr/>
        <a:lstStyle/>
        <a:p>
          <a:endParaRPr lang="en-US"/>
        </a:p>
      </dgm:t>
    </dgm:pt>
    <dgm:pt modelId="{2E47102F-1F98-4D00-A4D8-AAB6A83D9781}">
      <dgm:prSet/>
      <dgm:spPr/>
      <dgm:t>
        <a:bodyPr/>
        <a:lstStyle/>
        <a:p>
          <a:r>
            <a:rPr lang="en-US" b="0" i="0"/>
            <a:t>From a technical perspective, Order Management has two key facets:</a:t>
          </a:r>
          <a:endParaRPr lang="en-US"/>
        </a:p>
      </dgm:t>
    </dgm:pt>
    <dgm:pt modelId="{9059B889-4C04-47E1-BAAE-8F6C85397C74}" type="parTrans" cxnId="{162BC33D-4948-434D-AECC-87FBA9D84FE6}">
      <dgm:prSet/>
      <dgm:spPr/>
      <dgm:t>
        <a:bodyPr/>
        <a:lstStyle/>
        <a:p>
          <a:endParaRPr lang="en-US"/>
        </a:p>
      </dgm:t>
    </dgm:pt>
    <dgm:pt modelId="{A7927913-90A1-4F0B-9289-905C2EEC17EA}" type="sibTrans" cxnId="{162BC33D-4948-434D-AECC-87FBA9D84FE6}">
      <dgm:prSet/>
      <dgm:spPr/>
      <dgm:t>
        <a:bodyPr/>
        <a:lstStyle/>
        <a:p>
          <a:endParaRPr lang="en-US"/>
        </a:p>
      </dgm:t>
    </dgm:pt>
    <dgm:pt modelId="{EBE10B76-C322-42BD-8C5F-439BCACA85A6}">
      <dgm:prSet/>
      <dgm:spPr/>
      <dgm:t>
        <a:bodyPr/>
        <a:lstStyle/>
        <a:p>
          <a:r>
            <a:rPr lang="en-US" b="0" i="0"/>
            <a:t>Order Decomposition</a:t>
          </a:r>
          <a:endParaRPr lang="en-US"/>
        </a:p>
      </dgm:t>
    </dgm:pt>
    <dgm:pt modelId="{0E9E3F78-B60C-41A5-B139-641C7C24147E}" type="parTrans" cxnId="{E917F839-390E-4039-929A-AEC491BB3D2C}">
      <dgm:prSet/>
      <dgm:spPr/>
      <dgm:t>
        <a:bodyPr/>
        <a:lstStyle/>
        <a:p>
          <a:endParaRPr lang="en-US"/>
        </a:p>
      </dgm:t>
    </dgm:pt>
    <dgm:pt modelId="{AD2BB267-0CE8-4C35-B9F1-EEAD37701A05}" type="sibTrans" cxnId="{E917F839-390E-4039-929A-AEC491BB3D2C}">
      <dgm:prSet/>
      <dgm:spPr/>
      <dgm:t>
        <a:bodyPr/>
        <a:lstStyle/>
        <a:p>
          <a:endParaRPr lang="en-US"/>
        </a:p>
      </dgm:t>
    </dgm:pt>
    <dgm:pt modelId="{324B4E3D-2812-426F-AAEA-E20D781D3C2B}">
      <dgm:prSet/>
      <dgm:spPr/>
      <dgm:t>
        <a:bodyPr/>
        <a:lstStyle/>
        <a:p>
          <a:r>
            <a:rPr lang="en-US" b="0" i="0"/>
            <a:t>Order Orchestration</a:t>
          </a:r>
          <a:endParaRPr lang="en-US"/>
        </a:p>
      </dgm:t>
    </dgm:pt>
    <dgm:pt modelId="{8D09AD48-9FA6-476E-91F3-3927CF7BEACB}" type="parTrans" cxnId="{97298405-844C-4A56-A9EF-9404F62043CF}">
      <dgm:prSet/>
      <dgm:spPr/>
      <dgm:t>
        <a:bodyPr/>
        <a:lstStyle/>
        <a:p>
          <a:endParaRPr lang="en-US"/>
        </a:p>
      </dgm:t>
    </dgm:pt>
    <dgm:pt modelId="{7E2AFFE7-5CDA-43AC-BED2-B8D467F02439}" type="sibTrans" cxnId="{97298405-844C-4A56-A9EF-9404F62043CF}">
      <dgm:prSet/>
      <dgm:spPr/>
      <dgm:t>
        <a:bodyPr/>
        <a:lstStyle/>
        <a:p>
          <a:endParaRPr lang="en-US"/>
        </a:p>
      </dgm:t>
    </dgm:pt>
    <dgm:pt modelId="{E211C7D3-C5E3-4A35-8B73-D5243C59E0F1}" type="pres">
      <dgm:prSet presAssocID="{767B30B4-96E2-485E-A13B-6C6A2BBE3D86}" presName="linear" presStyleCnt="0">
        <dgm:presLayoutVars>
          <dgm:dir/>
          <dgm:animLvl val="lvl"/>
          <dgm:resizeHandles val="exact"/>
        </dgm:presLayoutVars>
      </dgm:prSet>
      <dgm:spPr/>
    </dgm:pt>
    <dgm:pt modelId="{022DD26D-0212-460D-ADD3-3DE114A0C5CB}" type="pres">
      <dgm:prSet presAssocID="{0072F569-7660-4E32-9D61-886AB9411686}" presName="parentLin" presStyleCnt="0"/>
      <dgm:spPr/>
    </dgm:pt>
    <dgm:pt modelId="{18DCD82A-82AA-4DB6-AE0C-652B009E157A}" type="pres">
      <dgm:prSet presAssocID="{0072F569-7660-4E32-9D61-886AB9411686}" presName="parentLeftMargin" presStyleLbl="node1" presStyleIdx="0" presStyleCnt="4"/>
      <dgm:spPr/>
    </dgm:pt>
    <dgm:pt modelId="{BDBD1962-6603-42A7-BB4C-8BB2B977E1F0}" type="pres">
      <dgm:prSet presAssocID="{0072F569-7660-4E32-9D61-886AB9411686}" presName="parentText" presStyleLbl="node1" presStyleIdx="0" presStyleCnt="4">
        <dgm:presLayoutVars>
          <dgm:chMax val="0"/>
          <dgm:bulletEnabled val="1"/>
        </dgm:presLayoutVars>
      </dgm:prSet>
      <dgm:spPr/>
    </dgm:pt>
    <dgm:pt modelId="{9D92FF2A-5F02-4C7B-89F7-2636EF26A2FE}" type="pres">
      <dgm:prSet presAssocID="{0072F569-7660-4E32-9D61-886AB9411686}" presName="negativeSpace" presStyleCnt="0"/>
      <dgm:spPr/>
    </dgm:pt>
    <dgm:pt modelId="{DE7FCBC0-85C8-4906-B2D6-77541CF06F47}" type="pres">
      <dgm:prSet presAssocID="{0072F569-7660-4E32-9D61-886AB9411686}" presName="childText" presStyleLbl="conFgAcc1" presStyleIdx="0" presStyleCnt="4">
        <dgm:presLayoutVars>
          <dgm:bulletEnabled val="1"/>
        </dgm:presLayoutVars>
      </dgm:prSet>
      <dgm:spPr/>
    </dgm:pt>
    <dgm:pt modelId="{CD389537-73CB-4DB6-BE0D-A48CB42E5B19}" type="pres">
      <dgm:prSet presAssocID="{7348D7D6-C9DE-4354-9998-189A60AC4556}" presName="spaceBetweenRectangles" presStyleCnt="0"/>
      <dgm:spPr/>
    </dgm:pt>
    <dgm:pt modelId="{A4616D53-4052-48FC-91DE-ED05E9B8F290}" type="pres">
      <dgm:prSet presAssocID="{6D963BD5-B285-45E1-90AA-E2EBF7922202}" presName="parentLin" presStyleCnt="0"/>
      <dgm:spPr/>
    </dgm:pt>
    <dgm:pt modelId="{852E5D5F-3EDF-4178-A8A4-0E3B1D71B7D2}" type="pres">
      <dgm:prSet presAssocID="{6D963BD5-B285-45E1-90AA-E2EBF7922202}" presName="parentLeftMargin" presStyleLbl="node1" presStyleIdx="0" presStyleCnt="4"/>
      <dgm:spPr/>
    </dgm:pt>
    <dgm:pt modelId="{A5B84B83-65B4-4C61-9CAF-8AAAE5B57857}" type="pres">
      <dgm:prSet presAssocID="{6D963BD5-B285-45E1-90AA-E2EBF7922202}" presName="parentText" presStyleLbl="node1" presStyleIdx="1" presStyleCnt="4">
        <dgm:presLayoutVars>
          <dgm:chMax val="0"/>
          <dgm:bulletEnabled val="1"/>
        </dgm:presLayoutVars>
      </dgm:prSet>
      <dgm:spPr/>
    </dgm:pt>
    <dgm:pt modelId="{FAF59CAB-0517-44AE-A507-7669DBE3E1AD}" type="pres">
      <dgm:prSet presAssocID="{6D963BD5-B285-45E1-90AA-E2EBF7922202}" presName="negativeSpace" presStyleCnt="0"/>
      <dgm:spPr/>
    </dgm:pt>
    <dgm:pt modelId="{B28779E5-DD59-4483-BF76-E1C4804AA971}" type="pres">
      <dgm:prSet presAssocID="{6D963BD5-B285-45E1-90AA-E2EBF7922202}" presName="childText" presStyleLbl="conFgAcc1" presStyleIdx="1" presStyleCnt="4">
        <dgm:presLayoutVars>
          <dgm:bulletEnabled val="1"/>
        </dgm:presLayoutVars>
      </dgm:prSet>
      <dgm:spPr/>
    </dgm:pt>
    <dgm:pt modelId="{01204610-ABDC-4122-916A-64A40EA8232D}" type="pres">
      <dgm:prSet presAssocID="{99C1F8FA-4EAD-4F4C-8E88-70E03F488173}" presName="spaceBetweenRectangles" presStyleCnt="0"/>
      <dgm:spPr/>
    </dgm:pt>
    <dgm:pt modelId="{60C155B2-D1AA-497F-89F8-E15F68AC1BD9}" type="pres">
      <dgm:prSet presAssocID="{C1CD670C-B9DF-42F5-B383-E135436D1300}" presName="parentLin" presStyleCnt="0"/>
      <dgm:spPr/>
    </dgm:pt>
    <dgm:pt modelId="{A35E3D39-0CF6-4F79-9877-CC126E73E9BC}" type="pres">
      <dgm:prSet presAssocID="{C1CD670C-B9DF-42F5-B383-E135436D1300}" presName="parentLeftMargin" presStyleLbl="node1" presStyleIdx="1" presStyleCnt="4"/>
      <dgm:spPr/>
    </dgm:pt>
    <dgm:pt modelId="{1F05B837-3C89-4D92-A38D-7317ABE3BF3E}" type="pres">
      <dgm:prSet presAssocID="{C1CD670C-B9DF-42F5-B383-E135436D1300}" presName="parentText" presStyleLbl="node1" presStyleIdx="2" presStyleCnt="4">
        <dgm:presLayoutVars>
          <dgm:chMax val="0"/>
          <dgm:bulletEnabled val="1"/>
        </dgm:presLayoutVars>
      </dgm:prSet>
      <dgm:spPr/>
    </dgm:pt>
    <dgm:pt modelId="{B263E60A-8BD8-4181-BB09-89F95853D9D3}" type="pres">
      <dgm:prSet presAssocID="{C1CD670C-B9DF-42F5-B383-E135436D1300}" presName="negativeSpace" presStyleCnt="0"/>
      <dgm:spPr/>
    </dgm:pt>
    <dgm:pt modelId="{14EF9EFF-1DD9-469D-92A9-D94F1463D185}" type="pres">
      <dgm:prSet presAssocID="{C1CD670C-B9DF-42F5-B383-E135436D1300}" presName="childText" presStyleLbl="conFgAcc1" presStyleIdx="2" presStyleCnt="4">
        <dgm:presLayoutVars>
          <dgm:bulletEnabled val="1"/>
        </dgm:presLayoutVars>
      </dgm:prSet>
      <dgm:spPr/>
    </dgm:pt>
    <dgm:pt modelId="{B5F2776F-8003-4219-9AAA-F361C90F92BC}" type="pres">
      <dgm:prSet presAssocID="{7F1EA5C8-3C87-4203-BC5D-44760825BEDD}" presName="spaceBetweenRectangles" presStyleCnt="0"/>
      <dgm:spPr/>
    </dgm:pt>
    <dgm:pt modelId="{375D860A-EBFC-47EF-96C7-0F392E31931E}" type="pres">
      <dgm:prSet presAssocID="{7BC86FB9-BB4E-48A9-8988-450FF6C84806}" presName="parentLin" presStyleCnt="0"/>
      <dgm:spPr/>
    </dgm:pt>
    <dgm:pt modelId="{6E84B0BB-5810-4F9B-BD86-7D1D983F3EBF}" type="pres">
      <dgm:prSet presAssocID="{7BC86FB9-BB4E-48A9-8988-450FF6C84806}" presName="parentLeftMargin" presStyleLbl="node1" presStyleIdx="2" presStyleCnt="4"/>
      <dgm:spPr/>
    </dgm:pt>
    <dgm:pt modelId="{92EFA280-26C3-44A2-B950-18874A4B30D3}" type="pres">
      <dgm:prSet presAssocID="{7BC86FB9-BB4E-48A9-8988-450FF6C84806}" presName="parentText" presStyleLbl="node1" presStyleIdx="3" presStyleCnt="4">
        <dgm:presLayoutVars>
          <dgm:chMax val="0"/>
          <dgm:bulletEnabled val="1"/>
        </dgm:presLayoutVars>
      </dgm:prSet>
      <dgm:spPr/>
    </dgm:pt>
    <dgm:pt modelId="{4FF2990A-5954-4A97-B8B7-00C98843CFDB}" type="pres">
      <dgm:prSet presAssocID="{7BC86FB9-BB4E-48A9-8988-450FF6C84806}" presName="negativeSpace" presStyleCnt="0"/>
      <dgm:spPr/>
    </dgm:pt>
    <dgm:pt modelId="{A85F0E98-FB89-427D-A843-F8A7E11F56C7}" type="pres">
      <dgm:prSet presAssocID="{7BC86FB9-BB4E-48A9-8988-450FF6C84806}" presName="childText" presStyleLbl="conFgAcc1" presStyleIdx="3" presStyleCnt="4">
        <dgm:presLayoutVars>
          <dgm:bulletEnabled val="1"/>
        </dgm:presLayoutVars>
      </dgm:prSet>
      <dgm:spPr/>
    </dgm:pt>
  </dgm:ptLst>
  <dgm:cxnLst>
    <dgm:cxn modelId="{97298405-844C-4A56-A9EF-9404F62043CF}" srcId="{2E47102F-1F98-4D00-A4D8-AAB6A83D9781}" destId="{324B4E3D-2812-426F-AAEA-E20D781D3C2B}" srcOrd="1" destOrd="0" parTransId="{8D09AD48-9FA6-476E-91F3-3927CF7BEACB}" sibTransId="{7E2AFFE7-5CDA-43AC-BED2-B8D467F02439}"/>
    <dgm:cxn modelId="{3E554A0E-6D5A-44EC-9831-FBB147835227}" type="presOf" srcId="{2E47102F-1F98-4D00-A4D8-AAB6A83D9781}" destId="{A85F0E98-FB89-427D-A843-F8A7E11F56C7}" srcOrd="0" destOrd="1" presId="urn:microsoft.com/office/officeart/2005/8/layout/list1"/>
    <dgm:cxn modelId="{57F9E31F-DB4B-439B-8FFD-ACAED14CA38C}" type="presOf" srcId="{6D963BD5-B285-45E1-90AA-E2EBF7922202}" destId="{852E5D5F-3EDF-4178-A8A4-0E3B1D71B7D2}" srcOrd="0" destOrd="0" presId="urn:microsoft.com/office/officeart/2005/8/layout/list1"/>
    <dgm:cxn modelId="{39C40F20-7A80-4167-BB9E-C2055F3AE010}" type="presOf" srcId="{C1CD670C-B9DF-42F5-B383-E135436D1300}" destId="{A35E3D39-0CF6-4F79-9877-CC126E73E9BC}" srcOrd="0" destOrd="0" presId="urn:microsoft.com/office/officeart/2005/8/layout/list1"/>
    <dgm:cxn modelId="{BE826031-6A43-4A56-A8DC-84D657E9AA3F}" type="presOf" srcId="{324B4E3D-2812-426F-AAEA-E20D781D3C2B}" destId="{A85F0E98-FB89-427D-A843-F8A7E11F56C7}" srcOrd="0" destOrd="3" presId="urn:microsoft.com/office/officeart/2005/8/layout/list1"/>
    <dgm:cxn modelId="{E917F839-390E-4039-929A-AEC491BB3D2C}" srcId="{2E47102F-1F98-4D00-A4D8-AAB6A83D9781}" destId="{EBE10B76-C322-42BD-8C5F-439BCACA85A6}" srcOrd="0" destOrd="0" parTransId="{0E9E3F78-B60C-41A5-B139-641C7C24147E}" sibTransId="{AD2BB267-0CE8-4C35-B9F1-EEAD37701A05}"/>
    <dgm:cxn modelId="{162BC33D-4948-434D-AECC-87FBA9D84FE6}" srcId="{7BC86FB9-BB4E-48A9-8988-450FF6C84806}" destId="{2E47102F-1F98-4D00-A4D8-AAB6A83D9781}" srcOrd="1" destOrd="0" parTransId="{9059B889-4C04-47E1-BAAE-8F6C85397C74}" sibTransId="{A7927913-90A1-4F0B-9289-905C2EEC17EA}"/>
    <dgm:cxn modelId="{CC8F733E-971F-47DE-962E-B2AA9344D354}" type="presOf" srcId="{0072F569-7660-4E32-9D61-886AB9411686}" destId="{BDBD1962-6603-42A7-BB4C-8BB2B977E1F0}" srcOrd="1" destOrd="0" presId="urn:microsoft.com/office/officeart/2005/8/layout/list1"/>
    <dgm:cxn modelId="{65A7CA5E-206D-424B-80B7-C045EFC063AB}" type="presOf" srcId="{7BC86FB9-BB4E-48A9-8988-450FF6C84806}" destId="{6E84B0BB-5810-4F9B-BD86-7D1D983F3EBF}" srcOrd="0" destOrd="0" presId="urn:microsoft.com/office/officeart/2005/8/layout/list1"/>
    <dgm:cxn modelId="{ED8A0362-D239-4CBA-B338-D9FA7A29662C}" srcId="{0072F569-7660-4E32-9D61-886AB9411686}" destId="{64ABF55A-754E-4336-BC88-BDF786D46D37}" srcOrd="0" destOrd="0" parTransId="{0A00BFDE-7F1C-45A0-AEBF-9285AC5D6648}" sibTransId="{93CE1C6C-5466-4F51-BA13-7CB54581CB64}"/>
    <dgm:cxn modelId="{1AB1AE42-970C-4E19-867A-AEBEAB7E4208}" type="presOf" srcId="{EBE10B76-C322-42BD-8C5F-439BCACA85A6}" destId="{A85F0E98-FB89-427D-A843-F8A7E11F56C7}" srcOrd="0" destOrd="2" presId="urn:microsoft.com/office/officeart/2005/8/layout/list1"/>
    <dgm:cxn modelId="{7DF3C766-F603-45AD-80B0-8E58B3882CC5}" type="presOf" srcId="{64ABF55A-754E-4336-BC88-BDF786D46D37}" destId="{DE7FCBC0-85C8-4906-B2D6-77541CF06F47}" srcOrd="0" destOrd="0" presId="urn:microsoft.com/office/officeart/2005/8/layout/list1"/>
    <dgm:cxn modelId="{DAD25269-55C9-4AEA-97C5-84BB08C8FEEE}" type="presOf" srcId="{767B30B4-96E2-485E-A13B-6C6A2BBE3D86}" destId="{E211C7D3-C5E3-4A35-8B73-D5243C59E0F1}" srcOrd="0" destOrd="0" presId="urn:microsoft.com/office/officeart/2005/8/layout/list1"/>
    <dgm:cxn modelId="{C1C04651-96D4-4A90-92E2-83A270CE73B3}" type="presOf" srcId="{67296EE7-9520-47B6-9FA5-7DC13F23D96D}" destId="{14EF9EFF-1DD9-469D-92A9-D94F1463D185}" srcOrd="0" destOrd="0" presId="urn:microsoft.com/office/officeart/2005/8/layout/list1"/>
    <dgm:cxn modelId="{37A63E77-A7B8-4D9F-B64E-923967AFBDF1}" srcId="{767B30B4-96E2-485E-A13B-6C6A2BBE3D86}" destId="{C1CD670C-B9DF-42F5-B383-E135436D1300}" srcOrd="2" destOrd="0" parTransId="{B5EEEC21-2FC2-4819-8194-C64EBBB09C78}" sibTransId="{7F1EA5C8-3C87-4203-BC5D-44760825BEDD}"/>
    <dgm:cxn modelId="{90B1FF7A-47D0-4D97-BA93-F4C4FD9FB282}" srcId="{7BC86FB9-BB4E-48A9-8988-450FF6C84806}" destId="{36C8F552-17D3-48E0-AA30-C96E28CD8011}" srcOrd="0" destOrd="0" parTransId="{4E4726FC-2A1E-4903-A20D-C145837165C4}" sibTransId="{69B4DAC3-945A-432F-939F-6D18024E8746}"/>
    <dgm:cxn modelId="{E8DCD480-66C7-4F83-AED9-8066DF95FE99}" srcId="{767B30B4-96E2-485E-A13B-6C6A2BBE3D86}" destId="{7BC86FB9-BB4E-48A9-8988-450FF6C84806}" srcOrd="3" destOrd="0" parTransId="{E111CE71-FCF2-4C77-889A-45A4FAE5EEB1}" sibTransId="{F85A2211-11B4-4B61-AA3B-7B3402A4E55E}"/>
    <dgm:cxn modelId="{62E9828A-838D-4AA0-BFA5-15ED59195F98}" type="presOf" srcId="{20F9431D-6F33-4F20-8A76-DD17F18FD205}" destId="{B28779E5-DD59-4483-BF76-E1C4804AA971}" srcOrd="0" destOrd="0" presId="urn:microsoft.com/office/officeart/2005/8/layout/list1"/>
    <dgm:cxn modelId="{AF40778E-6420-4EEC-B36D-0D61E8034FD0}" srcId="{767B30B4-96E2-485E-A13B-6C6A2BBE3D86}" destId="{0072F569-7660-4E32-9D61-886AB9411686}" srcOrd="0" destOrd="0" parTransId="{47E0B9D1-3407-4FAE-860B-43BF3688566B}" sibTransId="{7348D7D6-C9DE-4354-9998-189A60AC4556}"/>
    <dgm:cxn modelId="{3DBFFF99-9B2B-4302-878D-5F118C4970DE}" type="presOf" srcId="{6D963BD5-B285-45E1-90AA-E2EBF7922202}" destId="{A5B84B83-65B4-4C61-9CAF-8AAAE5B57857}" srcOrd="1" destOrd="0" presId="urn:microsoft.com/office/officeart/2005/8/layout/list1"/>
    <dgm:cxn modelId="{A131C0B8-4FF0-4020-9636-A58F884F031A}" type="presOf" srcId="{7BC86FB9-BB4E-48A9-8988-450FF6C84806}" destId="{92EFA280-26C3-44A2-B950-18874A4B30D3}" srcOrd="1" destOrd="0" presId="urn:microsoft.com/office/officeart/2005/8/layout/list1"/>
    <dgm:cxn modelId="{E4AAD8C9-85A3-4F29-BCBE-3F236361EE66}" srcId="{C1CD670C-B9DF-42F5-B383-E135436D1300}" destId="{67296EE7-9520-47B6-9FA5-7DC13F23D96D}" srcOrd="0" destOrd="0" parTransId="{17621482-B376-4C8A-8364-45E0533F7801}" sibTransId="{742BA9D1-6AC7-4375-AEA6-E53F47B13D4E}"/>
    <dgm:cxn modelId="{81E0E3CC-9A9C-4986-B5F9-7171E548A4A0}" type="presOf" srcId="{0072F569-7660-4E32-9D61-886AB9411686}" destId="{18DCD82A-82AA-4DB6-AE0C-652B009E157A}" srcOrd="0" destOrd="0" presId="urn:microsoft.com/office/officeart/2005/8/layout/list1"/>
    <dgm:cxn modelId="{493CC7D0-AA61-45B7-8588-E66B0C1460FF}" srcId="{6D963BD5-B285-45E1-90AA-E2EBF7922202}" destId="{20F9431D-6F33-4F20-8A76-DD17F18FD205}" srcOrd="0" destOrd="0" parTransId="{B40D1564-0F8C-43CE-8986-EB2810DCD2A4}" sibTransId="{92E8F591-5B6D-4ECF-83CF-359A2ABF57DA}"/>
    <dgm:cxn modelId="{54119EDE-2E7C-4428-9581-32B4E3E99778}" type="presOf" srcId="{C1CD670C-B9DF-42F5-B383-E135436D1300}" destId="{1F05B837-3C89-4D92-A38D-7317ABE3BF3E}" srcOrd="1" destOrd="0" presId="urn:microsoft.com/office/officeart/2005/8/layout/list1"/>
    <dgm:cxn modelId="{6D65A5DE-8F72-46A1-B5C5-BB68F1C79CC1}" srcId="{767B30B4-96E2-485E-A13B-6C6A2BBE3D86}" destId="{6D963BD5-B285-45E1-90AA-E2EBF7922202}" srcOrd="1" destOrd="0" parTransId="{6B7FB3BC-450C-491D-90D5-BE135CBA3E46}" sibTransId="{99C1F8FA-4EAD-4F4C-8E88-70E03F488173}"/>
    <dgm:cxn modelId="{9786BFE3-B7F0-4806-9563-77F3D54E9076}" type="presOf" srcId="{36C8F552-17D3-48E0-AA30-C96E28CD8011}" destId="{A85F0E98-FB89-427D-A843-F8A7E11F56C7}" srcOrd="0" destOrd="0" presId="urn:microsoft.com/office/officeart/2005/8/layout/list1"/>
    <dgm:cxn modelId="{47F64F15-2904-490A-B038-7C437A1B8EDA}" type="presParOf" srcId="{E211C7D3-C5E3-4A35-8B73-D5243C59E0F1}" destId="{022DD26D-0212-460D-ADD3-3DE114A0C5CB}" srcOrd="0" destOrd="0" presId="urn:microsoft.com/office/officeart/2005/8/layout/list1"/>
    <dgm:cxn modelId="{E7E49C94-6542-4AAF-A7CF-DDED17C978D2}" type="presParOf" srcId="{022DD26D-0212-460D-ADD3-3DE114A0C5CB}" destId="{18DCD82A-82AA-4DB6-AE0C-652B009E157A}" srcOrd="0" destOrd="0" presId="urn:microsoft.com/office/officeart/2005/8/layout/list1"/>
    <dgm:cxn modelId="{3A704FC3-A5A0-4E02-B850-3C5B8DDD062B}" type="presParOf" srcId="{022DD26D-0212-460D-ADD3-3DE114A0C5CB}" destId="{BDBD1962-6603-42A7-BB4C-8BB2B977E1F0}" srcOrd="1" destOrd="0" presId="urn:microsoft.com/office/officeart/2005/8/layout/list1"/>
    <dgm:cxn modelId="{A09CD8FA-94E0-4E69-BA04-E47257A65FA6}" type="presParOf" srcId="{E211C7D3-C5E3-4A35-8B73-D5243C59E0F1}" destId="{9D92FF2A-5F02-4C7B-89F7-2636EF26A2FE}" srcOrd="1" destOrd="0" presId="urn:microsoft.com/office/officeart/2005/8/layout/list1"/>
    <dgm:cxn modelId="{1800D9F0-3886-4B17-ABF4-5EE5BC42A5EC}" type="presParOf" srcId="{E211C7D3-C5E3-4A35-8B73-D5243C59E0F1}" destId="{DE7FCBC0-85C8-4906-B2D6-77541CF06F47}" srcOrd="2" destOrd="0" presId="urn:microsoft.com/office/officeart/2005/8/layout/list1"/>
    <dgm:cxn modelId="{8BB61514-AD74-4486-911D-239BCEB23897}" type="presParOf" srcId="{E211C7D3-C5E3-4A35-8B73-D5243C59E0F1}" destId="{CD389537-73CB-4DB6-BE0D-A48CB42E5B19}" srcOrd="3" destOrd="0" presId="urn:microsoft.com/office/officeart/2005/8/layout/list1"/>
    <dgm:cxn modelId="{EE9D440B-0DC6-48A8-9C47-3A82B1D52A63}" type="presParOf" srcId="{E211C7D3-C5E3-4A35-8B73-D5243C59E0F1}" destId="{A4616D53-4052-48FC-91DE-ED05E9B8F290}" srcOrd="4" destOrd="0" presId="urn:microsoft.com/office/officeart/2005/8/layout/list1"/>
    <dgm:cxn modelId="{1809C6D5-89A7-4FE5-89B5-82A97D7743F0}" type="presParOf" srcId="{A4616D53-4052-48FC-91DE-ED05E9B8F290}" destId="{852E5D5F-3EDF-4178-A8A4-0E3B1D71B7D2}" srcOrd="0" destOrd="0" presId="urn:microsoft.com/office/officeart/2005/8/layout/list1"/>
    <dgm:cxn modelId="{54DE6ACC-2246-4120-8DB4-9FFF2E7DE5D5}" type="presParOf" srcId="{A4616D53-4052-48FC-91DE-ED05E9B8F290}" destId="{A5B84B83-65B4-4C61-9CAF-8AAAE5B57857}" srcOrd="1" destOrd="0" presId="urn:microsoft.com/office/officeart/2005/8/layout/list1"/>
    <dgm:cxn modelId="{B2C0561D-DDA6-4DE2-B0F8-B328993FE240}" type="presParOf" srcId="{E211C7D3-C5E3-4A35-8B73-D5243C59E0F1}" destId="{FAF59CAB-0517-44AE-A507-7669DBE3E1AD}" srcOrd="5" destOrd="0" presId="urn:microsoft.com/office/officeart/2005/8/layout/list1"/>
    <dgm:cxn modelId="{41961DC0-1B1E-4E99-A95B-5037464FA88A}" type="presParOf" srcId="{E211C7D3-C5E3-4A35-8B73-D5243C59E0F1}" destId="{B28779E5-DD59-4483-BF76-E1C4804AA971}" srcOrd="6" destOrd="0" presId="urn:microsoft.com/office/officeart/2005/8/layout/list1"/>
    <dgm:cxn modelId="{8539E406-2A68-491B-8C27-12CDE50C4A42}" type="presParOf" srcId="{E211C7D3-C5E3-4A35-8B73-D5243C59E0F1}" destId="{01204610-ABDC-4122-916A-64A40EA8232D}" srcOrd="7" destOrd="0" presId="urn:microsoft.com/office/officeart/2005/8/layout/list1"/>
    <dgm:cxn modelId="{5CF1F937-397B-4B07-93A7-9F835930A7F5}" type="presParOf" srcId="{E211C7D3-C5E3-4A35-8B73-D5243C59E0F1}" destId="{60C155B2-D1AA-497F-89F8-E15F68AC1BD9}" srcOrd="8" destOrd="0" presId="urn:microsoft.com/office/officeart/2005/8/layout/list1"/>
    <dgm:cxn modelId="{03AFA33F-35F3-4248-9488-3C03CDEDFA5A}" type="presParOf" srcId="{60C155B2-D1AA-497F-89F8-E15F68AC1BD9}" destId="{A35E3D39-0CF6-4F79-9877-CC126E73E9BC}" srcOrd="0" destOrd="0" presId="urn:microsoft.com/office/officeart/2005/8/layout/list1"/>
    <dgm:cxn modelId="{DDD3574F-9813-4CA0-925E-AED6EA934919}" type="presParOf" srcId="{60C155B2-D1AA-497F-89F8-E15F68AC1BD9}" destId="{1F05B837-3C89-4D92-A38D-7317ABE3BF3E}" srcOrd="1" destOrd="0" presId="urn:microsoft.com/office/officeart/2005/8/layout/list1"/>
    <dgm:cxn modelId="{CC474096-4952-48C6-ADD0-EAE360F17B96}" type="presParOf" srcId="{E211C7D3-C5E3-4A35-8B73-D5243C59E0F1}" destId="{B263E60A-8BD8-4181-BB09-89F95853D9D3}" srcOrd="9" destOrd="0" presId="urn:microsoft.com/office/officeart/2005/8/layout/list1"/>
    <dgm:cxn modelId="{B33AE2E9-A432-4F9E-8422-5154733FBDAB}" type="presParOf" srcId="{E211C7D3-C5E3-4A35-8B73-D5243C59E0F1}" destId="{14EF9EFF-1DD9-469D-92A9-D94F1463D185}" srcOrd="10" destOrd="0" presId="urn:microsoft.com/office/officeart/2005/8/layout/list1"/>
    <dgm:cxn modelId="{EC2A389A-154C-4DB8-AFD4-DDDB69DAA7AF}" type="presParOf" srcId="{E211C7D3-C5E3-4A35-8B73-D5243C59E0F1}" destId="{B5F2776F-8003-4219-9AAA-F361C90F92BC}" srcOrd="11" destOrd="0" presId="urn:microsoft.com/office/officeart/2005/8/layout/list1"/>
    <dgm:cxn modelId="{D330B819-6471-479E-A763-DD7183784C1F}" type="presParOf" srcId="{E211C7D3-C5E3-4A35-8B73-D5243C59E0F1}" destId="{375D860A-EBFC-47EF-96C7-0F392E31931E}" srcOrd="12" destOrd="0" presId="urn:microsoft.com/office/officeart/2005/8/layout/list1"/>
    <dgm:cxn modelId="{B24106EB-771C-4D55-8B5F-B0A281A20696}" type="presParOf" srcId="{375D860A-EBFC-47EF-96C7-0F392E31931E}" destId="{6E84B0BB-5810-4F9B-BD86-7D1D983F3EBF}" srcOrd="0" destOrd="0" presId="urn:microsoft.com/office/officeart/2005/8/layout/list1"/>
    <dgm:cxn modelId="{8D5399CB-0FDC-4474-B528-20913EF85EF4}" type="presParOf" srcId="{375D860A-EBFC-47EF-96C7-0F392E31931E}" destId="{92EFA280-26C3-44A2-B950-18874A4B30D3}" srcOrd="1" destOrd="0" presId="urn:microsoft.com/office/officeart/2005/8/layout/list1"/>
    <dgm:cxn modelId="{D6C6C8C3-9235-4DE8-9746-A1EB0D6E6650}" type="presParOf" srcId="{E211C7D3-C5E3-4A35-8B73-D5243C59E0F1}" destId="{4FF2990A-5954-4A97-B8B7-00C98843CFDB}" srcOrd="13" destOrd="0" presId="urn:microsoft.com/office/officeart/2005/8/layout/list1"/>
    <dgm:cxn modelId="{883D731D-3B18-40E6-B4D6-EC108D6E9D91}" type="presParOf" srcId="{E211C7D3-C5E3-4A35-8B73-D5243C59E0F1}" destId="{A85F0E98-FB89-427D-A843-F8A7E11F56C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C3B3B3-3B29-48D5-BCE8-B04C23CD1E1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A347FF5-D481-4C50-8DBB-FEE224F7F6A0}">
      <dgm:prSet/>
      <dgm:spPr/>
      <dgm:t>
        <a:bodyPr/>
        <a:lstStyle/>
        <a:p>
          <a:r>
            <a:rPr lang="en-US" b="1" i="0"/>
            <a:t>Commercial Products</a:t>
          </a:r>
          <a:endParaRPr lang="en-US"/>
        </a:p>
      </dgm:t>
    </dgm:pt>
    <dgm:pt modelId="{ED9EB1CD-FB51-4C4E-A08B-BB0A67305AB2}" type="parTrans" cxnId="{7AA2088C-079D-43F7-B5AC-F0963CD0D21F}">
      <dgm:prSet/>
      <dgm:spPr/>
      <dgm:t>
        <a:bodyPr/>
        <a:lstStyle/>
        <a:p>
          <a:endParaRPr lang="en-US"/>
        </a:p>
      </dgm:t>
    </dgm:pt>
    <dgm:pt modelId="{AC99453E-1195-41BB-89B0-5779F04E757C}" type="sibTrans" cxnId="{7AA2088C-079D-43F7-B5AC-F0963CD0D21F}">
      <dgm:prSet/>
      <dgm:spPr/>
      <dgm:t>
        <a:bodyPr/>
        <a:lstStyle/>
        <a:p>
          <a:endParaRPr lang="en-US"/>
        </a:p>
      </dgm:t>
    </dgm:pt>
    <dgm:pt modelId="{CFF7C64C-8F92-412F-8C81-0CA422AD1B9E}">
      <dgm:prSet/>
      <dgm:spPr/>
      <dgm:t>
        <a:bodyPr/>
        <a:lstStyle/>
        <a:p>
          <a:r>
            <a:rPr lang="en-US" b="0" i="0"/>
            <a:t>Commercial products are most easily understood as the products in the shared catalog that the customer sees. Commercial products are the things you order from a catalog and toss into your shopping cart.</a:t>
          </a:r>
          <a:endParaRPr lang="en-US"/>
        </a:p>
      </dgm:t>
    </dgm:pt>
    <dgm:pt modelId="{1F02AB72-A6CB-42DD-BC81-56E6D117A07C}" type="parTrans" cxnId="{1932A957-0CB9-4604-817C-7F612DF5E1B0}">
      <dgm:prSet/>
      <dgm:spPr/>
      <dgm:t>
        <a:bodyPr/>
        <a:lstStyle/>
        <a:p>
          <a:endParaRPr lang="en-US"/>
        </a:p>
      </dgm:t>
    </dgm:pt>
    <dgm:pt modelId="{B2AD5455-C31D-4C75-976B-B58459F12D5C}" type="sibTrans" cxnId="{1932A957-0CB9-4604-817C-7F612DF5E1B0}">
      <dgm:prSet/>
      <dgm:spPr/>
      <dgm:t>
        <a:bodyPr/>
        <a:lstStyle/>
        <a:p>
          <a:endParaRPr lang="en-US"/>
        </a:p>
      </dgm:t>
    </dgm:pt>
    <dgm:pt modelId="{3257F9A2-B30D-419C-AA67-8611E1E61C32}">
      <dgm:prSet/>
      <dgm:spPr/>
      <dgm:t>
        <a:bodyPr/>
        <a:lstStyle/>
        <a:p>
          <a:r>
            <a:rPr lang="en-US" b="1" i="0"/>
            <a:t>Technical products</a:t>
          </a:r>
          <a:endParaRPr lang="en-US"/>
        </a:p>
      </dgm:t>
    </dgm:pt>
    <dgm:pt modelId="{1CED9A2C-91C8-4BC0-9C17-32FC959B4202}" type="parTrans" cxnId="{5256CE1E-6C28-499D-8725-8E8383A79296}">
      <dgm:prSet/>
      <dgm:spPr/>
      <dgm:t>
        <a:bodyPr/>
        <a:lstStyle/>
        <a:p>
          <a:endParaRPr lang="en-US"/>
        </a:p>
      </dgm:t>
    </dgm:pt>
    <dgm:pt modelId="{D92DFCA7-18B7-4B6A-9CDC-94D2DCC29761}" type="sibTrans" cxnId="{5256CE1E-6C28-499D-8725-8E8383A79296}">
      <dgm:prSet/>
      <dgm:spPr/>
      <dgm:t>
        <a:bodyPr/>
        <a:lstStyle/>
        <a:p>
          <a:endParaRPr lang="en-US"/>
        </a:p>
      </dgm:t>
    </dgm:pt>
    <dgm:pt modelId="{1A94D3DE-640F-4A59-9884-F020A82DA1EA}">
      <dgm:prSet/>
      <dgm:spPr/>
      <dgm:t>
        <a:bodyPr/>
        <a:lstStyle/>
        <a:p>
          <a:r>
            <a:rPr lang="en-US" b="0" i="0"/>
            <a:t>For now, consider the following additional helpful points:</a:t>
          </a:r>
          <a:endParaRPr lang="en-US"/>
        </a:p>
      </dgm:t>
    </dgm:pt>
    <dgm:pt modelId="{EF6403A0-6031-425B-BD35-8D2E463279F2}" type="parTrans" cxnId="{983DC481-F0DF-4F5F-81E5-FBB36E6144F2}">
      <dgm:prSet/>
      <dgm:spPr/>
      <dgm:t>
        <a:bodyPr/>
        <a:lstStyle/>
        <a:p>
          <a:endParaRPr lang="en-US"/>
        </a:p>
      </dgm:t>
    </dgm:pt>
    <dgm:pt modelId="{B8797B7A-23F0-4790-AF95-CA60C9859851}" type="sibTrans" cxnId="{983DC481-F0DF-4F5F-81E5-FBB36E6144F2}">
      <dgm:prSet/>
      <dgm:spPr/>
      <dgm:t>
        <a:bodyPr/>
        <a:lstStyle/>
        <a:p>
          <a:endParaRPr lang="en-US"/>
        </a:p>
      </dgm:t>
    </dgm:pt>
    <dgm:pt modelId="{54E5B7B4-1575-4574-B890-F2C3770AD780}">
      <dgm:prSet/>
      <dgm:spPr/>
      <dgm:t>
        <a:bodyPr/>
        <a:lstStyle/>
        <a:p>
          <a:r>
            <a:rPr lang="en-US" b="0" i="0"/>
            <a:t>Technical products are also in the Shared Catalog. (They don't have their own catalog.)</a:t>
          </a:r>
          <a:endParaRPr lang="en-US"/>
        </a:p>
      </dgm:t>
    </dgm:pt>
    <dgm:pt modelId="{C4CDB62C-C0A2-4511-987C-7A15E989A034}" type="parTrans" cxnId="{0A77B8B4-756F-492A-8C2B-B7065FFF8933}">
      <dgm:prSet/>
      <dgm:spPr/>
      <dgm:t>
        <a:bodyPr/>
        <a:lstStyle/>
        <a:p>
          <a:endParaRPr lang="en-US"/>
        </a:p>
      </dgm:t>
    </dgm:pt>
    <dgm:pt modelId="{E427AED7-6B27-495C-9228-3F0EDFBF0461}" type="sibTrans" cxnId="{0A77B8B4-756F-492A-8C2B-B7065FFF8933}">
      <dgm:prSet/>
      <dgm:spPr/>
      <dgm:t>
        <a:bodyPr/>
        <a:lstStyle/>
        <a:p>
          <a:endParaRPr lang="en-US"/>
        </a:p>
      </dgm:t>
    </dgm:pt>
    <dgm:pt modelId="{1B965E6E-8212-46A5-BB22-55F6ED4E2605}">
      <dgm:prSet/>
      <dgm:spPr/>
      <dgm:t>
        <a:bodyPr/>
        <a:lstStyle/>
        <a:p>
          <a:r>
            <a:rPr lang="en-US" b="0" i="0"/>
            <a:t>Similar to the way customers understand commercial products, downstream fulfilment systems understand technical products. </a:t>
          </a:r>
          <a:endParaRPr lang="en-US"/>
        </a:p>
      </dgm:t>
    </dgm:pt>
    <dgm:pt modelId="{4BE21000-A952-419E-815D-B3C8F1897CC0}" type="parTrans" cxnId="{40EF468E-D673-4988-AD10-2AFE340631C3}">
      <dgm:prSet/>
      <dgm:spPr/>
      <dgm:t>
        <a:bodyPr/>
        <a:lstStyle/>
        <a:p>
          <a:endParaRPr lang="en-US"/>
        </a:p>
      </dgm:t>
    </dgm:pt>
    <dgm:pt modelId="{44175521-3B60-4294-9E69-D4977FF0607C}" type="sibTrans" cxnId="{40EF468E-D673-4988-AD10-2AFE340631C3}">
      <dgm:prSet/>
      <dgm:spPr/>
      <dgm:t>
        <a:bodyPr/>
        <a:lstStyle/>
        <a:p>
          <a:endParaRPr lang="en-US"/>
        </a:p>
      </dgm:t>
    </dgm:pt>
    <dgm:pt modelId="{CD675F90-F06E-4EFD-A00D-7E1FFEBAA480}">
      <dgm:prSet/>
      <dgm:spPr/>
      <dgm:t>
        <a:bodyPr/>
        <a:lstStyle/>
        <a:p>
          <a:r>
            <a:rPr lang="en-US" b="0" i="0"/>
            <a:t>The process of mapping commercial products to technical products in order to communicate with downstream order fulfilment systems is called </a:t>
          </a:r>
          <a:r>
            <a:rPr lang="en-US" b="0" i="1"/>
            <a:t>order decomposition</a:t>
          </a:r>
          <a:r>
            <a:rPr lang="en-US" b="0" i="0"/>
            <a:t>. </a:t>
          </a:r>
          <a:endParaRPr lang="en-US"/>
        </a:p>
      </dgm:t>
    </dgm:pt>
    <dgm:pt modelId="{68C679B5-EC87-472D-804A-FE81080877AF}" type="parTrans" cxnId="{3EC82595-BDFD-41D4-BB6A-684608186077}">
      <dgm:prSet/>
      <dgm:spPr/>
      <dgm:t>
        <a:bodyPr/>
        <a:lstStyle/>
        <a:p>
          <a:endParaRPr lang="en-US"/>
        </a:p>
      </dgm:t>
    </dgm:pt>
    <dgm:pt modelId="{FCBCBA49-375E-47E5-93E4-9BB51A9E0054}" type="sibTrans" cxnId="{3EC82595-BDFD-41D4-BB6A-684608186077}">
      <dgm:prSet/>
      <dgm:spPr/>
      <dgm:t>
        <a:bodyPr/>
        <a:lstStyle/>
        <a:p>
          <a:endParaRPr lang="en-US"/>
        </a:p>
      </dgm:t>
    </dgm:pt>
    <dgm:pt modelId="{C42C1466-0CFD-4AD7-8EFF-C66BF5560B52}">
      <dgm:prSet/>
      <dgm:spPr/>
      <dgm:t>
        <a:bodyPr/>
        <a:lstStyle/>
        <a:p>
          <a:r>
            <a:rPr lang="en-US" b="1" i="0"/>
            <a:t>Map from/Map to</a:t>
          </a:r>
          <a:endParaRPr lang="en-US"/>
        </a:p>
      </dgm:t>
    </dgm:pt>
    <dgm:pt modelId="{921F734D-4B7B-4672-AE6B-3D660F46AD38}" type="parTrans" cxnId="{E4A3E4A3-BFA8-4583-92CD-0616A0334B69}">
      <dgm:prSet/>
      <dgm:spPr/>
      <dgm:t>
        <a:bodyPr/>
        <a:lstStyle/>
        <a:p>
          <a:endParaRPr lang="en-US"/>
        </a:p>
      </dgm:t>
    </dgm:pt>
    <dgm:pt modelId="{CC0C3F4D-E5AD-4333-AD71-14BE94F44A55}" type="sibTrans" cxnId="{E4A3E4A3-BFA8-4583-92CD-0616A0334B69}">
      <dgm:prSet/>
      <dgm:spPr/>
      <dgm:t>
        <a:bodyPr/>
        <a:lstStyle/>
        <a:p>
          <a:endParaRPr lang="en-US"/>
        </a:p>
      </dgm:t>
    </dgm:pt>
    <dgm:pt modelId="{39566CA8-6FCF-4246-9065-E9F60367DA15}">
      <dgm:prSet/>
      <dgm:spPr/>
      <dgm:t>
        <a:bodyPr/>
        <a:lstStyle/>
        <a:p>
          <a:r>
            <a:rPr lang="en-US" b="0" i="0"/>
            <a:t>Commercial product fields and attributes map </a:t>
          </a:r>
          <a:r>
            <a:rPr lang="en-US" b="1" i="1"/>
            <a:t>to</a:t>
          </a:r>
          <a:r>
            <a:rPr lang="en-US" b="0" i="0"/>
            <a:t> technical product attributes. Technical products contain attributes only, not fields. Don't worry if this is a bit nebulous right now, it will make more sense soon.</a:t>
          </a:r>
          <a:endParaRPr lang="en-US"/>
        </a:p>
      </dgm:t>
    </dgm:pt>
    <dgm:pt modelId="{82EAB7C5-439C-464B-AE99-9599CA0DF3E7}" type="parTrans" cxnId="{FB5CF188-4F1F-426A-AE54-D4D2FA43ECFE}">
      <dgm:prSet/>
      <dgm:spPr/>
      <dgm:t>
        <a:bodyPr/>
        <a:lstStyle/>
        <a:p>
          <a:endParaRPr lang="en-US"/>
        </a:p>
      </dgm:t>
    </dgm:pt>
    <dgm:pt modelId="{129135B1-645D-46A0-92AD-212D226C37A6}" type="sibTrans" cxnId="{FB5CF188-4F1F-426A-AE54-D4D2FA43ECFE}">
      <dgm:prSet/>
      <dgm:spPr/>
      <dgm:t>
        <a:bodyPr/>
        <a:lstStyle/>
        <a:p>
          <a:endParaRPr lang="en-US"/>
        </a:p>
      </dgm:t>
    </dgm:pt>
    <dgm:pt modelId="{311DCFC7-27F9-4B22-87FC-D72C1AAA1E75}" type="pres">
      <dgm:prSet presAssocID="{CFC3B3B3-3B29-48D5-BCE8-B04C23CD1E15}" presName="linear" presStyleCnt="0">
        <dgm:presLayoutVars>
          <dgm:dir/>
          <dgm:animLvl val="lvl"/>
          <dgm:resizeHandles val="exact"/>
        </dgm:presLayoutVars>
      </dgm:prSet>
      <dgm:spPr/>
    </dgm:pt>
    <dgm:pt modelId="{ACE059D1-25D5-4013-BC92-697F78569829}" type="pres">
      <dgm:prSet presAssocID="{3A347FF5-D481-4C50-8DBB-FEE224F7F6A0}" presName="parentLin" presStyleCnt="0"/>
      <dgm:spPr/>
    </dgm:pt>
    <dgm:pt modelId="{62E1760A-A62F-479B-A95B-7C4929491E31}" type="pres">
      <dgm:prSet presAssocID="{3A347FF5-D481-4C50-8DBB-FEE224F7F6A0}" presName="parentLeftMargin" presStyleLbl="node1" presStyleIdx="0" presStyleCnt="3"/>
      <dgm:spPr/>
    </dgm:pt>
    <dgm:pt modelId="{AB6E71D4-8A16-4CB9-B619-A0E33AD18143}" type="pres">
      <dgm:prSet presAssocID="{3A347FF5-D481-4C50-8DBB-FEE224F7F6A0}" presName="parentText" presStyleLbl="node1" presStyleIdx="0" presStyleCnt="3">
        <dgm:presLayoutVars>
          <dgm:chMax val="0"/>
          <dgm:bulletEnabled val="1"/>
        </dgm:presLayoutVars>
      </dgm:prSet>
      <dgm:spPr/>
    </dgm:pt>
    <dgm:pt modelId="{8AED907D-573A-4A44-A779-4553200BACB3}" type="pres">
      <dgm:prSet presAssocID="{3A347FF5-D481-4C50-8DBB-FEE224F7F6A0}" presName="negativeSpace" presStyleCnt="0"/>
      <dgm:spPr/>
    </dgm:pt>
    <dgm:pt modelId="{F80F1B4F-CFC4-4157-BAB7-72857D963969}" type="pres">
      <dgm:prSet presAssocID="{3A347FF5-D481-4C50-8DBB-FEE224F7F6A0}" presName="childText" presStyleLbl="conFgAcc1" presStyleIdx="0" presStyleCnt="3">
        <dgm:presLayoutVars>
          <dgm:bulletEnabled val="1"/>
        </dgm:presLayoutVars>
      </dgm:prSet>
      <dgm:spPr/>
    </dgm:pt>
    <dgm:pt modelId="{49055B40-5D1B-44B4-BCD3-EB67059EE995}" type="pres">
      <dgm:prSet presAssocID="{AC99453E-1195-41BB-89B0-5779F04E757C}" presName="spaceBetweenRectangles" presStyleCnt="0"/>
      <dgm:spPr/>
    </dgm:pt>
    <dgm:pt modelId="{4EFF47B2-92F1-4A5C-9BCB-F4D63962FE90}" type="pres">
      <dgm:prSet presAssocID="{3257F9A2-B30D-419C-AA67-8611E1E61C32}" presName="parentLin" presStyleCnt="0"/>
      <dgm:spPr/>
    </dgm:pt>
    <dgm:pt modelId="{A11961EE-A6DC-4B10-B356-4B62E386CFD8}" type="pres">
      <dgm:prSet presAssocID="{3257F9A2-B30D-419C-AA67-8611E1E61C32}" presName="parentLeftMargin" presStyleLbl="node1" presStyleIdx="0" presStyleCnt="3"/>
      <dgm:spPr/>
    </dgm:pt>
    <dgm:pt modelId="{3D880A80-8F50-4D06-92B1-E9BD09826D59}" type="pres">
      <dgm:prSet presAssocID="{3257F9A2-B30D-419C-AA67-8611E1E61C32}" presName="parentText" presStyleLbl="node1" presStyleIdx="1" presStyleCnt="3">
        <dgm:presLayoutVars>
          <dgm:chMax val="0"/>
          <dgm:bulletEnabled val="1"/>
        </dgm:presLayoutVars>
      </dgm:prSet>
      <dgm:spPr/>
    </dgm:pt>
    <dgm:pt modelId="{9E831723-FB13-45E6-BB7B-2D4329134F83}" type="pres">
      <dgm:prSet presAssocID="{3257F9A2-B30D-419C-AA67-8611E1E61C32}" presName="negativeSpace" presStyleCnt="0"/>
      <dgm:spPr/>
    </dgm:pt>
    <dgm:pt modelId="{9D6E1871-DD1F-42D9-B5A5-8A02D4C5468D}" type="pres">
      <dgm:prSet presAssocID="{3257F9A2-B30D-419C-AA67-8611E1E61C32}" presName="childText" presStyleLbl="conFgAcc1" presStyleIdx="1" presStyleCnt="3">
        <dgm:presLayoutVars>
          <dgm:bulletEnabled val="1"/>
        </dgm:presLayoutVars>
      </dgm:prSet>
      <dgm:spPr/>
    </dgm:pt>
    <dgm:pt modelId="{099889EA-3E10-4690-BC62-9FBC0751566D}" type="pres">
      <dgm:prSet presAssocID="{D92DFCA7-18B7-4B6A-9CDC-94D2DCC29761}" presName="spaceBetweenRectangles" presStyleCnt="0"/>
      <dgm:spPr/>
    </dgm:pt>
    <dgm:pt modelId="{E93D956E-EB34-4BB7-86E1-68BFE26528EE}" type="pres">
      <dgm:prSet presAssocID="{C42C1466-0CFD-4AD7-8EFF-C66BF5560B52}" presName="parentLin" presStyleCnt="0"/>
      <dgm:spPr/>
    </dgm:pt>
    <dgm:pt modelId="{243A342F-6BB4-4124-A439-944896AD8FA4}" type="pres">
      <dgm:prSet presAssocID="{C42C1466-0CFD-4AD7-8EFF-C66BF5560B52}" presName="parentLeftMargin" presStyleLbl="node1" presStyleIdx="1" presStyleCnt="3"/>
      <dgm:spPr/>
    </dgm:pt>
    <dgm:pt modelId="{2E6A64C3-68FB-47A7-BCE2-00BEB6BA8264}" type="pres">
      <dgm:prSet presAssocID="{C42C1466-0CFD-4AD7-8EFF-C66BF5560B52}" presName="parentText" presStyleLbl="node1" presStyleIdx="2" presStyleCnt="3">
        <dgm:presLayoutVars>
          <dgm:chMax val="0"/>
          <dgm:bulletEnabled val="1"/>
        </dgm:presLayoutVars>
      </dgm:prSet>
      <dgm:spPr/>
    </dgm:pt>
    <dgm:pt modelId="{7BF4A52B-C415-4948-9085-FC291EA503F2}" type="pres">
      <dgm:prSet presAssocID="{C42C1466-0CFD-4AD7-8EFF-C66BF5560B52}" presName="negativeSpace" presStyleCnt="0"/>
      <dgm:spPr/>
    </dgm:pt>
    <dgm:pt modelId="{037055D1-F317-445A-8F6A-CB160FDDC0E2}" type="pres">
      <dgm:prSet presAssocID="{C42C1466-0CFD-4AD7-8EFF-C66BF5560B52}" presName="childText" presStyleLbl="conFgAcc1" presStyleIdx="2" presStyleCnt="3">
        <dgm:presLayoutVars>
          <dgm:bulletEnabled val="1"/>
        </dgm:presLayoutVars>
      </dgm:prSet>
      <dgm:spPr/>
    </dgm:pt>
  </dgm:ptLst>
  <dgm:cxnLst>
    <dgm:cxn modelId="{A11A7B0A-956C-413B-A4C5-151E89E9B8F5}" type="presOf" srcId="{3257F9A2-B30D-419C-AA67-8611E1E61C32}" destId="{3D880A80-8F50-4D06-92B1-E9BD09826D59}" srcOrd="1" destOrd="0" presId="urn:microsoft.com/office/officeart/2005/8/layout/list1"/>
    <dgm:cxn modelId="{D0B89316-FAD1-45E3-9117-A74E7DFE648C}" type="presOf" srcId="{3A347FF5-D481-4C50-8DBB-FEE224F7F6A0}" destId="{AB6E71D4-8A16-4CB9-B619-A0E33AD18143}" srcOrd="1" destOrd="0" presId="urn:microsoft.com/office/officeart/2005/8/layout/list1"/>
    <dgm:cxn modelId="{5256CE1E-6C28-499D-8725-8E8383A79296}" srcId="{CFC3B3B3-3B29-48D5-BCE8-B04C23CD1E15}" destId="{3257F9A2-B30D-419C-AA67-8611E1E61C32}" srcOrd="1" destOrd="0" parTransId="{1CED9A2C-91C8-4BC0-9C17-32FC959B4202}" sibTransId="{D92DFCA7-18B7-4B6A-9CDC-94D2DCC29761}"/>
    <dgm:cxn modelId="{9C28631F-894A-4D07-8580-CCE4C2E8DD4B}" type="presOf" srcId="{54E5B7B4-1575-4574-B890-F2C3770AD780}" destId="{9D6E1871-DD1F-42D9-B5A5-8A02D4C5468D}" srcOrd="0" destOrd="1" presId="urn:microsoft.com/office/officeart/2005/8/layout/list1"/>
    <dgm:cxn modelId="{D9D4AC20-8C91-49E2-AAD6-5B1C0516E126}" type="presOf" srcId="{39566CA8-6FCF-4246-9065-E9F60367DA15}" destId="{037055D1-F317-445A-8F6A-CB160FDDC0E2}" srcOrd="0" destOrd="0" presId="urn:microsoft.com/office/officeart/2005/8/layout/list1"/>
    <dgm:cxn modelId="{FDD7B926-101C-40C0-9D1D-D8320816C254}" type="presOf" srcId="{CD675F90-F06E-4EFD-A00D-7E1FFEBAA480}" destId="{9D6E1871-DD1F-42D9-B5A5-8A02D4C5468D}" srcOrd="0" destOrd="3" presId="urn:microsoft.com/office/officeart/2005/8/layout/list1"/>
    <dgm:cxn modelId="{BF276734-8F42-461E-9FCF-C9CE9225F145}" type="presOf" srcId="{C42C1466-0CFD-4AD7-8EFF-C66BF5560B52}" destId="{243A342F-6BB4-4124-A439-944896AD8FA4}" srcOrd="0" destOrd="0" presId="urn:microsoft.com/office/officeart/2005/8/layout/list1"/>
    <dgm:cxn modelId="{A7CB1E3B-E6A3-490C-93D3-E3F51C1E5BF5}" type="presOf" srcId="{1A94D3DE-640F-4A59-9884-F020A82DA1EA}" destId="{9D6E1871-DD1F-42D9-B5A5-8A02D4C5468D}" srcOrd="0" destOrd="0" presId="urn:microsoft.com/office/officeart/2005/8/layout/list1"/>
    <dgm:cxn modelId="{1803383D-FAF2-441F-9260-9A4F810F614B}" type="presOf" srcId="{CFC3B3B3-3B29-48D5-BCE8-B04C23CD1E15}" destId="{311DCFC7-27F9-4B22-87FC-D72C1AAA1E75}" srcOrd="0" destOrd="0" presId="urn:microsoft.com/office/officeart/2005/8/layout/list1"/>
    <dgm:cxn modelId="{BC70F43F-32BE-4085-B0D3-46A367F340EE}" type="presOf" srcId="{CFF7C64C-8F92-412F-8C81-0CA422AD1B9E}" destId="{F80F1B4F-CFC4-4157-BAB7-72857D963969}" srcOrd="0" destOrd="0" presId="urn:microsoft.com/office/officeart/2005/8/layout/list1"/>
    <dgm:cxn modelId="{E9217265-E59C-4246-B460-08EE494D6DEC}" type="presOf" srcId="{1B965E6E-8212-46A5-BB22-55F6ED4E2605}" destId="{9D6E1871-DD1F-42D9-B5A5-8A02D4C5468D}" srcOrd="0" destOrd="2" presId="urn:microsoft.com/office/officeart/2005/8/layout/list1"/>
    <dgm:cxn modelId="{1932A957-0CB9-4604-817C-7F612DF5E1B0}" srcId="{3A347FF5-D481-4C50-8DBB-FEE224F7F6A0}" destId="{CFF7C64C-8F92-412F-8C81-0CA422AD1B9E}" srcOrd="0" destOrd="0" parTransId="{1F02AB72-A6CB-42DD-BC81-56E6D117A07C}" sibTransId="{B2AD5455-C31D-4C75-976B-B58459F12D5C}"/>
    <dgm:cxn modelId="{983DC481-F0DF-4F5F-81E5-FBB36E6144F2}" srcId="{3257F9A2-B30D-419C-AA67-8611E1E61C32}" destId="{1A94D3DE-640F-4A59-9884-F020A82DA1EA}" srcOrd="0" destOrd="0" parTransId="{EF6403A0-6031-425B-BD35-8D2E463279F2}" sibTransId="{B8797B7A-23F0-4790-AF95-CA60C9859851}"/>
    <dgm:cxn modelId="{FB5CF188-4F1F-426A-AE54-D4D2FA43ECFE}" srcId="{C42C1466-0CFD-4AD7-8EFF-C66BF5560B52}" destId="{39566CA8-6FCF-4246-9065-E9F60367DA15}" srcOrd="0" destOrd="0" parTransId="{82EAB7C5-439C-464B-AE99-9599CA0DF3E7}" sibTransId="{129135B1-645D-46A0-92AD-212D226C37A6}"/>
    <dgm:cxn modelId="{7AA2088C-079D-43F7-B5AC-F0963CD0D21F}" srcId="{CFC3B3B3-3B29-48D5-BCE8-B04C23CD1E15}" destId="{3A347FF5-D481-4C50-8DBB-FEE224F7F6A0}" srcOrd="0" destOrd="0" parTransId="{ED9EB1CD-FB51-4C4E-A08B-BB0A67305AB2}" sibTransId="{AC99453E-1195-41BB-89B0-5779F04E757C}"/>
    <dgm:cxn modelId="{40EF468E-D673-4988-AD10-2AFE340631C3}" srcId="{1A94D3DE-640F-4A59-9884-F020A82DA1EA}" destId="{1B965E6E-8212-46A5-BB22-55F6ED4E2605}" srcOrd="1" destOrd="0" parTransId="{4BE21000-A952-419E-815D-B3C8F1897CC0}" sibTransId="{44175521-3B60-4294-9E69-D4977FF0607C}"/>
    <dgm:cxn modelId="{3EC82595-BDFD-41D4-BB6A-684608186077}" srcId="{3257F9A2-B30D-419C-AA67-8611E1E61C32}" destId="{CD675F90-F06E-4EFD-A00D-7E1FFEBAA480}" srcOrd="1" destOrd="0" parTransId="{68C679B5-EC87-472D-804A-FE81080877AF}" sibTransId="{FCBCBA49-375E-47E5-93E4-9BB51A9E0054}"/>
    <dgm:cxn modelId="{E4A3E4A3-BFA8-4583-92CD-0616A0334B69}" srcId="{CFC3B3B3-3B29-48D5-BCE8-B04C23CD1E15}" destId="{C42C1466-0CFD-4AD7-8EFF-C66BF5560B52}" srcOrd="2" destOrd="0" parTransId="{921F734D-4B7B-4672-AE6B-3D660F46AD38}" sibTransId="{CC0C3F4D-E5AD-4333-AD71-14BE94F44A55}"/>
    <dgm:cxn modelId="{084438AE-4FC7-48A9-AE94-C367C798EB32}" type="presOf" srcId="{3257F9A2-B30D-419C-AA67-8611E1E61C32}" destId="{A11961EE-A6DC-4B10-B356-4B62E386CFD8}" srcOrd="0" destOrd="0" presId="urn:microsoft.com/office/officeart/2005/8/layout/list1"/>
    <dgm:cxn modelId="{A848D1AE-9173-4679-BD73-CAFACDF8DBA9}" type="presOf" srcId="{3A347FF5-D481-4C50-8DBB-FEE224F7F6A0}" destId="{62E1760A-A62F-479B-A95B-7C4929491E31}" srcOrd="0" destOrd="0" presId="urn:microsoft.com/office/officeart/2005/8/layout/list1"/>
    <dgm:cxn modelId="{0A77B8B4-756F-492A-8C2B-B7065FFF8933}" srcId="{1A94D3DE-640F-4A59-9884-F020A82DA1EA}" destId="{54E5B7B4-1575-4574-B890-F2C3770AD780}" srcOrd="0" destOrd="0" parTransId="{C4CDB62C-C0A2-4511-987C-7A15E989A034}" sibTransId="{E427AED7-6B27-495C-9228-3F0EDFBF0461}"/>
    <dgm:cxn modelId="{15B17BFE-6554-41B4-B188-69FC0E3BE4A6}" type="presOf" srcId="{C42C1466-0CFD-4AD7-8EFF-C66BF5560B52}" destId="{2E6A64C3-68FB-47A7-BCE2-00BEB6BA8264}" srcOrd="1" destOrd="0" presId="urn:microsoft.com/office/officeart/2005/8/layout/list1"/>
    <dgm:cxn modelId="{E92FA55A-A2E7-46BF-BA6C-942756398257}" type="presParOf" srcId="{311DCFC7-27F9-4B22-87FC-D72C1AAA1E75}" destId="{ACE059D1-25D5-4013-BC92-697F78569829}" srcOrd="0" destOrd="0" presId="urn:microsoft.com/office/officeart/2005/8/layout/list1"/>
    <dgm:cxn modelId="{72BA0DFC-8F6E-495D-BB24-76B620095BB3}" type="presParOf" srcId="{ACE059D1-25D5-4013-BC92-697F78569829}" destId="{62E1760A-A62F-479B-A95B-7C4929491E31}" srcOrd="0" destOrd="0" presId="urn:microsoft.com/office/officeart/2005/8/layout/list1"/>
    <dgm:cxn modelId="{8AAD8E47-0A5C-4284-90B7-9EF00BDE4567}" type="presParOf" srcId="{ACE059D1-25D5-4013-BC92-697F78569829}" destId="{AB6E71D4-8A16-4CB9-B619-A0E33AD18143}" srcOrd="1" destOrd="0" presId="urn:microsoft.com/office/officeart/2005/8/layout/list1"/>
    <dgm:cxn modelId="{67E06F36-2F8F-4EE9-8BFC-671BAD0897BE}" type="presParOf" srcId="{311DCFC7-27F9-4B22-87FC-D72C1AAA1E75}" destId="{8AED907D-573A-4A44-A779-4553200BACB3}" srcOrd="1" destOrd="0" presId="urn:microsoft.com/office/officeart/2005/8/layout/list1"/>
    <dgm:cxn modelId="{B28C9DAE-A828-471B-A11C-896604571361}" type="presParOf" srcId="{311DCFC7-27F9-4B22-87FC-D72C1AAA1E75}" destId="{F80F1B4F-CFC4-4157-BAB7-72857D963969}" srcOrd="2" destOrd="0" presId="urn:microsoft.com/office/officeart/2005/8/layout/list1"/>
    <dgm:cxn modelId="{4E52C3B0-D169-4FA1-AF9D-02CBF8C8FC97}" type="presParOf" srcId="{311DCFC7-27F9-4B22-87FC-D72C1AAA1E75}" destId="{49055B40-5D1B-44B4-BCD3-EB67059EE995}" srcOrd="3" destOrd="0" presId="urn:microsoft.com/office/officeart/2005/8/layout/list1"/>
    <dgm:cxn modelId="{ECE75107-00C7-468E-92B2-3FBD9A4692BC}" type="presParOf" srcId="{311DCFC7-27F9-4B22-87FC-D72C1AAA1E75}" destId="{4EFF47B2-92F1-4A5C-9BCB-F4D63962FE90}" srcOrd="4" destOrd="0" presId="urn:microsoft.com/office/officeart/2005/8/layout/list1"/>
    <dgm:cxn modelId="{12F43612-0A80-4AE0-BC94-2A4AA6B840E7}" type="presParOf" srcId="{4EFF47B2-92F1-4A5C-9BCB-F4D63962FE90}" destId="{A11961EE-A6DC-4B10-B356-4B62E386CFD8}" srcOrd="0" destOrd="0" presId="urn:microsoft.com/office/officeart/2005/8/layout/list1"/>
    <dgm:cxn modelId="{666DCF00-7490-434D-B61E-D651AB6FD581}" type="presParOf" srcId="{4EFF47B2-92F1-4A5C-9BCB-F4D63962FE90}" destId="{3D880A80-8F50-4D06-92B1-E9BD09826D59}" srcOrd="1" destOrd="0" presId="urn:microsoft.com/office/officeart/2005/8/layout/list1"/>
    <dgm:cxn modelId="{5FC43CD5-DB63-431D-A138-C4C9E391FA38}" type="presParOf" srcId="{311DCFC7-27F9-4B22-87FC-D72C1AAA1E75}" destId="{9E831723-FB13-45E6-BB7B-2D4329134F83}" srcOrd="5" destOrd="0" presId="urn:microsoft.com/office/officeart/2005/8/layout/list1"/>
    <dgm:cxn modelId="{E3C00112-26BC-4A24-9730-557954BCFC18}" type="presParOf" srcId="{311DCFC7-27F9-4B22-87FC-D72C1AAA1E75}" destId="{9D6E1871-DD1F-42D9-B5A5-8A02D4C5468D}" srcOrd="6" destOrd="0" presId="urn:microsoft.com/office/officeart/2005/8/layout/list1"/>
    <dgm:cxn modelId="{8B1B8D32-CD08-4744-8C54-323861F78F1C}" type="presParOf" srcId="{311DCFC7-27F9-4B22-87FC-D72C1AAA1E75}" destId="{099889EA-3E10-4690-BC62-9FBC0751566D}" srcOrd="7" destOrd="0" presId="urn:microsoft.com/office/officeart/2005/8/layout/list1"/>
    <dgm:cxn modelId="{EB7AE338-0628-4E00-BEB7-40F838B26967}" type="presParOf" srcId="{311DCFC7-27F9-4B22-87FC-D72C1AAA1E75}" destId="{E93D956E-EB34-4BB7-86E1-68BFE26528EE}" srcOrd="8" destOrd="0" presId="urn:microsoft.com/office/officeart/2005/8/layout/list1"/>
    <dgm:cxn modelId="{3A782E9A-C4C0-487F-82F5-39CB787DFAA1}" type="presParOf" srcId="{E93D956E-EB34-4BB7-86E1-68BFE26528EE}" destId="{243A342F-6BB4-4124-A439-944896AD8FA4}" srcOrd="0" destOrd="0" presId="urn:microsoft.com/office/officeart/2005/8/layout/list1"/>
    <dgm:cxn modelId="{5D957E13-B783-4D66-B54A-A972C34F1963}" type="presParOf" srcId="{E93D956E-EB34-4BB7-86E1-68BFE26528EE}" destId="{2E6A64C3-68FB-47A7-BCE2-00BEB6BA8264}" srcOrd="1" destOrd="0" presId="urn:microsoft.com/office/officeart/2005/8/layout/list1"/>
    <dgm:cxn modelId="{3D10E3B9-62BC-4593-A93E-3CF7A5E92452}" type="presParOf" srcId="{311DCFC7-27F9-4B22-87FC-D72C1AAA1E75}" destId="{7BF4A52B-C415-4948-9085-FC291EA503F2}" srcOrd="9" destOrd="0" presId="urn:microsoft.com/office/officeart/2005/8/layout/list1"/>
    <dgm:cxn modelId="{462ABB8C-9052-41DE-8DE5-CC85E6CB03C8}" type="presParOf" srcId="{311DCFC7-27F9-4B22-87FC-D72C1AAA1E75}" destId="{037055D1-F317-445A-8F6A-CB160FDDC0E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15AD70-0205-4B17-BDF7-FDE1A0C31744}"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9F4CCD6F-FD80-4352-9026-1F2CC930489C}">
      <dgm:prSet/>
      <dgm:spPr/>
      <dgm:t>
        <a:bodyPr/>
        <a:lstStyle/>
        <a:p>
          <a:r>
            <a:rPr lang="en-US" b="0" i="0"/>
            <a:t>Lastly, you can also create multi-level decomposition relationships. They are comprised of 1:1, 1:M, and/or M:1 relationships. As a best practice, Vlocity recommends having a </a:t>
          </a:r>
          <a:r>
            <a:rPr lang="en-US" b="0" i="1"/>
            <a:t>maximum</a:t>
          </a:r>
          <a:r>
            <a:rPr lang="en-US" b="0" i="0"/>
            <a:t> of four levels. Remember, sometimes simpler is better.</a:t>
          </a:r>
          <a:endParaRPr lang="en-US"/>
        </a:p>
      </dgm:t>
    </dgm:pt>
    <dgm:pt modelId="{B40DDD9D-2E67-4D58-96D4-059979065F5C}" type="parTrans" cxnId="{7055DE01-59DD-4331-AD78-1D17FD06CD21}">
      <dgm:prSet/>
      <dgm:spPr/>
      <dgm:t>
        <a:bodyPr/>
        <a:lstStyle/>
        <a:p>
          <a:endParaRPr lang="en-US"/>
        </a:p>
      </dgm:t>
    </dgm:pt>
    <dgm:pt modelId="{8DE680C6-47F6-4130-A4AF-AD214FB4F649}" type="sibTrans" cxnId="{7055DE01-59DD-4331-AD78-1D17FD06CD21}">
      <dgm:prSet/>
      <dgm:spPr/>
      <dgm:t>
        <a:bodyPr/>
        <a:lstStyle/>
        <a:p>
          <a:endParaRPr lang="en-US"/>
        </a:p>
      </dgm:t>
    </dgm:pt>
    <dgm:pt modelId="{95A3CD84-2101-42A4-989F-C694B2AFA570}">
      <dgm:prSet/>
      <dgm:spPr/>
      <dgm:t>
        <a:bodyPr/>
        <a:lstStyle/>
        <a:p>
          <a:r>
            <a:rPr lang="en-US" b="0" i="0"/>
            <a:t>Again, decomposition relationships map fields and attributes of commercial products to the attributes of technical products. Notice that the source product data can be a field </a:t>
          </a:r>
          <a:r>
            <a:rPr lang="en-US" b="0" i="1"/>
            <a:t>or</a:t>
          </a:r>
          <a:r>
            <a:rPr lang="en-US" b="0" i="0"/>
            <a:t> an attribute, but the destination product data </a:t>
          </a:r>
          <a:r>
            <a:rPr lang="en-US" b="0" i="1"/>
            <a:t>must be stored as an attribute</a:t>
          </a:r>
          <a:r>
            <a:rPr lang="en-US" b="0" i="0"/>
            <a:t>. That is, a technical product contains only attributes (not fields).</a:t>
          </a:r>
          <a:endParaRPr lang="en-US"/>
        </a:p>
      </dgm:t>
    </dgm:pt>
    <dgm:pt modelId="{5EE2B15C-C1BC-45FA-8771-7FDD2B584D49}" type="parTrans" cxnId="{2341165B-D148-4DC0-8BB2-65EC1A71186F}">
      <dgm:prSet/>
      <dgm:spPr/>
      <dgm:t>
        <a:bodyPr/>
        <a:lstStyle/>
        <a:p>
          <a:endParaRPr lang="en-US"/>
        </a:p>
      </dgm:t>
    </dgm:pt>
    <dgm:pt modelId="{D067DD10-8D8B-4B48-8596-5795A01A91D2}" type="sibTrans" cxnId="{2341165B-D148-4DC0-8BB2-65EC1A71186F}">
      <dgm:prSet/>
      <dgm:spPr/>
      <dgm:t>
        <a:bodyPr/>
        <a:lstStyle/>
        <a:p>
          <a:endParaRPr lang="en-US"/>
        </a:p>
      </dgm:t>
    </dgm:pt>
    <dgm:pt modelId="{C253FC29-45E3-41BE-87DF-6241F0068E23}">
      <dgm:prSet/>
      <dgm:spPr/>
      <dgm:t>
        <a:bodyPr/>
        <a:lstStyle/>
        <a:p>
          <a:r>
            <a:rPr lang="en-US" b="0" i="0"/>
            <a:t>There are two more things you should know about before building out decomposition relationships:</a:t>
          </a:r>
          <a:endParaRPr lang="en-US"/>
        </a:p>
      </dgm:t>
    </dgm:pt>
    <dgm:pt modelId="{5928F879-6C70-4E9D-B6A0-058DE9C757D6}" type="parTrans" cxnId="{D92C381C-FBB9-40B7-98F0-5672DE706A82}">
      <dgm:prSet/>
      <dgm:spPr/>
      <dgm:t>
        <a:bodyPr/>
        <a:lstStyle/>
        <a:p>
          <a:endParaRPr lang="en-US"/>
        </a:p>
      </dgm:t>
    </dgm:pt>
    <dgm:pt modelId="{BD67D38C-E279-4C6E-A325-04F3DF46935D}" type="sibTrans" cxnId="{D92C381C-FBB9-40B7-98F0-5672DE706A82}">
      <dgm:prSet/>
      <dgm:spPr/>
      <dgm:t>
        <a:bodyPr/>
        <a:lstStyle/>
        <a:p>
          <a:endParaRPr lang="en-US"/>
        </a:p>
      </dgm:t>
    </dgm:pt>
    <dgm:pt modelId="{996FF0BB-EC4A-41DE-97F5-8067C911615B}">
      <dgm:prSet/>
      <dgm:spPr/>
      <dgm:t>
        <a:bodyPr/>
        <a:lstStyle/>
        <a:p>
          <a:r>
            <a:rPr lang="en-US" b="0" i="0"/>
            <a:t>Conditions</a:t>
          </a:r>
          <a:endParaRPr lang="en-US"/>
        </a:p>
      </dgm:t>
    </dgm:pt>
    <dgm:pt modelId="{867DFB56-C9CC-409C-B90A-B2C2129512C7}" type="parTrans" cxnId="{A5A697EA-6678-4369-8435-BA7A9156426B}">
      <dgm:prSet/>
      <dgm:spPr/>
      <dgm:t>
        <a:bodyPr/>
        <a:lstStyle/>
        <a:p>
          <a:endParaRPr lang="en-US"/>
        </a:p>
      </dgm:t>
    </dgm:pt>
    <dgm:pt modelId="{87310737-0F80-413A-9698-45BC0F1E5907}" type="sibTrans" cxnId="{A5A697EA-6678-4369-8435-BA7A9156426B}">
      <dgm:prSet/>
      <dgm:spPr/>
      <dgm:t>
        <a:bodyPr/>
        <a:lstStyle/>
        <a:p>
          <a:endParaRPr lang="en-US"/>
        </a:p>
      </dgm:t>
    </dgm:pt>
    <dgm:pt modelId="{B5335175-D9D8-4787-8CB4-ACEF42CDCC0A}">
      <dgm:prSet/>
      <dgm:spPr/>
      <dgm:t>
        <a:bodyPr/>
        <a:lstStyle/>
        <a:p>
          <a:r>
            <a:rPr lang="en-US" b="0" i="0"/>
            <a:t>Mapping Rules</a:t>
          </a:r>
          <a:endParaRPr lang="en-US"/>
        </a:p>
      </dgm:t>
    </dgm:pt>
    <dgm:pt modelId="{B33DF54C-50DA-4A3F-9985-C7DEEF207A80}" type="parTrans" cxnId="{02C75855-7214-4F44-8AC3-D37E8F3FFB79}">
      <dgm:prSet/>
      <dgm:spPr/>
      <dgm:t>
        <a:bodyPr/>
        <a:lstStyle/>
        <a:p>
          <a:endParaRPr lang="en-US"/>
        </a:p>
      </dgm:t>
    </dgm:pt>
    <dgm:pt modelId="{3420D9D1-F944-4E4B-B0BC-35D96D082D32}" type="sibTrans" cxnId="{02C75855-7214-4F44-8AC3-D37E8F3FFB79}">
      <dgm:prSet/>
      <dgm:spPr/>
      <dgm:t>
        <a:bodyPr/>
        <a:lstStyle/>
        <a:p>
          <a:endParaRPr lang="en-US"/>
        </a:p>
      </dgm:t>
    </dgm:pt>
    <dgm:pt modelId="{3E92CFEF-AD2E-440B-8463-F46505FB0F18}" type="pres">
      <dgm:prSet presAssocID="{0C15AD70-0205-4B17-BDF7-FDE1A0C31744}" presName="Name0" presStyleCnt="0">
        <dgm:presLayoutVars>
          <dgm:dir/>
          <dgm:animLvl val="lvl"/>
          <dgm:resizeHandles val="exact"/>
        </dgm:presLayoutVars>
      </dgm:prSet>
      <dgm:spPr/>
    </dgm:pt>
    <dgm:pt modelId="{03D03F73-3FAB-4A3E-8515-79B402C78F52}" type="pres">
      <dgm:prSet presAssocID="{C253FC29-45E3-41BE-87DF-6241F0068E23}" presName="boxAndChildren" presStyleCnt="0"/>
      <dgm:spPr/>
    </dgm:pt>
    <dgm:pt modelId="{2ED38C1D-DCF9-47D1-A83A-AED50A54A018}" type="pres">
      <dgm:prSet presAssocID="{C253FC29-45E3-41BE-87DF-6241F0068E23}" presName="parentTextBox" presStyleLbl="node1" presStyleIdx="0" presStyleCnt="3"/>
      <dgm:spPr/>
    </dgm:pt>
    <dgm:pt modelId="{91C6B16E-F017-43CA-957E-1114A4343366}" type="pres">
      <dgm:prSet presAssocID="{C253FC29-45E3-41BE-87DF-6241F0068E23}" presName="entireBox" presStyleLbl="node1" presStyleIdx="0" presStyleCnt="3"/>
      <dgm:spPr/>
    </dgm:pt>
    <dgm:pt modelId="{C22752E7-4D38-46CB-AF0D-96C045D0C43E}" type="pres">
      <dgm:prSet presAssocID="{C253FC29-45E3-41BE-87DF-6241F0068E23}" presName="descendantBox" presStyleCnt="0"/>
      <dgm:spPr/>
    </dgm:pt>
    <dgm:pt modelId="{2EBDB103-7A7C-400F-AF00-9DADF1B20597}" type="pres">
      <dgm:prSet presAssocID="{996FF0BB-EC4A-41DE-97F5-8067C911615B}" presName="childTextBox" presStyleLbl="fgAccFollowNode1" presStyleIdx="0" presStyleCnt="2">
        <dgm:presLayoutVars>
          <dgm:bulletEnabled val="1"/>
        </dgm:presLayoutVars>
      </dgm:prSet>
      <dgm:spPr/>
    </dgm:pt>
    <dgm:pt modelId="{EF756399-6508-46E9-8AB6-56F70B236061}" type="pres">
      <dgm:prSet presAssocID="{B5335175-D9D8-4787-8CB4-ACEF42CDCC0A}" presName="childTextBox" presStyleLbl="fgAccFollowNode1" presStyleIdx="1" presStyleCnt="2">
        <dgm:presLayoutVars>
          <dgm:bulletEnabled val="1"/>
        </dgm:presLayoutVars>
      </dgm:prSet>
      <dgm:spPr/>
    </dgm:pt>
    <dgm:pt modelId="{04213A4A-066E-47DE-A796-7F71C1B62B66}" type="pres">
      <dgm:prSet presAssocID="{D067DD10-8D8B-4B48-8596-5795A01A91D2}" presName="sp" presStyleCnt="0"/>
      <dgm:spPr/>
    </dgm:pt>
    <dgm:pt modelId="{E3B542D4-9481-4B0E-B5FC-2AD481048AE9}" type="pres">
      <dgm:prSet presAssocID="{95A3CD84-2101-42A4-989F-C694B2AFA570}" presName="arrowAndChildren" presStyleCnt="0"/>
      <dgm:spPr/>
    </dgm:pt>
    <dgm:pt modelId="{1228835F-5C03-4463-9A75-8AA10EE86C69}" type="pres">
      <dgm:prSet presAssocID="{95A3CD84-2101-42A4-989F-C694B2AFA570}" presName="parentTextArrow" presStyleLbl="node1" presStyleIdx="1" presStyleCnt="3"/>
      <dgm:spPr/>
    </dgm:pt>
    <dgm:pt modelId="{9857943B-49E2-472C-953B-673E38336194}" type="pres">
      <dgm:prSet presAssocID="{8DE680C6-47F6-4130-A4AF-AD214FB4F649}" presName="sp" presStyleCnt="0"/>
      <dgm:spPr/>
    </dgm:pt>
    <dgm:pt modelId="{8AD232D3-825F-4427-9D06-5159A6670B35}" type="pres">
      <dgm:prSet presAssocID="{9F4CCD6F-FD80-4352-9026-1F2CC930489C}" presName="arrowAndChildren" presStyleCnt="0"/>
      <dgm:spPr/>
    </dgm:pt>
    <dgm:pt modelId="{94C362CF-C9B2-4275-87D4-5C2DE43D93D2}" type="pres">
      <dgm:prSet presAssocID="{9F4CCD6F-FD80-4352-9026-1F2CC930489C}" presName="parentTextArrow" presStyleLbl="node1" presStyleIdx="2" presStyleCnt="3"/>
      <dgm:spPr/>
    </dgm:pt>
  </dgm:ptLst>
  <dgm:cxnLst>
    <dgm:cxn modelId="{F6188B01-3C24-4004-BEFE-D6E33EB036E2}" type="presOf" srcId="{B5335175-D9D8-4787-8CB4-ACEF42CDCC0A}" destId="{EF756399-6508-46E9-8AB6-56F70B236061}" srcOrd="0" destOrd="0" presId="urn:microsoft.com/office/officeart/2005/8/layout/process4"/>
    <dgm:cxn modelId="{7055DE01-59DD-4331-AD78-1D17FD06CD21}" srcId="{0C15AD70-0205-4B17-BDF7-FDE1A0C31744}" destId="{9F4CCD6F-FD80-4352-9026-1F2CC930489C}" srcOrd="0" destOrd="0" parTransId="{B40DDD9D-2E67-4D58-96D4-059979065F5C}" sibTransId="{8DE680C6-47F6-4130-A4AF-AD214FB4F649}"/>
    <dgm:cxn modelId="{D92C381C-FBB9-40B7-98F0-5672DE706A82}" srcId="{0C15AD70-0205-4B17-BDF7-FDE1A0C31744}" destId="{C253FC29-45E3-41BE-87DF-6241F0068E23}" srcOrd="2" destOrd="0" parTransId="{5928F879-6C70-4E9D-B6A0-058DE9C757D6}" sibTransId="{BD67D38C-E279-4C6E-A325-04F3DF46935D}"/>
    <dgm:cxn modelId="{98BE2524-6C8C-451E-965E-1C96054A9A06}" type="presOf" srcId="{9F4CCD6F-FD80-4352-9026-1F2CC930489C}" destId="{94C362CF-C9B2-4275-87D4-5C2DE43D93D2}" srcOrd="0" destOrd="0" presId="urn:microsoft.com/office/officeart/2005/8/layout/process4"/>
    <dgm:cxn modelId="{E2F7F23D-182D-4EC7-B81B-5C7ED3D956C4}" type="presOf" srcId="{C253FC29-45E3-41BE-87DF-6241F0068E23}" destId="{91C6B16E-F017-43CA-957E-1114A4343366}" srcOrd="1" destOrd="0" presId="urn:microsoft.com/office/officeart/2005/8/layout/process4"/>
    <dgm:cxn modelId="{2341165B-D148-4DC0-8BB2-65EC1A71186F}" srcId="{0C15AD70-0205-4B17-BDF7-FDE1A0C31744}" destId="{95A3CD84-2101-42A4-989F-C694B2AFA570}" srcOrd="1" destOrd="0" parTransId="{5EE2B15C-C1BC-45FA-8771-7FDD2B584D49}" sibTransId="{D067DD10-8D8B-4B48-8596-5795A01A91D2}"/>
    <dgm:cxn modelId="{02C75855-7214-4F44-8AC3-D37E8F3FFB79}" srcId="{C253FC29-45E3-41BE-87DF-6241F0068E23}" destId="{B5335175-D9D8-4787-8CB4-ACEF42CDCC0A}" srcOrd="1" destOrd="0" parTransId="{B33DF54C-50DA-4A3F-9985-C7DEEF207A80}" sibTransId="{3420D9D1-F944-4E4B-B0BC-35D96D082D32}"/>
    <dgm:cxn modelId="{7BD7A27A-B056-4FA4-B3B5-A22A149F712C}" type="presOf" srcId="{95A3CD84-2101-42A4-989F-C694B2AFA570}" destId="{1228835F-5C03-4463-9A75-8AA10EE86C69}" srcOrd="0" destOrd="0" presId="urn:microsoft.com/office/officeart/2005/8/layout/process4"/>
    <dgm:cxn modelId="{7266348E-B649-4A22-8EE3-129D5DD09679}" type="presOf" srcId="{C253FC29-45E3-41BE-87DF-6241F0068E23}" destId="{2ED38C1D-DCF9-47D1-A83A-AED50A54A018}" srcOrd="0" destOrd="0" presId="urn:microsoft.com/office/officeart/2005/8/layout/process4"/>
    <dgm:cxn modelId="{BAFF61D2-75DC-49EC-B952-2987F04E3538}" type="presOf" srcId="{0C15AD70-0205-4B17-BDF7-FDE1A0C31744}" destId="{3E92CFEF-AD2E-440B-8463-F46505FB0F18}" srcOrd="0" destOrd="0" presId="urn:microsoft.com/office/officeart/2005/8/layout/process4"/>
    <dgm:cxn modelId="{A5A697EA-6678-4369-8435-BA7A9156426B}" srcId="{C253FC29-45E3-41BE-87DF-6241F0068E23}" destId="{996FF0BB-EC4A-41DE-97F5-8067C911615B}" srcOrd="0" destOrd="0" parTransId="{867DFB56-C9CC-409C-B90A-B2C2129512C7}" sibTransId="{87310737-0F80-413A-9698-45BC0F1E5907}"/>
    <dgm:cxn modelId="{CD2E09F4-6046-46FD-8C1A-06A8FB6D6C5D}" type="presOf" srcId="{996FF0BB-EC4A-41DE-97F5-8067C911615B}" destId="{2EBDB103-7A7C-400F-AF00-9DADF1B20597}" srcOrd="0" destOrd="0" presId="urn:microsoft.com/office/officeart/2005/8/layout/process4"/>
    <dgm:cxn modelId="{5D8EAD6F-4DA8-41C3-8EFF-BB1CAD1C871A}" type="presParOf" srcId="{3E92CFEF-AD2E-440B-8463-F46505FB0F18}" destId="{03D03F73-3FAB-4A3E-8515-79B402C78F52}" srcOrd="0" destOrd="0" presId="urn:microsoft.com/office/officeart/2005/8/layout/process4"/>
    <dgm:cxn modelId="{2255AF09-4C38-4B94-93E2-CEC17E959EB6}" type="presParOf" srcId="{03D03F73-3FAB-4A3E-8515-79B402C78F52}" destId="{2ED38C1D-DCF9-47D1-A83A-AED50A54A018}" srcOrd="0" destOrd="0" presId="urn:microsoft.com/office/officeart/2005/8/layout/process4"/>
    <dgm:cxn modelId="{966351A2-4006-457B-A099-4F94998AF0E6}" type="presParOf" srcId="{03D03F73-3FAB-4A3E-8515-79B402C78F52}" destId="{91C6B16E-F017-43CA-957E-1114A4343366}" srcOrd="1" destOrd="0" presId="urn:microsoft.com/office/officeart/2005/8/layout/process4"/>
    <dgm:cxn modelId="{2EB85F99-4CE3-4385-A871-94B99C781E4B}" type="presParOf" srcId="{03D03F73-3FAB-4A3E-8515-79B402C78F52}" destId="{C22752E7-4D38-46CB-AF0D-96C045D0C43E}" srcOrd="2" destOrd="0" presId="urn:microsoft.com/office/officeart/2005/8/layout/process4"/>
    <dgm:cxn modelId="{F19888E0-C80F-41C5-9814-033729558E33}" type="presParOf" srcId="{C22752E7-4D38-46CB-AF0D-96C045D0C43E}" destId="{2EBDB103-7A7C-400F-AF00-9DADF1B20597}" srcOrd="0" destOrd="0" presId="urn:microsoft.com/office/officeart/2005/8/layout/process4"/>
    <dgm:cxn modelId="{B3F4348F-8F4E-4B62-A5F7-8D15399F510F}" type="presParOf" srcId="{C22752E7-4D38-46CB-AF0D-96C045D0C43E}" destId="{EF756399-6508-46E9-8AB6-56F70B236061}" srcOrd="1" destOrd="0" presId="urn:microsoft.com/office/officeart/2005/8/layout/process4"/>
    <dgm:cxn modelId="{7988AEC3-DEBC-4749-A801-E5C7E4B501C3}" type="presParOf" srcId="{3E92CFEF-AD2E-440B-8463-F46505FB0F18}" destId="{04213A4A-066E-47DE-A796-7F71C1B62B66}" srcOrd="1" destOrd="0" presId="urn:microsoft.com/office/officeart/2005/8/layout/process4"/>
    <dgm:cxn modelId="{629EAA9D-1761-450C-9A4F-C57483D06F28}" type="presParOf" srcId="{3E92CFEF-AD2E-440B-8463-F46505FB0F18}" destId="{E3B542D4-9481-4B0E-B5FC-2AD481048AE9}" srcOrd="2" destOrd="0" presId="urn:microsoft.com/office/officeart/2005/8/layout/process4"/>
    <dgm:cxn modelId="{0A3592FC-4B66-4911-97B7-9C3590E1D017}" type="presParOf" srcId="{E3B542D4-9481-4B0E-B5FC-2AD481048AE9}" destId="{1228835F-5C03-4463-9A75-8AA10EE86C69}" srcOrd="0" destOrd="0" presId="urn:microsoft.com/office/officeart/2005/8/layout/process4"/>
    <dgm:cxn modelId="{A3BFEE2D-F917-45EA-AB7A-D7B2141EC0B4}" type="presParOf" srcId="{3E92CFEF-AD2E-440B-8463-F46505FB0F18}" destId="{9857943B-49E2-472C-953B-673E38336194}" srcOrd="3" destOrd="0" presId="urn:microsoft.com/office/officeart/2005/8/layout/process4"/>
    <dgm:cxn modelId="{92B8450B-64C0-45A2-ACC7-FE754E0EB9F6}" type="presParOf" srcId="{3E92CFEF-AD2E-440B-8463-F46505FB0F18}" destId="{8AD232D3-825F-4427-9D06-5159A6670B35}" srcOrd="4" destOrd="0" presId="urn:microsoft.com/office/officeart/2005/8/layout/process4"/>
    <dgm:cxn modelId="{D7A63BA1-CD52-4370-99E1-2444216BF582}" type="presParOf" srcId="{8AD232D3-825F-4427-9D06-5159A6670B35}" destId="{94C362CF-C9B2-4275-87D4-5C2DE43D93D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66E72A-E459-43B4-BE36-C79F6D482E95}"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0F302A52-6CDC-4E8B-A435-592CC7BE1D57}">
      <dgm:prSet/>
      <dgm:spPr/>
      <dgm:t>
        <a:bodyPr/>
        <a:lstStyle/>
        <a:p>
          <a:r>
            <a:rPr lang="en-US" b="0" i="0"/>
            <a:t>Mapping rules define the information passed from the source product to the destination product, and thereby to downstream systems. Although you may want to pass the attribute or field data "as is", you don't have to. </a:t>
          </a:r>
          <a:endParaRPr lang="en-US"/>
        </a:p>
      </dgm:t>
    </dgm:pt>
    <dgm:pt modelId="{C9405FC3-FB99-40AB-A4B6-7E44A5308942}" type="parTrans" cxnId="{5CA8BB0C-2B54-483C-BA21-F555C18BAF52}">
      <dgm:prSet/>
      <dgm:spPr/>
      <dgm:t>
        <a:bodyPr/>
        <a:lstStyle/>
        <a:p>
          <a:endParaRPr lang="en-US"/>
        </a:p>
      </dgm:t>
    </dgm:pt>
    <dgm:pt modelId="{9ACBB73F-0753-4048-99BB-E5346669A394}" type="sibTrans" cxnId="{5CA8BB0C-2B54-483C-BA21-F555C18BAF52}">
      <dgm:prSet/>
      <dgm:spPr/>
      <dgm:t>
        <a:bodyPr/>
        <a:lstStyle/>
        <a:p>
          <a:endParaRPr lang="en-US"/>
        </a:p>
      </dgm:t>
    </dgm:pt>
    <dgm:pt modelId="{E32BB5C7-4BEB-4B59-A7CA-DE03B6F394B3}">
      <dgm:prSet/>
      <dgm:spPr/>
      <dgm:t>
        <a:bodyPr/>
        <a:lstStyle/>
        <a:p>
          <a:r>
            <a:rPr lang="en-US" b="0" i="0"/>
            <a:t>There are three different types of Mapping Rules.</a:t>
          </a:r>
          <a:endParaRPr lang="en-US"/>
        </a:p>
      </dgm:t>
    </dgm:pt>
    <dgm:pt modelId="{E62F3727-FF7E-46AF-B482-C8BA546D53B8}" type="parTrans" cxnId="{0E825589-12E0-423E-ACDA-8D2E0E521FF6}">
      <dgm:prSet/>
      <dgm:spPr/>
      <dgm:t>
        <a:bodyPr/>
        <a:lstStyle/>
        <a:p>
          <a:endParaRPr lang="en-US"/>
        </a:p>
      </dgm:t>
    </dgm:pt>
    <dgm:pt modelId="{E831C2E3-8BE9-4879-BD59-BD1E3AD87B6F}" type="sibTrans" cxnId="{0E825589-12E0-423E-ACDA-8D2E0E521FF6}">
      <dgm:prSet/>
      <dgm:spPr/>
      <dgm:t>
        <a:bodyPr/>
        <a:lstStyle/>
        <a:p>
          <a:endParaRPr lang="en-US"/>
        </a:p>
      </dgm:t>
    </dgm:pt>
    <dgm:pt modelId="{89FC515B-8746-4779-A235-BEE3B99CEED6}">
      <dgm:prSet/>
      <dgm:spPr/>
      <dgm:t>
        <a:bodyPr/>
        <a:lstStyle/>
        <a:p>
          <a:r>
            <a:rPr lang="en-US" b="1" i="0"/>
            <a:t>Ad-verbatim</a:t>
          </a:r>
          <a:r>
            <a:rPr lang="en-US" b="0" i="0"/>
            <a:t> - Copies the value from source to destination, without changing it. This simply passes data through untouched. </a:t>
          </a:r>
          <a:endParaRPr lang="en-US"/>
        </a:p>
      </dgm:t>
    </dgm:pt>
    <dgm:pt modelId="{5F575E1C-78D7-41F2-8F5A-EEC13B569389}" type="parTrans" cxnId="{60B11D72-5980-4BA5-8220-59A105441A66}">
      <dgm:prSet/>
      <dgm:spPr/>
      <dgm:t>
        <a:bodyPr/>
        <a:lstStyle/>
        <a:p>
          <a:endParaRPr lang="en-US"/>
        </a:p>
      </dgm:t>
    </dgm:pt>
    <dgm:pt modelId="{00911792-6A5A-41AE-89CC-F66B0497C73C}" type="sibTrans" cxnId="{60B11D72-5980-4BA5-8220-59A105441A66}">
      <dgm:prSet/>
      <dgm:spPr/>
      <dgm:t>
        <a:bodyPr/>
        <a:lstStyle/>
        <a:p>
          <a:endParaRPr lang="en-US"/>
        </a:p>
      </dgm:t>
    </dgm:pt>
    <dgm:pt modelId="{6D297FCD-1C77-4846-9A66-E6F56C345FA1}">
      <dgm:prSet/>
      <dgm:spPr/>
      <dgm:t>
        <a:bodyPr/>
        <a:lstStyle/>
        <a:p>
          <a:r>
            <a:rPr lang="en-US" b="1" i="0"/>
            <a:t>List</a:t>
          </a:r>
          <a:r>
            <a:rPr lang="en-US" b="0" i="0"/>
            <a:t> - Transforms the source value to a new destination value. For example, map a "Gold" or "Silver" plan to a specific throughput speed such as "100Mbps" or "80Mbps".</a:t>
          </a:r>
          <a:endParaRPr lang="en-US"/>
        </a:p>
      </dgm:t>
    </dgm:pt>
    <dgm:pt modelId="{ADCFB2A5-00DE-4587-AEF5-7D59F2818135}" type="parTrans" cxnId="{FB1467CB-DF5C-4634-9462-DD4141C3ED67}">
      <dgm:prSet/>
      <dgm:spPr/>
      <dgm:t>
        <a:bodyPr/>
        <a:lstStyle/>
        <a:p>
          <a:endParaRPr lang="en-US"/>
        </a:p>
      </dgm:t>
    </dgm:pt>
    <dgm:pt modelId="{0D3D1DBC-5C30-4787-BC5B-465072ECDA9C}" type="sibTrans" cxnId="{FB1467CB-DF5C-4634-9462-DD4141C3ED67}">
      <dgm:prSet/>
      <dgm:spPr/>
      <dgm:t>
        <a:bodyPr/>
        <a:lstStyle/>
        <a:p>
          <a:endParaRPr lang="en-US"/>
        </a:p>
      </dgm:t>
    </dgm:pt>
    <dgm:pt modelId="{23220B26-C949-429A-9566-71D9B98F8D58}">
      <dgm:prSet/>
      <dgm:spPr/>
      <dgm:t>
        <a:bodyPr/>
        <a:lstStyle/>
        <a:p>
          <a:r>
            <a:rPr lang="en-US" b="1" i="0"/>
            <a:t>Static</a:t>
          </a:r>
          <a:r>
            <a:rPr lang="en-US" b="0" i="0"/>
            <a:t> - Set a predefined value for the destination attribute.</a:t>
          </a:r>
          <a:endParaRPr lang="en-US"/>
        </a:p>
      </dgm:t>
    </dgm:pt>
    <dgm:pt modelId="{D662EDB1-DCB8-465C-906A-ED19D9565502}" type="parTrans" cxnId="{7BA5FC76-8D18-4541-85F5-C4D7B03AAC5B}">
      <dgm:prSet/>
      <dgm:spPr/>
      <dgm:t>
        <a:bodyPr/>
        <a:lstStyle/>
        <a:p>
          <a:endParaRPr lang="en-US"/>
        </a:p>
      </dgm:t>
    </dgm:pt>
    <dgm:pt modelId="{DCC2BA39-403F-4C91-A0FA-C0703D664CF6}" type="sibTrans" cxnId="{7BA5FC76-8D18-4541-85F5-C4D7B03AAC5B}">
      <dgm:prSet/>
      <dgm:spPr/>
      <dgm:t>
        <a:bodyPr/>
        <a:lstStyle/>
        <a:p>
          <a:endParaRPr lang="en-US"/>
        </a:p>
      </dgm:t>
    </dgm:pt>
    <dgm:pt modelId="{F8F7B447-5801-4772-8738-B3476E5BCC82}" type="pres">
      <dgm:prSet presAssocID="{9766E72A-E459-43B4-BE36-C79F6D482E95}" presName="Name0" presStyleCnt="0">
        <dgm:presLayoutVars>
          <dgm:dir/>
          <dgm:animLvl val="lvl"/>
          <dgm:resizeHandles val="exact"/>
        </dgm:presLayoutVars>
      </dgm:prSet>
      <dgm:spPr/>
    </dgm:pt>
    <dgm:pt modelId="{0242EC1A-F435-4276-8B69-7907B274CFE4}" type="pres">
      <dgm:prSet presAssocID="{E32BB5C7-4BEB-4B59-A7CA-DE03B6F394B3}" presName="boxAndChildren" presStyleCnt="0"/>
      <dgm:spPr/>
    </dgm:pt>
    <dgm:pt modelId="{4B6D0D38-1F14-400E-9444-9F891ADF1A99}" type="pres">
      <dgm:prSet presAssocID="{E32BB5C7-4BEB-4B59-A7CA-DE03B6F394B3}" presName="parentTextBox" presStyleLbl="node1" presStyleIdx="0" presStyleCnt="2"/>
      <dgm:spPr/>
    </dgm:pt>
    <dgm:pt modelId="{96EFEE65-DE7E-445B-8223-78D61B2457C9}" type="pres">
      <dgm:prSet presAssocID="{E32BB5C7-4BEB-4B59-A7CA-DE03B6F394B3}" presName="entireBox" presStyleLbl="node1" presStyleIdx="0" presStyleCnt="2"/>
      <dgm:spPr/>
    </dgm:pt>
    <dgm:pt modelId="{FB69F8F4-8941-4E34-8099-A2256D0B09D4}" type="pres">
      <dgm:prSet presAssocID="{E32BB5C7-4BEB-4B59-A7CA-DE03B6F394B3}" presName="descendantBox" presStyleCnt="0"/>
      <dgm:spPr/>
    </dgm:pt>
    <dgm:pt modelId="{3FD3CA20-FB8D-4FB7-BC0A-D23AA9A86E77}" type="pres">
      <dgm:prSet presAssocID="{89FC515B-8746-4779-A235-BEE3B99CEED6}" presName="childTextBox" presStyleLbl="fgAccFollowNode1" presStyleIdx="0" presStyleCnt="3">
        <dgm:presLayoutVars>
          <dgm:bulletEnabled val="1"/>
        </dgm:presLayoutVars>
      </dgm:prSet>
      <dgm:spPr/>
    </dgm:pt>
    <dgm:pt modelId="{F82E74E1-F3BF-4512-B4D4-3BA99518031E}" type="pres">
      <dgm:prSet presAssocID="{6D297FCD-1C77-4846-9A66-E6F56C345FA1}" presName="childTextBox" presStyleLbl="fgAccFollowNode1" presStyleIdx="1" presStyleCnt="3">
        <dgm:presLayoutVars>
          <dgm:bulletEnabled val="1"/>
        </dgm:presLayoutVars>
      </dgm:prSet>
      <dgm:spPr/>
    </dgm:pt>
    <dgm:pt modelId="{843D93C6-AC6A-43A4-BD0D-1EE485027115}" type="pres">
      <dgm:prSet presAssocID="{23220B26-C949-429A-9566-71D9B98F8D58}" presName="childTextBox" presStyleLbl="fgAccFollowNode1" presStyleIdx="2" presStyleCnt="3">
        <dgm:presLayoutVars>
          <dgm:bulletEnabled val="1"/>
        </dgm:presLayoutVars>
      </dgm:prSet>
      <dgm:spPr/>
    </dgm:pt>
    <dgm:pt modelId="{E93E5B0A-F496-45DD-A416-E2FED2C3EBEE}" type="pres">
      <dgm:prSet presAssocID="{9ACBB73F-0753-4048-99BB-E5346669A394}" presName="sp" presStyleCnt="0"/>
      <dgm:spPr/>
    </dgm:pt>
    <dgm:pt modelId="{8B5A2287-1F0E-4B61-8678-5F3A345088A6}" type="pres">
      <dgm:prSet presAssocID="{0F302A52-6CDC-4E8B-A435-592CC7BE1D57}" presName="arrowAndChildren" presStyleCnt="0"/>
      <dgm:spPr/>
    </dgm:pt>
    <dgm:pt modelId="{3B9E70E6-BE31-42F3-BB38-297C27187425}" type="pres">
      <dgm:prSet presAssocID="{0F302A52-6CDC-4E8B-A435-592CC7BE1D57}" presName="parentTextArrow" presStyleLbl="node1" presStyleIdx="1" presStyleCnt="2"/>
      <dgm:spPr/>
    </dgm:pt>
  </dgm:ptLst>
  <dgm:cxnLst>
    <dgm:cxn modelId="{DE01BD0A-9FFA-4075-AFD1-658B4D99E268}" type="presOf" srcId="{0F302A52-6CDC-4E8B-A435-592CC7BE1D57}" destId="{3B9E70E6-BE31-42F3-BB38-297C27187425}" srcOrd="0" destOrd="0" presId="urn:microsoft.com/office/officeart/2005/8/layout/process4"/>
    <dgm:cxn modelId="{70AB870C-7C85-4EA5-8416-3DB4405A7DBD}" type="presOf" srcId="{6D297FCD-1C77-4846-9A66-E6F56C345FA1}" destId="{F82E74E1-F3BF-4512-B4D4-3BA99518031E}" srcOrd="0" destOrd="0" presId="urn:microsoft.com/office/officeart/2005/8/layout/process4"/>
    <dgm:cxn modelId="{5CA8BB0C-2B54-483C-BA21-F555C18BAF52}" srcId="{9766E72A-E459-43B4-BE36-C79F6D482E95}" destId="{0F302A52-6CDC-4E8B-A435-592CC7BE1D57}" srcOrd="0" destOrd="0" parTransId="{C9405FC3-FB99-40AB-A4B6-7E44A5308942}" sibTransId="{9ACBB73F-0753-4048-99BB-E5346669A394}"/>
    <dgm:cxn modelId="{6D272E14-6761-4519-8F56-BF04DB506B27}" type="presOf" srcId="{23220B26-C949-429A-9566-71D9B98F8D58}" destId="{843D93C6-AC6A-43A4-BD0D-1EE485027115}" srcOrd="0" destOrd="0" presId="urn:microsoft.com/office/officeart/2005/8/layout/process4"/>
    <dgm:cxn modelId="{D8299B69-2D6F-4AE4-A255-420597AAE786}" type="presOf" srcId="{89FC515B-8746-4779-A235-BEE3B99CEED6}" destId="{3FD3CA20-FB8D-4FB7-BC0A-D23AA9A86E77}" srcOrd="0" destOrd="0" presId="urn:microsoft.com/office/officeart/2005/8/layout/process4"/>
    <dgm:cxn modelId="{60B11D72-5980-4BA5-8220-59A105441A66}" srcId="{E32BB5C7-4BEB-4B59-A7CA-DE03B6F394B3}" destId="{89FC515B-8746-4779-A235-BEE3B99CEED6}" srcOrd="0" destOrd="0" parTransId="{5F575E1C-78D7-41F2-8F5A-EEC13B569389}" sibTransId="{00911792-6A5A-41AE-89CC-F66B0497C73C}"/>
    <dgm:cxn modelId="{7BA5FC76-8D18-4541-85F5-C4D7B03AAC5B}" srcId="{E32BB5C7-4BEB-4B59-A7CA-DE03B6F394B3}" destId="{23220B26-C949-429A-9566-71D9B98F8D58}" srcOrd="2" destOrd="0" parTransId="{D662EDB1-DCB8-465C-906A-ED19D9565502}" sibTransId="{DCC2BA39-403F-4C91-A0FA-C0703D664CF6}"/>
    <dgm:cxn modelId="{BE845288-1C99-4DF7-B05F-B1EE22DB1FCF}" type="presOf" srcId="{E32BB5C7-4BEB-4B59-A7CA-DE03B6F394B3}" destId="{96EFEE65-DE7E-445B-8223-78D61B2457C9}" srcOrd="1" destOrd="0" presId="urn:microsoft.com/office/officeart/2005/8/layout/process4"/>
    <dgm:cxn modelId="{0E825589-12E0-423E-ACDA-8D2E0E521FF6}" srcId="{9766E72A-E459-43B4-BE36-C79F6D482E95}" destId="{E32BB5C7-4BEB-4B59-A7CA-DE03B6F394B3}" srcOrd="1" destOrd="0" parTransId="{E62F3727-FF7E-46AF-B482-C8BA546D53B8}" sibTransId="{E831C2E3-8BE9-4879-BD59-BD1E3AD87B6F}"/>
    <dgm:cxn modelId="{A3A8978E-D1D6-47D1-B245-339FD0DCDAB2}" type="presOf" srcId="{E32BB5C7-4BEB-4B59-A7CA-DE03B6F394B3}" destId="{4B6D0D38-1F14-400E-9444-9F891ADF1A99}" srcOrd="0" destOrd="0" presId="urn:microsoft.com/office/officeart/2005/8/layout/process4"/>
    <dgm:cxn modelId="{FB1467CB-DF5C-4634-9462-DD4141C3ED67}" srcId="{E32BB5C7-4BEB-4B59-A7CA-DE03B6F394B3}" destId="{6D297FCD-1C77-4846-9A66-E6F56C345FA1}" srcOrd="1" destOrd="0" parTransId="{ADCFB2A5-00DE-4587-AEF5-7D59F2818135}" sibTransId="{0D3D1DBC-5C30-4787-BC5B-465072ECDA9C}"/>
    <dgm:cxn modelId="{735AD9CD-5F57-47EC-95ED-F07179CEB421}" type="presOf" srcId="{9766E72A-E459-43B4-BE36-C79F6D482E95}" destId="{F8F7B447-5801-4772-8738-B3476E5BCC82}" srcOrd="0" destOrd="0" presId="urn:microsoft.com/office/officeart/2005/8/layout/process4"/>
    <dgm:cxn modelId="{4FBCB929-FF73-4929-ADF3-E22FB741A47A}" type="presParOf" srcId="{F8F7B447-5801-4772-8738-B3476E5BCC82}" destId="{0242EC1A-F435-4276-8B69-7907B274CFE4}" srcOrd="0" destOrd="0" presId="urn:microsoft.com/office/officeart/2005/8/layout/process4"/>
    <dgm:cxn modelId="{568FD8BA-5323-4904-A8E1-514F94C8717D}" type="presParOf" srcId="{0242EC1A-F435-4276-8B69-7907B274CFE4}" destId="{4B6D0D38-1F14-400E-9444-9F891ADF1A99}" srcOrd="0" destOrd="0" presId="urn:microsoft.com/office/officeart/2005/8/layout/process4"/>
    <dgm:cxn modelId="{B729E3D7-2781-48E2-BB3C-3F3C4423E1CE}" type="presParOf" srcId="{0242EC1A-F435-4276-8B69-7907B274CFE4}" destId="{96EFEE65-DE7E-445B-8223-78D61B2457C9}" srcOrd="1" destOrd="0" presId="urn:microsoft.com/office/officeart/2005/8/layout/process4"/>
    <dgm:cxn modelId="{73935565-F157-4E1A-AC61-BC499D60848E}" type="presParOf" srcId="{0242EC1A-F435-4276-8B69-7907B274CFE4}" destId="{FB69F8F4-8941-4E34-8099-A2256D0B09D4}" srcOrd="2" destOrd="0" presId="urn:microsoft.com/office/officeart/2005/8/layout/process4"/>
    <dgm:cxn modelId="{BED33D8B-7CDD-4136-B9FB-74BECEEF1E18}" type="presParOf" srcId="{FB69F8F4-8941-4E34-8099-A2256D0B09D4}" destId="{3FD3CA20-FB8D-4FB7-BC0A-D23AA9A86E77}" srcOrd="0" destOrd="0" presId="urn:microsoft.com/office/officeart/2005/8/layout/process4"/>
    <dgm:cxn modelId="{B5A8B8AE-9C86-4952-A8D7-9DD4D6948B78}" type="presParOf" srcId="{FB69F8F4-8941-4E34-8099-A2256D0B09D4}" destId="{F82E74E1-F3BF-4512-B4D4-3BA99518031E}" srcOrd="1" destOrd="0" presId="urn:microsoft.com/office/officeart/2005/8/layout/process4"/>
    <dgm:cxn modelId="{847B7171-8525-4B6E-84B4-0BB319F78AD4}" type="presParOf" srcId="{FB69F8F4-8941-4E34-8099-A2256D0B09D4}" destId="{843D93C6-AC6A-43A4-BD0D-1EE485027115}" srcOrd="2" destOrd="0" presId="urn:microsoft.com/office/officeart/2005/8/layout/process4"/>
    <dgm:cxn modelId="{794AC941-EAEE-4C45-AEA4-5D4096FE7A82}" type="presParOf" srcId="{F8F7B447-5801-4772-8738-B3476E5BCC82}" destId="{E93E5B0A-F496-45DD-A416-E2FED2C3EBEE}" srcOrd="1" destOrd="0" presId="urn:microsoft.com/office/officeart/2005/8/layout/process4"/>
    <dgm:cxn modelId="{9BCBF854-E551-4D00-B8DE-BBC7B321F5D1}" type="presParOf" srcId="{F8F7B447-5801-4772-8738-B3476E5BCC82}" destId="{8B5A2287-1F0E-4B61-8678-5F3A345088A6}" srcOrd="2" destOrd="0" presId="urn:microsoft.com/office/officeart/2005/8/layout/process4"/>
    <dgm:cxn modelId="{40055376-22A2-45AB-BDC9-EF23939B6184}" type="presParOf" srcId="{8B5A2287-1F0E-4B61-8678-5F3A345088A6}" destId="{3B9E70E6-BE31-42F3-BB38-297C2718742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57509D-77D4-4B86-AEF7-BED07A396FF0}"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28C9D096-0568-4046-8962-4567ABA5EDF2}">
      <dgm:prSet/>
      <dgm:spPr/>
      <dgm:t>
        <a:bodyPr/>
        <a:lstStyle/>
        <a:p>
          <a:r>
            <a:rPr lang="en-US"/>
            <a:t>Milestone</a:t>
          </a:r>
        </a:p>
      </dgm:t>
    </dgm:pt>
    <dgm:pt modelId="{6081F507-807E-4B3A-A031-30A1332610DE}" type="parTrans" cxnId="{411EA4E4-2139-4C82-88E2-3AB7585A3B8C}">
      <dgm:prSet/>
      <dgm:spPr/>
      <dgm:t>
        <a:bodyPr/>
        <a:lstStyle/>
        <a:p>
          <a:endParaRPr lang="en-US"/>
        </a:p>
      </dgm:t>
    </dgm:pt>
    <dgm:pt modelId="{3A50A564-2828-423A-B81A-F049AE4411EF}" type="sibTrans" cxnId="{411EA4E4-2139-4C82-88E2-3AB7585A3B8C}">
      <dgm:prSet/>
      <dgm:spPr/>
      <dgm:t>
        <a:bodyPr/>
        <a:lstStyle/>
        <a:p>
          <a:endParaRPr lang="en-US"/>
        </a:p>
      </dgm:t>
    </dgm:pt>
    <dgm:pt modelId="{0BADEC60-DAC0-4543-8667-BC17ADF58F9B}">
      <dgm:prSet/>
      <dgm:spPr/>
      <dgm:t>
        <a:bodyPr/>
        <a:lstStyle/>
        <a:p>
          <a:r>
            <a:rPr lang="en-US" b="0" i="0"/>
            <a:t>A simple task used as a marker in the fulfilment process. </a:t>
          </a:r>
          <a:endParaRPr lang="en-US"/>
        </a:p>
      </dgm:t>
    </dgm:pt>
    <dgm:pt modelId="{3317FDEC-BDCE-4AFF-9F68-F4EA4D6407D8}" type="parTrans" cxnId="{80CF3EEB-09B5-44F4-914A-B5CA94EC5FC1}">
      <dgm:prSet/>
      <dgm:spPr/>
      <dgm:t>
        <a:bodyPr/>
        <a:lstStyle/>
        <a:p>
          <a:endParaRPr lang="en-US"/>
        </a:p>
      </dgm:t>
    </dgm:pt>
    <dgm:pt modelId="{070EF6A6-183E-4F64-922E-6017119E45C8}" type="sibTrans" cxnId="{80CF3EEB-09B5-44F4-914A-B5CA94EC5FC1}">
      <dgm:prSet/>
      <dgm:spPr/>
      <dgm:t>
        <a:bodyPr/>
        <a:lstStyle/>
        <a:p>
          <a:endParaRPr lang="en-US"/>
        </a:p>
      </dgm:t>
    </dgm:pt>
    <dgm:pt modelId="{4B94BDDC-FFDE-4FA2-946C-E7487F3340D5}">
      <dgm:prSet/>
      <dgm:spPr/>
      <dgm:t>
        <a:bodyPr/>
        <a:lstStyle/>
        <a:p>
          <a:r>
            <a:rPr lang="en-US" b="0" i="0"/>
            <a:t>There is a saying "</a:t>
          </a:r>
          <a:r>
            <a:rPr lang="en-US" b="0" i="1"/>
            <a:t>Love never fails</a:t>
          </a:r>
          <a:r>
            <a:rPr lang="en-US" b="0" i="0"/>
            <a:t>"... well Milestones don't either! They always evaluate to True.</a:t>
          </a:r>
          <a:endParaRPr lang="en-US"/>
        </a:p>
      </dgm:t>
    </dgm:pt>
    <dgm:pt modelId="{177BE5FB-D586-4963-B05A-55A72A6257BE}" type="parTrans" cxnId="{ED85580F-35BF-4D60-B038-943BA584216D}">
      <dgm:prSet/>
      <dgm:spPr/>
      <dgm:t>
        <a:bodyPr/>
        <a:lstStyle/>
        <a:p>
          <a:endParaRPr lang="en-US"/>
        </a:p>
      </dgm:t>
    </dgm:pt>
    <dgm:pt modelId="{1752A8D6-F033-4FD4-91C7-A7BF1EB54079}" type="sibTrans" cxnId="{ED85580F-35BF-4D60-B038-943BA584216D}">
      <dgm:prSet/>
      <dgm:spPr/>
      <dgm:t>
        <a:bodyPr/>
        <a:lstStyle/>
        <a:p>
          <a:endParaRPr lang="en-US"/>
        </a:p>
      </dgm:t>
    </dgm:pt>
    <dgm:pt modelId="{77CFA95B-3F9B-48FF-871F-A212F3BD625B}">
      <dgm:prSet/>
      <dgm:spPr/>
      <dgm:t>
        <a:bodyPr/>
        <a:lstStyle/>
        <a:p>
          <a:r>
            <a:rPr lang="en-US"/>
            <a:t>Manual Task</a:t>
          </a:r>
        </a:p>
      </dgm:t>
    </dgm:pt>
    <dgm:pt modelId="{22883DB7-46CC-494A-A03E-47E79D6647E6}" type="parTrans" cxnId="{4790F7E1-76D9-4EAC-A8D0-746A183A192D}">
      <dgm:prSet/>
      <dgm:spPr/>
      <dgm:t>
        <a:bodyPr/>
        <a:lstStyle/>
        <a:p>
          <a:endParaRPr lang="en-US"/>
        </a:p>
      </dgm:t>
    </dgm:pt>
    <dgm:pt modelId="{7E40858E-10E6-4D64-A464-C7A2E938710A}" type="sibTrans" cxnId="{4790F7E1-76D9-4EAC-A8D0-746A183A192D}">
      <dgm:prSet/>
      <dgm:spPr/>
      <dgm:t>
        <a:bodyPr/>
        <a:lstStyle/>
        <a:p>
          <a:endParaRPr lang="en-US"/>
        </a:p>
      </dgm:t>
    </dgm:pt>
    <dgm:pt modelId="{D8D62C60-E484-4849-87FD-B7919354D17D}">
      <dgm:prSet/>
      <dgm:spPr/>
      <dgm:t>
        <a:bodyPr/>
        <a:lstStyle/>
        <a:p>
          <a:r>
            <a:rPr lang="en-US" b="0" i="0"/>
            <a:t>As implied by the name, a Manual Task is used when user input is needed at a particular place in the fulfilment flow. Common examples are supervisor approval, a credit check, or purchasing more coffee for the break room. Manual Tasks are placed in Manual Queues, where they can be taken off the queue, worked on, and eventually completed.</a:t>
          </a:r>
          <a:endParaRPr lang="en-US"/>
        </a:p>
      </dgm:t>
    </dgm:pt>
    <dgm:pt modelId="{98FC3978-B7E1-48F5-8395-688F4519DD8D}" type="parTrans" cxnId="{BBFD38F0-B61B-4279-B251-F6D73C428F6B}">
      <dgm:prSet/>
      <dgm:spPr/>
      <dgm:t>
        <a:bodyPr/>
        <a:lstStyle/>
        <a:p>
          <a:endParaRPr lang="en-US"/>
        </a:p>
      </dgm:t>
    </dgm:pt>
    <dgm:pt modelId="{1C2EB103-BE86-4283-AA69-CB00B376D496}" type="sibTrans" cxnId="{BBFD38F0-B61B-4279-B251-F6D73C428F6B}">
      <dgm:prSet/>
      <dgm:spPr/>
      <dgm:t>
        <a:bodyPr/>
        <a:lstStyle/>
        <a:p>
          <a:endParaRPr lang="en-US"/>
        </a:p>
      </dgm:t>
    </dgm:pt>
    <dgm:pt modelId="{5D81FF8A-1AEC-466B-AFB8-4837F3B6C882}">
      <dgm:prSet/>
      <dgm:spPr/>
      <dgm:t>
        <a:bodyPr/>
        <a:lstStyle/>
        <a:p>
          <a:r>
            <a:rPr lang="en-US"/>
            <a:t>Auto Task</a:t>
          </a:r>
        </a:p>
      </dgm:t>
    </dgm:pt>
    <dgm:pt modelId="{166F56A6-67D8-4855-B1DE-57E2A0CFD48A}" type="parTrans" cxnId="{D3076C74-391B-45C0-9450-5FE9D9FF1BBB}">
      <dgm:prSet/>
      <dgm:spPr/>
      <dgm:t>
        <a:bodyPr/>
        <a:lstStyle/>
        <a:p>
          <a:endParaRPr lang="en-US"/>
        </a:p>
      </dgm:t>
    </dgm:pt>
    <dgm:pt modelId="{CB081F46-E53B-467F-9896-7342C8EA5F62}" type="sibTrans" cxnId="{D3076C74-391B-45C0-9450-5FE9D9FF1BBB}">
      <dgm:prSet/>
      <dgm:spPr/>
      <dgm:t>
        <a:bodyPr/>
        <a:lstStyle/>
        <a:p>
          <a:endParaRPr lang="en-US"/>
        </a:p>
      </dgm:t>
    </dgm:pt>
    <dgm:pt modelId="{79018C72-98DD-4680-8C1B-A0B946016856}">
      <dgm:prSet/>
      <dgm:spPr/>
      <dgm:t>
        <a:bodyPr/>
        <a:lstStyle/>
        <a:p>
          <a:r>
            <a:rPr lang="en-US" b="0" i="0"/>
            <a:t>Auto-tasks are tasks that automatically execute by invoking an Apex class associated with the orchestration item. The most common example for an Auto-Task is creating assets for an order as one of the last steps in order fulfillment. Salesforce Industries provides an Apex class called </a:t>
          </a:r>
          <a:r>
            <a:rPr lang="en-US" b="1" i="0"/>
            <a:t>XOMAutoTaskAssetizer</a:t>
          </a:r>
          <a:r>
            <a:rPr lang="en-US" b="0" i="0"/>
            <a:t> out of the box to accomplish this. </a:t>
          </a:r>
          <a:endParaRPr lang="en-US"/>
        </a:p>
      </dgm:t>
    </dgm:pt>
    <dgm:pt modelId="{0859C848-BBDD-4EF3-AD1F-8E49725B949C}" type="parTrans" cxnId="{247C1734-838D-4720-B786-E3EE17A9C5CF}">
      <dgm:prSet/>
      <dgm:spPr/>
      <dgm:t>
        <a:bodyPr/>
        <a:lstStyle/>
        <a:p>
          <a:endParaRPr lang="en-US"/>
        </a:p>
      </dgm:t>
    </dgm:pt>
    <dgm:pt modelId="{C472C81D-CDDA-41D9-A656-6B379D1B7EC0}" type="sibTrans" cxnId="{247C1734-838D-4720-B786-E3EE17A9C5CF}">
      <dgm:prSet/>
      <dgm:spPr/>
      <dgm:t>
        <a:bodyPr/>
        <a:lstStyle/>
        <a:p>
          <a:endParaRPr lang="en-US"/>
        </a:p>
      </dgm:t>
    </dgm:pt>
    <dgm:pt modelId="{0C4896B2-7310-447E-8302-217AA14BA117}">
      <dgm:prSet/>
      <dgm:spPr/>
      <dgm:t>
        <a:bodyPr/>
        <a:lstStyle/>
        <a:p>
          <a:r>
            <a:rPr lang="en-US" b="0" i="0"/>
            <a:t>It's considered best practice to create assets as the second to last task in the orchestration plan. (Basically, to assetize just prior to completing orchestration with a Milestone that can't fail.)</a:t>
          </a:r>
          <a:endParaRPr lang="en-US"/>
        </a:p>
      </dgm:t>
    </dgm:pt>
    <dgm:pt modelId="{318A17AD-88DC-4FF4-8152-A3973E8B82A9}" type="parTrans" cxnId="{FE80542E-51AB-4529-8EC3-0E7630ED17DF}">
      <dgm:prSet/>
      <dgm:spPr/>
      <dgm:t>
        <a:bodyPr/>
        <a:lstStyle/>
        <a:p>
          <a:endParaRPr lang="en-US"/>
        </a:p>
      </dgm:t>
    </dgm:pt>
    <dgm:pt modelId="{89DDE6CB-8914-4574-B84F-4BEDAF9F29E1}" type="sibTrans" cxnId="{FE80542E-51AB-4529-8EC3-0E7630ED17DF}">
      <dgm:prSet/>
      <dgm:spPr/>
      <dgm:t>
        <a:bodyPr/>
        <a:lstStyle/>
        <a:p>
          <a:endParaRPr lang="en-US"/>
        </a:p>
      </dgm:t>
    </dgm:pt>
    <dgm:pt modelId="{B53673C6-42AD-4630-8A10-1C35DC0DC58A}">
      <dgm:prSet/>
      <dgm:spPr/>
      <dgm:t>
        <a:bodyPr/>
        <a:lstStyle/>
        <a:p>
          <a:r>
            <a:rPr lang="en-US"/>
            <a:t>CallOut</a:t>
          </a:r>
        </a:p>
      </dgm:t>
    </dgm:pt>
    <dgm:pt modelId="{393B3875-F924-479B-B967-106E042D8501}" type="parTrans" cxnId="{C1491BA7-B617-4285-B13A-217F965E0C02}">
      <dgm:prSet/>
      <dgm:spPr/>
      <dgm:t>
        <a:bodyPr/>
        <a:lstStyle/>
        <a:p>
          <a:endParaRPr lang="en-US"/>
        </a:p>
      </dgm:t>
    </dgm:pt>
    <dgm:pt modelId="{D875D009-A6A5-4776-99BE-AC65E142A255}" type="sibTrans" cxnId="{C1491BA7-B617-4285-B13A-217F965E0C02}">
      <dgm:prSet/>
      <dgm:spPr/>
      <dgm:t>
        <a:bodyPr/>
        <a:lstStyle/>
        <a:p>
          <a:endParaRPr lang="en-US"/>
        </a:p>
      </dgm:t>
    </dgm:pt>
    <dgm:pt modelId="{D689BFCB-F5B3-4298-8C4A-9F7DBD05F7B2}">
      <dgm:prSet/>
      <dgm:spPr/>
      <dgm:t>
        <a:bodyPr/>
        <a:lstStyle/>
        <a:p>
          <a:r>
            <a:rPr lang="en-US" b="0" i="0"/>
            <a:t>A Callout is an automated interaction with an external fulfilment system using a web service or RESTful API. Again, common examples include billing systems, scheduling systems, inventory systems, etc. Although they are often third party systems, they could be internal systems as well</a:t>
          </a:r>
          <a:endParaRPr lang="en-US"/>
        </a:p>
      </dgm:t>
    </dgm:pt>
    <dgm:pt modelId="{65088648-BA97-4424-91E1-6150A0CC3B19}" type="parTrans" cxnId="{59E5B51E-69D2-45C8-9FE7-97DB6EC357B3}">
      <dgm:prSet/>
      <dgm:spPr/>
      <dgm:t>
        <a:bodyPr/>
        <a:lstStyle/>
        <a:p>
          <a:endParaRPr lang="en-US"/>
        </a:p>
      </dgm:t>
    </dgm:pt>
    <dgm:pt modelId="{72F6A16E-B570-4757-A0ED-079D4CEA8917}" type="sibTrans" cxnId="{59E5B51E-69D2-45C8-9FE7-97DB6EC357B3}">
      <dgm:prSet/>
      <dgm:spPr/>
      <dgm:t>
        <a:bodyPr/>
        <a:lstStyle/>
        <a:p>
          <a:endParaRPr lang="en-US"/>
        </a:p>
      </dgm:t>
    </dgm:pt>
    <dgm:pt modelId="{526BF7DE-8F7F-4F34-9822-DEE8AC52F86D}">
      <dgm:prSet/>
      <dgm:spPr/>
      <dgm:t>
        <a:bodyPr/>
        <a:lstStyle/>
        <a:p>
          <a:r>
            <a:rPr lang="en-US"/>
            <a:t>Push Event</a:t>
          </a:r>
        </a:p>
      </dgm:t>
    </dgm:pt>
    <dgm:pt modelId="{4BA7B989-230A-453C-BBCA-155F7463EB7C}" type="parTrans" cxnId="{5A073C08-C9E8-47CF-98BB-D6DB067D97F1}">
      <dgm:prSet/>
      <dgm:spPr/>
      <dgm:t>
        <a:bodyPr/>
        <a:lstStyle/>
        <a:p>
          <a:endParaRPr lang="en-US"/>
        </a:p>
      </dgm:t>
    </dgm:pt>
    <dgm:pt modelId="{B829DB23-0A4D-4B88-9C79-5B1283F7D493}" type="sibTrans" cxnId="{5A073C08-C9E8-47CF-98BB-D6DB067D97F1}">
      <dgm:prSet/>
      <dgm:spPr/>
      <dgm:t>
        <a:bodyPr/>
        <a:lstStyle/>
        <a:p>
          <a:endParaRPr lang="en-US"/>
        </a:p>
      </dgm:t>
    </dgm:pt>
    <dgm:pt modelId="{24D90378-C2A6-49BF-A3E8-5BCB74E653FA}">
      <dgm:prSet/>
      <dgm:spPr/>
      <dgm:t>
        <a:bodyPr/>
        <a:lstStyle/>
        <a:p>
          <a:r>
            <a:rPr lang="en-US" b="0" i="0"/>
            <a:t>A push event is activated when an external system or a Salesforce user makes a specific change to the order associated with a push event orchestration item. A push event pauses until an event (e.g. </a:t>
          </a:r>
          <a:r>
            <a:rPr lang="en-US" b="0" i="1"/>
            <a:t>event condition</a:t>
          </a:r>
          <a:r>
            <a:rPr lang="en-US" b="0" i="0"/>
            <a:t>) evaluates to true. Triggers are used to constantly evaluate the event condition.</a:t>
          </a:r>
          <a:endParaRPr lang="en-US"/>
        </a:p>
      </dgm:t>
    </dgm:pt>
    <dgm:pt modelId="{EB98FE58-ED8F-41DD-BE20-7F9426E4F279}" type="parTrans" cxnId="{3F46569F-555F-46AA-A47B-22BC4034DA9B}">
      <dgm:prSet/>
      <dgm:spPr/>
      <dgm:t>
        <a:bodyPr/>
        <a:lstStyle/>
        <a:p>
          <a:endParaRPr lang="en-US"/>
        </a:p>
      </dgm:t>
    </dgm:pt>
    <dgm:pt modelId="{61791F1D-0B11-4398-B4E5-066131A59B06}" type="sibTrans" cxnId="{3F46569F-555F-46AA-A47B-22BC4034DA9B}">
      <dgm:prSet/>
      <dgm:spPr/>
      <dgm:t>
        <a:bodyPr/>
        <a:lstStyle/>
        <a:p>
          <a:endParaRPr lang="en-US"/>
        </a:p>
      </dgm:t>
    </dgm:pt>
    <dgm:pt modelId="{4B8D8D56-B451-483E-B2B8-387EDF9C6786}" type="pres">
      <dgm:prSet presAssocID="{2057509D-77D4-4B86-AEF7-BED07A396FF0}" presName="linear" presStyleCnt="0">
        <dgm:presLayoutVars>
          <dgm:dir/>
          <dgm:animLvl val="lvl"/>
          <dgm:resizeHandles val="exact"/>
        </dgm:presLayoutVars>
      </dgm:prSet>
      <dgm:spPr/>
    </dgm:pt>
    <dgm:pt modelId="{ED121492-E456-42BA-A032-B59902091F97}" type="pres">
      <dgm:prSet presAssocID="{28C9D096-0568-4046-8962-4567ABA5EDF2}" presName="parentLin" presStyleCnt="0"/>
      <dgm:spPr/>
    </dgm:pt>
    <dgm:pt modelId="{39B29F7F-DF4F-4084-9B1C-0518CBF8A618}" type="pres">
      <dgm:prSet presAssocID="{28C9D096-0568-4046-8962-4567ABA5EDF2}" presName="parentLeftMargin" presStyleLbl="node1" presStyleIdx="0" presStyleCnt="5"/>
      <dgm:spPr/>
    </dgm:pt>
    <dgm:pt modelId="{B72725E4-5096-4DC2-9BBA-128670B3BA53}" type="pres">
      <dgm:prSet presAssocID="{28C9D096-0568-4046-8962-4567ABA5EDF2}" presName="parentText" presStyleLbl="node1" presStyleIdx="0" presStyleCnt="5">
        <dgm:presLayoutVars>
          <dgm:chMax val="0"/>
          <dgm:bulletEnabled val="1"/>
        </dgm:presLayoutVars>
      </dgm:prSet>
      <dgm:spPr/>
    </dgm:pt>
    <dgm:pt modelId="{C6A63B04-749A-474D-B76D-85F93D10D579}" type="pres">
      <dgm:prSet presAssocID="{28C9D096-0568-4046-8962-4567ABA5EDF2}" presName="negativeSpace" presStyleCnt="0"/>
      <dgm:spPr/>
    </dgm:pt>
    <dgm:pt modelId="{38FF4140-D9D1-41EA-9E8E-309636C56792}" type="pres">
      <dgm:prSet presAssocID="{28C9D096-0568-4046-8962-4567ABA5EDF2}" presName="childText" presStyleLbl="conFgAcc1" presStyleIdx="0" presStyleCnt="5">
        <dgm:presLayoutVars>
          <dgm:bulletEnabled val="1"/>
        </dgm:presLayoutVars>
      </dgm:prSet>
      <dgm:spPr/>
    </dgm:pt>
    <dgm:pt modelId="{2896894A-241D-4B05-8BB7-4486ADC3782F}" type="pres">
      <dgm:prSet presAssocID="{3A50A564-2828-423A-B81A-F049AE4411EF}" presName="spaceBetweenRectangles" presStyleCnt="0"/>
      <dgm:spPr/>
    </dgm:pt>
    <dgm:pt modelId="{8D3BA229-DA05-49A1-9B99-AE46FDAFE77B}" type="pres">
      <dgm:prSet presAssocID="{77CFA95B-3F9B-48FF-871F-A212F3BD625B}" presName="parentLin" presStyleCnt="0"/>
      <dgm:spPr/>
    </dgm:pt>
    <dgm:pt modelId="{D503BF87-7525-4A41-B7BF-09C98CCC8A42}" type="pres">
      <dgm:prSet presAssocID="{77CFA95B-3F9B-48FF-871F-A212F3BD625B}" presName="parentLeftMargin" presStyleLbl="node1" presStyleIdx="0" presStyleCnt="5"/>
      <dgm:spPr/>
    </dgm:pt>
    <dgm:pt modelId="{0AAE25B8-014D-4184-B44F-C9AC5E5E98B5}" type="pres">
      <dgm:prSet presAssocID="{77CFA95B-3F9B-48FF-871F-A212F3BD625B}" presName="parentText" presStyleLbl="node1" presStyleIdx="1" presStyleCnt="5">
        <dgm:presLayoutVars>
          <dgm:chMax val="0"/>
          <dgm:bulletEnabled val="1"/>
        </dgm:presLayoutVars>
      </dgm:prSet>
      <dgm:spPr/>
    </dgm:pt>
    <dgm:pt modelId="{A4D5B957-ADDE-406B-8F1B-4C3D3D5B5C35}" type="pres">
      <dgm:prSet presAssocID="{77CFA95B-3F9B-48FF-871F-A212F3BD625B}" presName="negativeSpace" presStyleCnt="0"/>
      <dgm:spPr/>
    </dgm:pt>
    <dgm:pt modelId="{EF2D9F37-91B7-4512-B4AD-3B1E50053E4C}" type="pres">
      <dgm:prSet presAssocID="{77CFA95B-3F9B-48FF-871F-A212F3BD625B}" presName="childText" presStyleLbl="conFgAcc1" presStyleIdx="1" presStyleCnt="5">
        <dgm:presLayoutVars>
          <dgm:bulletEnabled val="1"/>
        </dgm:presLayoutVars>
      </dgm:prSet>
      <dgm:spPr/>
    </dgm:pt>
    <dgm:pt modelId="{D10F7AE7-1806-450A-AA05-7337DD442812}" type="pres">
      <dgm:prSet presAssocID="{7E40858E-10E6-4D64-A464-C7A2E938710A}" presName="spaceBetweenRectangles" presStyleCnt="0"/>
      <dgm:spPr/>
    </dgm:pt>
    <dgm:pt modelId="{1CCAFD5A-2EEC-4428-BFAD-D5936AF1F465}" type="pres">
      <dgm:prSet presAssocID="{5D81FF8A-1AEC-466B-AFB8-4837F3B6C882}" presName="parentLin" presStyleCnt="0"/>
      <dgm:spPr/>
    </dgm:pt>
    <dgm:pt modelId="{D0C7D2AC-C190-4732-A6D1-1A354873FEC1}" type="pres">
      <dgm:prSet presAssocID="{5D81FF8A-1AEC-466B-AFB8-4837F3B6C882}" presName="parentLeftMargin" presStyleLbl="node1" presStyleIdx="1" presStyleCnt="5"/>
      <dgm:spPr/>
    </dgm:pt>
    <dgm:pt modelId="{EDE8EB13-9901-4713-8358-D05989FD4EE8}" type="pres">
      <dgm:prSet presAssocID="{5D81FF8A-1AEC-466B-AFB8-4837F3B6C882}" presName="parentText" presStyleLbl="node1" presStyleIdx="2" presStyleCnt="5">
        <dgm:presLayoutVars>
          <dgm:chMax val="0"/>
          <dgm:bulletEnabled val="1"/>
        </dgm:presLayoutVars>
      </dgm:prSet>
      <dgm:spPr/>
    </dgm:pt>
    <dgm:pt modelId="{B20661C4-113F-4427-8F29-C89974527503}" type="pres">
      <dgm:prSet presAssocID="{5D81FF8A-1AEC-466B-AFB8-4837F3B6C882}" presName="negativeSpace" presStyleCnt="0"/>
      <dgm:spPr/>
    </dgm:pt>
    <dgm:pt modelId="{9931A604-E551-4232-9564-F08508BACCE6}" type="pres">
      <dgm:prSet presAssocID="{5D81FF8A-1AEC-466B-AFB8-4837F3B6C882}" presName="childText" presStyleLbl="conFgAcc1" presStyleIdx="2" presStyleCnt="5">
        <dgm:presLayoutVars>
          <dgm:bulletEnabled val="1"/>
        </dgm:presLayoutVars>
      </dgm:prSet>
      <dgm:spPr/>
    </dgm:pt>
    <dgm:pt modelId="{1E08A0FF-3A81-4E22-9AEB-09B7FEB329E3}" type="pres">
      <dgm:prSet presAssocID="{CB081F46-E53B-467F-9896-7342C8EA5F62}" presName="spaceBetweenRectangles" presStyleCnt="0"/>
      <dgm:spPr/>
    </dgm:pt>
    <dgm:pt modelId="{5E547F87-C622-422E-9AC3-069D08E3D363}" type="pres">
      <dgm:prSet presAssocID="{B53673C6-42AD-4630-8A10-1C35DC0DC58A}" presName="parentLin" presStyleCnt="0"/>
      <dgm:spPr/>
    </dgm:pt>
    <dgm:pt modelId="{5DBE4CCB-1CBE-480C-9997-8CFBD2BACC96}" type="pres">
      <dgm:prSet presAssocID="{B53673C6-42AD-4630-8A10-1C35DC0DC58A}" presName="parentLeftMargin" presStyleLbl="node1" presStyleIdx="2" presStyleCnt="5"/>
      <dgm:spPr/>
    </dgm:pt>
    <dgm:pt modelId="{03CDDC85-CC81-4D8C-A94A-21B9AB671B99}" type="pres">
      <dgm:prSet presAssocID="{B53673C6-42AD-4630-8A10-1C35DC0DC58A}" presName="parentText" presStyleLbl="node1" presStyleIdx="3" presStyleCnt="5">
        <dgm:presLayoutVars>
          <dgm:chMax val="0"/>
          <dgm:bulletEnabled val="1"/>
        </dgm:presLayoutVars>
      </dgm:prSet>
      <dgm:spPr/>
    </dgm:pt>
    <dgm:pt modelId="{919258A9-CAEA-45A6-94D6-134E41E18542}" type="pres">
      <dgm:prSet presAssocID="{B53673C6-42AD-4630-8A10-1C35DC0DC58A}" presName="negativeSpace" presStyleCnt="0"/>
      <dgm:spPr/>
    </dgm:pt>
    <dgm:pt modelId="{D91928D8-7C49-411C-8501-208143DFAC88}" type="pres">
      <dgm:prSet presAssocID="{B53673C6-42AD-4630-8A10-1C35DC0DC58A}" presName="childText" presStyleLbl="conFgAcc1" presStyleIdx="3" presStyleCnt="5">
        <dgm:presLayoutVars>
          <dgm:bulletEnabled val="1"/>
        </dgm:presLayoutVars>
      </dgm:prSet>
      <dgm:spPr/>
    </dgm:pt>
    <dgm:pt modelId="{E58AE23B-0F89-4003-8222-3DB49ECFCC91}" type="pres">
      <dgm:prSet presAssocID="{D875D009-A6A5-4776-99BE-AC65E142A255}" presName="spaceBetweenRectangles" presStyleCnt="0"/>
      <dgm:spPr/>
    </dgm:pt>
    <dgm:pt modelId="{DEC4F904-D37D-4F05-87AC-4600BF43A577}" type="pres">
      <dgm:prSet presAssocID="{526BF7DE-8F7F-4F34-9822-DEE8AC52F86D}" presName="parentLin" presStyleCnt="0"/>
      <dgm:spPr/>
    </dgm:pt>
    <dgm:pt modelId="{F3B7EF9B-1551-4E16-BE13-E7E566439183}" type="pres">
      <dgm:prSet presAssocID="{526BF7DE-8F7F-4F34-9822-DEE8AC52F86D}" presName="parentLeftMargin" presStyleLbl="node1" presStyleIdx="3" presStyleCnt="5"/>
      <dgm:spPr/>
    </dgm:pt>
    <dgm:pt modelId="{B20BDA6B-9402-4740-800A-A7830DC31F8A}" type="pres">
      <dgm:prSet presAssocID="{526BF7DE-8F7F-4F34-9822-DEE8AC52F86D}" presName="parentText" presStyleLbl="node1" presStyleIdx="4" presStyleCnt="5">
        <dgm:presLayoutVars>
          <dgm:chMax val="0"/>
          <dgm:bulletEnabled val="1"/>
        </dgm:presLayoutVars>
      </dgm:prSet>
      <dgm:spPr/>
    </dgm:pt>
    <dgm:pt modelId="{A441D43D-8B2A-4D07-A7D5-0D65BAF7FFE4}" type="pres">
      <dgm:prSet presAssocID="{526BF7DE-8F7F-4F34-9822-DEE8AC52F86D}" presName="negativeSpace" presStyleCnt="0"/>
      <dgm:spPr/>
    </dgm:pt>
    <dgm:pt modelId="{F1D9131D-07CE-48C0-8410-AE26B1DF193B}" type="pres">
      <dgm:prSet presAssocID="{526BF7DE-8F7F-4F34-9822-DEE8AC52F86D}" presName="childText" presStyleLbl="conFgAcc1" presStyleIdx="4" presStyleCnt="5">
        <dgm:presLayoutVars>
          <dgm:bulletEnabled val="1"/>
        </dgm:presLayoutVars>
      </dgm:prSet>
      <dgm:spPr/>
    </dgm:pt>
  </dgm:ptLst>
  <dgm:cxnLst>
    <dgm:cxn modelId="{5A073C08-C9E8-47CF-98BB-D6DB067D97F1}" srcId="{2057509D-77D4-4B86-AEF7-BED07A396FF0}" destId="{526BF7DE-8F7F-4F34-9822-DEE8AC52F86D}" srcOrd="4" destOrd="0" parTransId="{4BA7B989-230A-453C-BBCA-155F7463EB7C}" sibTransId="{B829DB23-0A4D-4B88-9C79-5B1283F7D493}"/>
    <dgm:cxn modelId="{ED85580F-35BF-4D60-B038-943BA584216D}" srcId="{28C9D096-0568-4046-8962-4567ABA5EDF2}" destId="{4B94BDDC-FFDE-4FA2-946C-E7487F3340D5}" srcOrd="1" destOrd="0" parTransId="{177BE5FB-D586-4963-B05A-55A72A6257BE}" sibTransId="{1752A8D6-F033-4FD4-91C7-A7BF1EB54079}"/>
    <dgm:cxn modelId="{59E5B51E-69D2-45C8-9FE7-97DB6EC357B3}" srcId="{B53673C6-42AD-4630-8A10-1C35DC0DC58A}" destId="{D689BFCB-F5B3-4298-8C4A-9F7DBD05F7B2}" srcOrd="0" destOrd="0" parTransId="{65088648-BA97-4424-91E1-6150A0CC3B19}" sibTransId="{72F6A16E-B570-4757-A0ED-079D4CEA8917}"/>
    <dgm:cxn modelId="{31FA5D24-C0EC-490E-A9DA-A4DD9D4DB236}" type="presOf" srcId="{28C9D096-0568-4046-8962-4567ABA5EDF2}" destId="{39B29F7F-DF4F-4084-9B1C-0518CBF8A618}" srcOrd="0" destOrd="0" presId="urn:microsoft.com/office/officeart/2005/8/layout/list1"/>
    <dgm:cxn modelId="{3EAE1C2E-5FE8-4AE1-B51F-88B40CEEF04E}" type="presOf" srcId="{5D81FF8A-1AEC-466B-AFB8-4837F3B6C882}" destId="{EDE8EB13-9901-4713-8358-D05989FD4EE8}" srcOrd="1" destOrd="0" presId="urn:microsoft.com/office/officeart/2005/8/layout/list1"/>
    <dgm:cxn modelId="{FE80542E-51AB-4529-8EC3-0E7630ED17DF}" srcId="{5D81FF8A-1AEC-466B-AFB8-4837F3B6C882}" destId="{0C4896B2-7310-447E-8302-217AA14BA117}" srcOrd="1" destOrd="0" parTransId="{318A17AD-88DC-4FF4-8152-A3973E8B82A9}" sibTransId="{89DDE6CB-8914-4574-B84F-4BEDAF9F29E1}"/>
    <dgm:cxn modelId="{247C1734-838D-4720-B786-E3EE17A9C5CF}" srcId="{5D81FF8A-1AEC-466B-AFB8-4837F3B6C882}" destId="{79018C72-98DD-4680-8C1B-A0B946016856}" srcOrd="0" destOrd="0" parTransId="{0859C848-BBDD-4EF3-AD1F-8E49725B949C}" sibTransId="{C472C81D-CDDA-41D9-A656-6B379D1B7EC0}"/>
    <dgm:cxn modelId="{2AABEE38-8A30-471E-8713-1028DD056DB2}" type="presOf" srcId="{D8D62C60-E484-4849-87FD-B7919354D17D}" destId="{EF2D9F37-91B7-4512-B4AD-3B1E50053E4C}" srcOrd="0" destOrd="0" presId="urn:microsoft.com/office/officeart/2005/8/layout/list1"/>
    <dgm:cxn modelId="{BFF7EB3C-557F-4EF0-9BBC-3705F981886C}" type="presOf" srcId="{5D81FF8A-1AEC-466B-AFB8-4837F3B6C882}" destId="{D0C7D2AC-C190-4732-A6D1-1A354873FEC1}" srcOrd="0" destOrd="0" presId="urn:microsoft.com/office/officeart/2005/8/layout/list1"/>
    <dgm:cxn modelId="{15A72F42-7884-4744-8BCA-A49CBD2A7EAD}" type="presOf" srcId="{0BADEC60-DAC0-4543-8667-BC17ADF58F9B}" destId="{38FF4140-D9D1-41EA-9E8E-309636C56792}" srcOrd="0" destOrd="0" presId="urn:microsoft.com/office/officeart/2005/8/layout/list1"/>
    <dgm:cxn modelId="{54B29262-F401-4BA5-8AA1-68F1CBB9D696}" type="presOf" srcId="{B53673C6-42AD-4630-8A10-1C35DC0DC58A}" destId="{5DBE4CCB-1CBE-480C-9997-8CFBD2BACC96}" srcOrd="0" destOrd="0" presId="urn:microsoft.com/office/officeart/2005/8/layout/list1"/>
    <dgm:cxn modelId="{A1743C66-FA49-4326-8AA9-85BEE95391A4}" type="presOf" srcId="{0C4896B2-7310-447E-8302-217AA14BA117}" destId="{9931A604-E551-4232-9564-F08508BACCE6}" srcOrd="0" destOrd="1" presId="urn:microsoft.com/office/officeart/2005/8/layout/list1"/>
    <dgm:cxn modelId="{D3076C74-391B-45C0-9450-5FE9D9FF1BBB}" srcId="{2057509D-77D4-4B86-AEF7-BED07A396FF0}" destId="{5D81FF8A-1AEC-466B-AFB8-4837F3B6C882}" srcOrd="2" destOrd="0" parTransId="{166F56A6-67D8-4855-B1DE-57E2A0CFD48A}" sibTransId="{CB081F46-E53B-467F-9896-7342C8EA5F62}"/>
    <dgm:cxn modelId="{5599837C-0589-4107-A209-655972C3BB4D}" type="presOf" srcId="{D689BFCB-F5B3-4298-8C4A-9F7DBD05F7B2}" destId="{D91928D8-7C49-411C-8501-208143DFAC88}" srcOrd="0" destOrd="0" presId="urn:microsoft.com/office/officeart/2005/8/layout/list1"/>
    <dgm:cxn modelId="{E94A7A84-737A-4935-A685-73459CA88D95}" type="presOf" srcId="{526BF7DE-8F7F-4F34-9822-DEE8AC52F86D}" destId="{F3B7EF9B-1551-4E16-BE13-E7E566439183}" srcOrd="0" destOrd="0" presId="urn:microsoft.com/office/officeart/2005/8/layout/list1"/>
    <dgm:cxn modelId="{3F2C3D87-BED5-4EC0-8B8A-7B91F76F2E34}" type="presOf" srcId="{2057509D-77D4-4B86-AEF7-BED07A396FF0}" destId="{4B8D8D56-B451-483E-B2B8-387EDF9C6786}" srcOrd="0" destOrd="0" presId="urn:microsoft.com/office/officeart/2005/8/layout/list1"/>
    <dgm:cxn modelId="{3F46569F-555F-46AA-A47B-22BC4034DA9B}" srcId="{526BF7DE-8F7F-4F34-9822-DEE8AC52F86D}" destId="{24D90378-C2A6-49BF-A3E8-5BCB74E653FA}" srcOrd="0" destOrd="0" parTransId="{EB98FE58-ED8F-41DD-BE20-7F9426E4F279}" sibTransId="{61791F1D-0B11-4398-B4E5-066131A59B06}"/>
    <dgm:cxn modelId="{D8FEE3A6-82FF-4505-A4E3-FAB5E5E473C4}" type="presOf" srcId="{79018C72-98DD-4680-8C1B-A0B946016856}" destId="{9931A604-E551-4232-9564-F08508BACCE6}" srcOrd="0" destOrd="0" presId="urn:microsoft.com/office/officeart/2005/8/layout/list1"/>
    <dgm:cxn modelId="{C1491BA7-B617-4285-B13A-217F965E0C02}" srcId="{2057509D-77D4-4B86-AEF7-BED07A396FF0}" destId="{B53673C6-42AD-4630-8A10-1C35DC0DC58A}" srcOrd="3" destOrd="0" parTransId="{393B3875-F924-479B-B967-106E042D8501}" sibTransId="{D875D009-A6A5-4776-99BE-AC65E142A255}"/>
    <dgm:cxn modelId="{D3F732B3-F690-4426-AB78-1256C9247FE2}" type="presOf" srcId="{24D90378-C2A6-49BF-A3E8-5BCB74E653FA}" destId="{F1D9131D-07CE-48C0-8410-AE26B1DF193B}" srcOrd="0" destOrd="0" presId="urn:microsoft.com/office/officeart/2005/8/layout/list1"/>
    <dgm:cxn modelId="{487F6BB9-B528-4751-B8A7-152DFFB3178F}" type="presOf" srcId="{4B94BDDC-FFDE-4FA2-946C-E7487F3340D5}" destId="{38FF4140-D9D1-41EA-9E8E-309636C56792}" srcOrd="0" destOrd="1" presId="urn:microsoft.com/office/officeart/2005/8/layout/list1"/>
    <dgm:cxn modelId="{2A2CECBB-BE11-4300-B842-8BA8EAB33CAC}" type="presOf" srcId="{77CFA95B-3F9B-48FF-871F-A212F3BD625B}" destId="{0AAE25B8-014D-4184-B44F-C9AC5E5E98B5}" srcOrd="1" destOrd="0" presId="urn:microsoft.com/office/officeart/2005/8/layout/list1"/>
    <dgm:cxn modelId="{4040FDCC-6DD1-486F-AE27-20E26A78E128}" type="presOf" srcId="{526BF7DE-8F7F-4F34-9822-DEE8AC52F86D}" destId="{B20BDA6B-9402-4740-800A-A7830DC31F8A}" srcOrd="1" destOrd="0" presId="urn:microsoft.com/office/officeart/2005/8/layout/list1"/>
    <dgm:cxn modelId="{34EAACCE-3101-4155-90E1-3F0EAC92EAB3}" type="presOf" srcId="{77CFA95B-3F9B-48FF-871F-A212F3BD625B}" destId="{D503BF87-7525-4A41-B7BF-09C98CCC8A42}" srcOrd="0" destOrd="0" presId="urn:microsoft.com/office/officeart/2005/8/layout/list1"/>
    <dgm:cxn modelId="{1E929ACF-7F60-4A7F-A03A-588B68F87FB7}" type="presOf" srcId="{28C9D096-0568-4046-8962-4567ABA5EDF2}" destId="{B72725E4-5096-4DC2-9BBA-128670B3BA53}" srcOrd="1" destOrd="0" presId="urn:microsoft.com/office/officeart/2005/8/layout/list1"/>
    <dgm:cxn modelId="{D7C9EAD0-E5F1-472B-8C5F-F3E9CB455001}" type="presOf" srcId="{B53673C6-42AD-4630-8A10-1C35DC0DC58A}" destId="{03CDDC85-CC81-4D8C-A94A-21B9AB671B99}" srcOrd="1" destOrd="0" presId="urn:microsoft.com/office/officeart/2005/8/layout/list1"/>
    <dgm:cxn modelId="{4790F7E1-76D9-4EAC-A8D0-746A183A192D}" srcId="{2057509D-77D4-4B86-AEF7-BED07A396FF0}" destId="{77CFA95B-3F9B-48FF-871F-A212F3BD625B}" srcOrd="1" destOrd="0" parTransId="{22883DB7-46CC-494A-A03E-47E79D6647E6}" sibTransId="{7E40858E-10E6-4D64-A464-C7A2E938710A}"/>
    <dgm:cxn modelId="{411EA4E4-2139-4C82-88E2-3AB7585A3B8C}" srcId="{2057509D-77D4-4B86-AEF7-BED07A396FF0}" destId="{28C9D096-0568-4046-8962-4567ABA5EDF2}" srcOrd="0" destOrd="0" parTransId="{6081F507-807E-4B3A-A031-30A1332610DE}" sibTransId="{3A50A564-2828-423A-B81A-F049AE4411EF}"/>
    <dgm:cxn modelId="{80CF3EEB-09B5-44F4-914A-B5CA94EC5FC1}" srcId="{28C9D096-0568-4046-8962-4567ABA5EDF2}" destId="{0BADEC60-DAC0-4543-8667-BC17ADF58F9B}" srcOrd="0" destOrd="0" parTransId="{3317FDEC-BDCE-4AFF-9F68-F4EA4D6407D8}" sibTransId="{070EF6A6-183E-4F64-922E-6017119E45C8}"/>
    <dgm:cxn modelId="{BBFD38F0-B61B-4279-B251-F6D73C428F6B}" srcId="{77CFA95B-3F9B-48FF-871F-A212F3BD625B}" destId="{D8D62C60-E484-4849-87FD-B7919354D17D}" srcOrd="0" destOrd="0" parTransId="{98FC3978-B7E1-48F5-8395-688F4519DD8D}" sibTransId="{1C2EB103-BE86-4283-AA69-CB00B376D496}"/>
    <dgm:cxn modelId="{B465B216-7765-4F6F-A9DF-1BBFE90C71B5}" type="presParOf" srcId="{4B8D8D56-B451-483E-B2B8-387EDF9C6786}" destId="{ED121492-E456-42BA-A032-B59902091F97}" srcOrd="0" destOrd="0" presId="urn:microsoft.com/office/officeart/2005/8/layout/list1"/>
    <dgm:cxn modelId="{3D1A0D18-9BB2-44CE-831D-AD95278A94C1}" type="presParOf" srcId="{ED121492-E456-42BA-A032-B59902091F97}" destId="{39B29F7F-DF4F-4084-9B1C-0518CBF8A618}" srcOrd="0" destOrd="0" presId="urn:microsoft.com/office/officeart/2005/8/layout/list1"/>
    <dgm:cxn modelId="{5009BDF8-C2EE-4D62-AE28-44AFD0095527}" type="presParOf" srcId="{ED121492-E456-42BA-A032-B59902091F97}" destId="{B72725E4-5096-4DC2-9BBA-128670B3BA53}" srcOrd="1" destOrd="0" presId="urn:microsoft.com/office/officeart/2005/8/layout/list1"/>
    <dgm:cxn modelId="{BB711082-7DCB-48B9-96C8-52992461E507}" type="presParOf" srcId="{4B8D8D56-B451-483E-B2B8-387EDF9C6786}" destId="{C6A63B04-749A-474D-B76D-85F93D10D579}" srcOrd="1" destOrd="0" presId="urn:microsoft.com/office/officeart/2005/8/layout/list1"/>
    <dgm:cxn modelId="{A77D1BAC-0E4F-4D6D-81E2-A617959CAF3B}" type="presParOf" srcId="{4B8D8D56-B451-483E-B2B8-387EDF9C6786}" destId="{38FF4140-D9D1-41EA-9E8E-309636C56792}" srcOrd="2" destOrd="0" presId="urn:microsoft.com/office/officeart/2005/8/layout/list1"/>
    <dgm:cxn modelId="{81E09A80-4426-4BBF-974F-2BABC6F411C1}" type="presParOf" srcId="{4B8D8D56-B451-483E-B2B8-387EDF9C6786}" destId="{2896894A-241D-4B05-8BB7-4486ADC3782F}" srcOrd="3" destOrd="0" presId="urn:microsoft.com/office/officeart/2005/8/layout/list1"/>
    <dgm:cxn modelId="{31DAF24D-3038-4B63-8D5A-7E366A0368BB}" type="presParOf" srcId="{4B8D8D56-B451-483E-B2B8-387EDF9C6786}" destId="{8D3BA229-DA05-49A1-9B99-AE46FDAFE77B}" srcOrd="4" destOrd="0" presId="urn:microsoft.com/office/officeart/2005/8/layout/list1"/>
    <dgm:cxn modelId="{A8924E96-B0E8-4DC1-970B-E041FA914950}" type="presParOf" srcId="{8D3BA229-DA05-49A1-9B99-AE46FDAFE77B}" destId="{D503BF87-7525-4A41-B7BF-09C98CCC8A42}" srcOrd="0" destOrd="0" presId="urn:microsoft.com/office/officeart/2005/8/layout/list1"/>
    <dgm:cxn modelId="{F6CEE178-6339-49A5-9FA4-445EFFD6596A}" type="presParOf" srcId="{8D3BA229-DA05-49A1-9B99-AE46FDAFE77B}" destId="{0AAE25B8-014D-4184-B44F-C9AC5E5E98B5}" srcOrd="1" destOrd="0" presId="urn:microsoft.com/office/officeart/2005/8/layout/list1"/>
    <dgm:cxn modelId="{CBC4116B-FA68-4E27-B185-2903D44C0EED}" type="presParOf" srcId="{4B8D8D56-B451-483E-B2B8-387EDF9C6786}" destId="{A4D5B957-ADDE-406B-8F1B-4C3D3D5B5C35}" srcOrd="5" destOrd="0" presId="urn:microsoft.com/office/officeart/2005/8/layout/list1"/>
    <dgm:cxn modelId="{A3D1010D-FA30-4283-BA46-D392BAC23C20}" type="presParOf" srcId="{4B8D8D56-B451-483E-B2B8-387EDF9C6786}" destId="{EF2D9F37-91B7-4512-B4AD-3B1E50053E4C}" srcOrd="6" destOrd="0" presId="urn:microsoft.com/office/officeart/2005/8/layout/list1"/>
    <dgm:cxn modelId="{8BC3BA1C-6EC9-43B4-8902-DEE3B8954EF2}" type="presParOf" srcId="{4B8D8D56-B451-483E-B2B8-387EDF9C6786}" destId="{D10F7AE7-1806-450A-AA05-7337DD442812}" srcOrd="7" destOrd="0" presId="urn:microsoft.com/office/officeart/2005/8/layout/list1"/>
    <dgm:cxn modelId="{E061FE65-561F-4560-83ED-0172F92CDDBC}" type="presParOf" srcId="{4B8D8D56-B451-483E-B2B8-387EDF9C6786}" destId="{1CCAFD5A-2EEC-4428-BFAD-D5936AF1F465}" srcOrd="8" destOrd="0" presId="urn:microsoft.com/office/officeart/2005/8/layout/list1"/>
    <dgm:cxn modelId="{6DB47E64-368D-4A31-BD28-F641D6AE2BD3}" type="presParOf" srcId="{1CCAFD5A-2EEC-4428-BFAD-D5936AF1F465}" destId="{D0C7D2AC-C190-4732-A6D1-1A354873FEC1}" srcOrd="0" destOrd="0" presId="urn:microsoft.com/office/officeart/2005/8/layout/list1"/>
    <dgm:cxn modelId="{DEDCB9E9-D46C-42BB-90E2-2C7F235E00DC}" type="presParOf" srcId="{1CCAFD5A-2EEC-4428-BFAD-D5936AF1F465}" destId="{EDE8EB13-9901-4713-8358-D05989FD4EE8}" srcOrd="1" destOrd="0" presId="urn:microsoft.com/office/officeart/2005/8/layout/list1"/>
    <dgm:cxn modelId="{3D1F841B-2749-41D3-9139-F4A9313ACD69}" type="presParOf" srcId="{4B8D8D56-B451-483E-B2B8-387EDF9C6786}" destId="{B20661C4-113F-4427-8F29-C89974527503}" srcOrd="9" destOrd="0" presId="urn:microsoft.com/office/officeart/2005/8/layout/list1"/>
    <dgm:cxn modelId="{CAD8C227-36A0-48A1-AEC8-961A47570DC0}" type="presParOf" srcId="{4B8D8D56-B451-483E-B2B8-387EDF9C6786}" destId="{9931A604-E551-4232-9564-F08508BACCE6}" srcOrd="10" destOrd="0" presId="urn:microsoft.com/office/officeart/2005/8/layout/list1"/>
    <dgm:cxn modelId="{91D27565-C54D-4B08-ADC8-3F9E2F462F78}" type="presParOf" srcId="{4B8D8D56-B451-483E-B2B8-387EDF9C6786}" destId="{1E08A0FF-3A81-4E22-9AEB-09B7FEB329E3}" srcOrd="11" destOrd="0" presId="urn:microsoft.com/office/officeart/2005/8/layout/list1"/>
    <dgm:cxn modelId="{09364DB6-4F83-4C23-A356-FBB0146A83A7}" type="presParOf" srcId="{4B8D8D56-B451-483E-B2B8-387EDF9C6786}" destId="{5E547F87-C622-422E-9AC3-069D08E3D363}" srcOrd="12" destOrd="0" presId="urn:microsoft.com/office/officeart/2005/8/layout/list1"/>
    <dgm:cxn modelId="{AB13A44D-8566-4D9D-82F2-230675ACEF5A}" type="presParOf" srcId="{5E547F87-C622-422E-9AC3-069D08E3D363}" destId="{5DBE4CCB-1CBE-480C-9997-8CFBD2BACC96}" srcOrd="0" destOrd="0" presId="urn:microsoft.com/office/officeart/2005/8/layout/list1"/>
    <dgm:cxn modelId="{E0C27DBD-C97E-4CB0-BB41-677F8909577F}" type="presParOf" srcId="{5E547F87-C622-422E-9AC3-069D08E3D363}" destId="{03CDDC85-CC81-4D8C-A94A-21B9AB671B99}" srcOrd="1" destOrd="0" presId="urn:microsoft.com/office/officeart/2005/8/layout/list1"/>
    <dgm:cxn modelId="{ACCD8CEC-C7DE-4102-AB73-54B4E405D668}" type="presParOf" srcId="{4B8D8D56-B451-483E-B2B8-387EDF9C6786}" destId="{919258A9-CAEA-45A6-94D6-134E41E18542}" srcOrd="13" destOrd="0" presId="urn:microsoft.com/office/officeart/2005/8/layout/list1"/>
    <dgm:cxn modelId="{48E43499-8A38-4BA7-B902-03A19777378B}" type="presParOf" srcId="{4B8D8D56-B451-483E-B2B8-387EDF9C6786}" destId="{D91928D8-7C49-411C-8501-208143DFAC88}" srcOrd="14" destOrd="0" presId="urn:microsoft.com/office/officeart/2005/8/layout/list1"/>
    <dgm:cxn modelId="{CB0D48E1-4090-4514-A47E-CCE7B95CBBF2}" type="presParOf" srcId="{4B8D8D56-B451-483E-B2B8-387EDF9C6786}" destId="{E58AE23B-0F89-4003-8222-3DB49ECFCC91}" srcOrd="15" destOrd="0" presId="urn:microsoft.com/office/officeart/2005/8/layout/list1"/>
    <dgm:cxn modelId="{BA9D03A8-1B3B-48C8-9934-8F124C230EB3}" type="presParOf" srcId="{4B8D8D56-B451-483E-B2B8-387EDF9C6786}" destId="{DEC4F904-D37D-4F05-87AC-4600BF43A577}" srcOrd="16" destOrd="0" presId="urn:microsoft.com/office/officeart/2005/8/layout/list1"/>
    <dgm:cxn modelId="{F8FDB5E1-C5B6-49B6-8461-EA37DFB78CBE}" type="presParOf" srcId="{DEC4F904-D37D-4F05-87AC-4600BF43A577}" destId="{F3B7EF9B-1551-4E16-BE13-E7E566439183}" srcOrd="0" destOrd="0" presId="urn:microsoft.com/office/officeart/2005/8/layout/list1"/>
    <dgm:cxn modelId="{DB63EB9A-549B-4341-9146-C43462E84591}" type="presParOf" srcId="{DEC4F904-D37D-4F05-87AC-4600BF43A577}" destId="{B20BDA6B-9402-4740-800A-A7830DC31F8A}" srcOrd="1" destOrd="0" presId="urn:microsoft.com/office/officeart/2005/8/layout/list1"/>
    <dgm:cxn modelId="{72E92B23-E5C9-4EE7-88AD-D44CC1D43974}" type="presParOf" srcId="{4B8D8D56-B451-483E-B2B8-387EDF9C6786}" destId="{A441D43D-8B2A-4D07-A7D5-0D65BAF7FFE4}" srcOrd="17" destOrd="0" presId="urn:microsoft.com/office/officeart/2005/8/layout/list1"/>
    <dgm:cxn modelId="{9FB0B93E-A5C6-433C-9A66-8AE7ACF4FB6B}" type="presParOf" srcId="{4B8D8D56-B451-483E-B2B8-387EDF9C6786}" destId="{F1D9131D-07CE-48C0-8410-AE26B1DF193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73001A-112C-4BA2-BAB3-089487F7250F}"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5B3BA29-3E1C-4CC1-877E-1B164A0A6B6E}">
      <dgm:prSet/>
      <dgm:spPr/>
      <dgm:t>
        <a:bodyPr/>
        <a:lstStyle/>
        <a:p>
          <a:r>
            <a:rPr lang="en-US" b="1" i="0"/>
            <a:t>Point of No Return</a:t>
          </a:r>
          <a:r>
            <a:rPr lang="en-US" b="0" i="0"/>
            <a:t> (PONR)</a:t>
          </a:r>
          <a:endParaRPr lang="en-US"/>
        </a:p>
      </dgm:t>
    </dgm:pt>
    <dgm:pt modelId="{7A85F0A1-2706-4636-AAE8-99736DDF077B}" type="parTrans" cxnId="{D7DCBEDD-9E5F-4614-8EAE-0DC557B90546}">
      <dgm:prSet/>
      <dgm:spPr/>
      <dgm:t>
        <a:bodyPr/>
        <a:lstStyle/>
        <a:p>
          <a:endParaRPr lang="en-US"/>
        </a:p>
      </dgm:t>
    </dgm:pt>
    <dgm:pt modelId="{7AB958EC-23D6-4E54-AD12-FCB3D6052159}" type="sibTrans" cxnId="{D7DCBEDD-9E5F-4614-8EAE-0DC557B90546}">
      <dgm:prSet/>
      <dgm:spPr/>
      <dgm:t>
        <a:bodyPr/>
        <a:lstStyle/>
        <a:p>
          <a:endParaRPr lang="en-US"/>
        </a:p>
      </dgm:t>
    </dgm:pt>
    <dgm:pt modelId="{ED2DE57C-FE7D-4DF0-BEF1-875C40E6427A}">
      <dgm:prSet/>
      <dgm:spPr/>
      <dgm:t>
        <a:bodyPr/>
        <a:lstStyle/>
        <a:p>
          <a:r>
            <a:rPr lang="en-US" b="0" i="0"/>
            <a:t>If PONR is checked, once the task is completed, the status of the associated order (or order-item) is marked "PONR". PONR is key when using features such as canceling or amending in-flight orders. Once reached, OM communicates to CPQ that the order (or order-item) cannot be cancelled. (Note that other line items may be cancelled, depending on configuration. That is, part of an order may still be can be canceled.)</a:t>
          </a:r>
          <a:endParaRPr lang="en-US"/>
        </a:p>
      </dgm:t>
    </dgm:pt>
    <dgm:pt modelId="{DFBC3381-A2BF-46FA-B06C-0B5D7071C550}" type="parTrans" cxnId="{BAA7F070-0520-4C81-8A32-E06BE6E20D8E}">
      <dgm:prSet/>
      <dgm:spPr/>
      <dgm:t>
        <a:bodyPr/>
        <a:lstStyle/>
        <a:p>
          <a:endParaRPr lang="en-US"/>
        </a:p>
      </dgm:t>
    </dgm:pt>
    <dgm:pt modelId="{4F81D26B-AA66-4943-95E3-F9C47667570E}" type="sibTrans" cxnId="{BAA7F070-0520-4C81-8A32-E06BE6E20D8E}">
      <dgm:prSet/>
      <dgm:spPr/>
      <dgm:t>
        <a:bodyPr/>
        <a:lstStyle/>
        <a:p>
          <a:endParaRPr lang="en-US"/>
        </a:p>
      </dgm:t>
    </dgm:pt>
    <dgm:pt modelId="{7DA65C33-3593-4ED5-A2ED-8C2B7DB497B4}">
      <dgm:prSet/>
      <dgm:spPr/>
      <dgm:t>
        <a:bodyPr/>
        <a:lstStyle/>
        <a:p>
          <a:r>
            <a:rPr lang="en-US" b="1" i="0"/>
            <a:t>Custom Task Execution URL</a:t>
          </a:r>
          <a:endParaRPr lang="en-US"/>
        </a:p>
      </dgm:t>
    </dgm:pt>
    <dgm:pt modelId="{86F89D35-7012-4DC1-BC7B-603CC3E3763C}" type="parTrans" cxnId="{B28EF681-BF32-4720-A2CF-3BFFAF1F6C75}">
      <dgm:prSet/>
      <dgm:spPr/>
      <dgm:t>
        <a:bodyPr/>
        <a:lstStyle/>
        <a:p>
          <a:endParaRPr lang="en-US"/>
        </a:p>
      </dgm:t>
    </dgm:pt>
    <dgm:pt modelId="{1FD4837D-AFB0-42D1-B9CC-45DA991D02E4}" type="sibTrans" cxnId="{B28EF681-BF32-4720-A2CF-3BFFAF1F6C75}">
      <dgm:prSet/>
      <dgm:spPr/>
      <dgm:t>
        <a:bodyPr/>
        <a:lstStyle/>
        <a:p>
          <a:endParaRPr lang="en-US"/>
        </a:p>
      </dgm:t>
    </dgm:pt>
    <dgm:pt modelId="{5B86D461-AF52-4C41-9696-065B82F2436F}">
      <dgm:prSet/>
      <dgm:spPr/>
      <dgm:t>
        <a:bodyPr/>
        <a:lstStyle/>
        <a:p>
          <a:r>
            <a:rPr lang="en-US" b="0" i="0"/>
            <a:t>URL to execute when the task is picked up from the queue. The URL points to a VisualForce page or OmniScript.</a:t>
          </a:r>
          <a:endParaRPr lang="en-US"/>
        </a:p>
      </dgm:t>
    </dgm:pt>
    <dgm:pt modelId="{DCACEC6A-EC49-4DAA-83E3-6F5EF4D184E9}" type="parTrans" cxnId="{E7026C69-BAFF-4EA2-8EF4-E80C14D90D37}">
      <dgm:prSet/>
      <dgm:spPr/>
      <dgm:t>
        <a:bodyPr/>
        <a:lstStyle/>
        <a:p>
          <a:endParaRPr lang="en-US"/>
        </a:p>
      </dgm:t>
    </dgm:pt>
    <dgm:pt modelId="{489BC667-1228-4ABA-ABF0-249637DE2EE7}" type="sibTrans" cxnId="{E7026C69-BAFF-4EA2-8EF4-E80C14D90D37}">
      <dgm:prSet/>
      <dgm:spPr/>
      <dgm:t>
        <a:bodyPr/>
        <a:lstStyle/>
        <a:p>
          <a:endParaRPr lang="en-US"/>
        </a:p>
      </dgm:t>
    </dgm:pt>
    <dgm:pt modelId="{1A7F1CE6-681E-4999-92FF-1B5E2D7EB20E}">
      <dgm:prSet/>
      <dgm:spPr/>
      <dgm:t>
        <a:bodyPr/>
        <a:lstStyle/>
        <a:p>
          <a:r>
            <a:rPr lang="en-US" b="1" i="0"/>
            <a:t>Rollback</a:t>
          </a:r>
          <a:r>
            <a:rPr lang="en-US" b="0" i="0"/>
            <a:t> </a:t>
          </a:r>
          <a:endParaRPr lang="en-US"/>
        </a:p>
      </dgm:t>
    </dgm:pt>
    <dgm:pt modelId="{248AD3E7-100C-474A-A80F-E3628AC34E1F}" type="parTrans" cxnId="{8584A589-798A-46CC-9BA5-742AF10EFA74}">
      <dgm:prSet/>
      <dgm:spPr/>
      <dgm:t>
        <a:bodyPr/>
        <a:lstStyle/>
        <a:p>
          <a:endParaRPr lang="en-US"/>
        </a:p>
      </dgm:t>
    </dgm:pt>
    <dgm:pt modelId="{51CA574E-5587-40C6-B5C2-601590B3EAD1}" type="sibTrans" cxnId="{8584A589-798A-46CC-9BA5-742AF10EFA74}">
      <dgm:prSet/>
      <dgm:spPr/>
      <dgm:t>
        <a:bodyPr/>
        <a:lstStyle/>
        <a:p>
          <a:endParaRPr lang="en-US"/>
        </a:p>
      </dgm:t>
    </dgm:pt>
    <dgm:pt modelId="{5F83C237-E652-4776-BDF5-62BDC3C926FD}">
      <dgm:prSet/>
      <dgm:spPr/>
      <dgm:t>
        <a:bodyPr/>
        <a:lstStyle/>
        <a:p>
          <a:r>
            <a:rPr lang="en-US" b="0" i="0"/>
            <a:t>fields are discussed later in the</a:t>
          </a:r>
          <a:r>
            <a:rPr lang="en-US" b="0" i="1"/>
            <a:t> Order Cancellation</a:t>
          </a:r>
          <a:r>
            <a:rPr lang="en-US" b="0" i="0"/>
            <a:t> section. In-flight amendments function very similar to cancellations (but are not covered in OM Essentials learning path.)</a:t>
          </a:r>
          <a:endParaRPr lang="en-US"/>
        </a:p>
      </dgm:t>
    </dgm:pt>
    <dgm:pt modelId="{B693311E-FFAF-40F0-A42B-AC74F7FEE192}" type="parTrans" cxnId="{782AD51D-3E9F-437F-83DB-AC4A4A882E70}">
      <dgm:prSet/>
      <dgm:spPr/>
      <dgm:t>
        <a:bodyPr/>
        <a:lstStyle/>
        <a:p>
          <a:endParaRPr lang="en-US"/>
        </a:p>
      </dgm:t>
    </dgm:pt>
    <dgm:pt modelId="{F9AE72EA-C0D2-40A3-B218-40322B75BD1B}" type="sibTrans" cxnId="{782AD51D-3E9F-437F-83DB-AC4A4A882E70}">
      <dgm:prSet/>
      <dgm:spPr/>
      <dgm:t>
        <a:bodyPr/>
        <a:lstStyle/>
        <a:p>
          <a:endParaRPr lang="en-US"/>
        </a:p>
      </dgm:t>
    </dgm:pt>
    <dgm:pt modelId="{3ED36BD5-1D9D-497D-8C7E-CD1FF52ECA39}">
      <dgm:prSet/>
      <dgm:spPr/>
      <dgm:t>
        <a:bodyPr/>
        <a:lstStyle/>
        <a:p>
          <a:r>
            <a:rPr lang="en-US" b="1" i="0"/>
            <a:t>Manual Queues – Specification</a:t>
          </a:r>
          <a:endParaRPr lang="en-US"/>
        </a:p>
      </dgm:t>
    </dgm:pt>
    <dgm:pt modelId="{912ED2F6-ED7B-498D-8E6C-E166955FEAF0}" type="parTrans" cxnId="{8304F2A5-1CC3-4463-BFF5-9F95AC46EF50}">
      <dgm:prSet/>
      <dgm:spPr/>
      <dgm:t>
        <a:bodyPr/>
        <a:lstStyle/>
        <a:p>
          <a:endParaRPr lang="en-US"/>
        </a:p>
      </dgm:t>
    </dgm:pt>
    <dgm:pt modelId="{E48F3E51-2889-4F5C-B7E7-FBC8FE64C534}" type="sibTrans" cxnId="{8304F2A5-1CC3-4463-BFF5-9F95AC46EF50}">
      <dgm:prSet/>
      <dgm:spPr/>
      <dgm:t>
        <a:bodyPr/>
        <a:lstStyle/>
        <a:p>
          <a:endParaRPr lang="en-US"/>
        </a:p>
      </dgm:t>
    </dgm:pt>
    <dgm:pt modelId="{252F873C-BCE6-4C7D-B2C7-8673FD6C285F}">
      <dgm:prSet/>
      <dgm:spPr/>
      <dgm:t>
        <a:bodyPr/>
        <a:lstStyle/>
        <a:p>
          <a:r>
            <a:rPr lang="en-US" b="0" i="0"/>
            <a:t>Before clicking any buttons to perform various actions against items in the queue, you must specify which items. After-all, there could be dozens, hundreds, or even thousands of items in a queue! There are two ways to specify what items in the queue to work with:</a:t>
          </a:r>
          <a:endParaRPr lang="en-US"/>
        </a:p>
      </dgm:t>
    </dgm:pt>
    <dgm:pt modelId="{40ADCCD3-D901-4560-85E4-C00EE021D3D5}" type="parTrans" cxnId="{B459B2BD-C02D-48C0-BB8F-61DAD8F23A8F}">
      <dgm:prSet/>
      <dgm:spPr/>
      <dgm:t>
        <a:bodyPr/>
        <a:lstStyle/>
        <a:p>
          <a:endParaRPr lang="en-US"/>
        </a:p>
      </dgm:t>
    </dgm:pt>
    <dgm:pt modelId="{B92EAE07-60A8-404D-872F-093F0A3C001D}" type="sibTrans" cxnId="{B459B2BD-C02D-48C0-BB8F-61DAD8F23A8F}">
      <dgm:prSet/>
      <dgm:spPr/>
      <dgm:t>
        <a:bodyPr/>
        <a:lstStyle/>
        <a:p>
          <a:endParaRPr lang="en-US"/>
        </a:p>
      </dgm:t>
    </dgm:pt>
    <dgm:pt modelId="{6341FB3C-11E5-4393-9F95-15D78BC92EB3}">
      <dgm:prSet/>
      <dgm:spPr/>
      <dgm:t>
        <a:bodyPr/>
        <a:lstStyle/>
        <a:p>
          <a:r>
            <a:rPr lang="en-US" b="1" i="0"/>
            <a:t>Checkboxes</a:t>
          </a:r>
          <a:r>
            <a:rPr lang="en-US" b="0" i="0"/>
            <a:t> - Select one or more items, then click an action button.</a:t>
          </a:r>
          <a:endParaRPr lang="en-US"/>
        </a:p>
      </dgm:t>
    </dgm:pt>
    <dgm:pt modelId="{2A5094C1-0B06-4E88-97BE-90AAD1369663}" type="parTrans" cxnId="{41C423D8-F999-4A74-B203-F119C47A4B73}">
      <dgm:prSet/>
      <dgm:spPr/>
      <dgm:t>
        <a:bodyPr/>
        <a:lstStyle/>
        <a:p>
          <a:endParaRPr lang="en-US"/>
        </a:p>
      </dgm:t>
    </dgm:pt>
    <dgm:pt modelId="{5550AC45-1C24-48B7-B167-3EEA1FF5BCB1}" type="sibTrans" cxnId="{41C423D8-F999-4A74-B203-F119C47A4B73}">
      <dgm:prSet/>
      <dgm:spPr/>
      <dgm:t>
        <a:bodyPr/>
        <a:lstStyle/>
        <a:p>
          <a:endParaRPr lang="en-US"/>
        </a:p>
      </dgm:t>
    </dgm:pt>
    <dgm:pt modelId="{5D16B354-D1F6-4C53-8932-E6377516FD4B}">
      <dgm:prSet/>
      <dgm:spPr/>
      <dgm:t>
        <a:bodyPr/>
        <a:lstStyle/>
        <a:p>
          <a:r>
            <a:rPr lang="en-US" b="1" i="0"/>
            <a:t>Bulk Operations</a:t>
          </a:r>
          <a:r>
            <a:rPr lang="en-US" b="0" i="0"/>
            <a:t> - Operate on </a:t>
          </a:r>
          <a:r>
            <a:rPr lang="en-US" b="0" i="1"/>
            <a:t>all</a:t>
          </a:r>
          <a:r>
            <a:rPr lang="en-US" b="0" i="0"/>
            <a:t> or a batch of "n" entries in the queue. </a:t>
          </a:r>
          <a:endParaRPr lang="en-US"/>
        </a:p>
      </dgm:t>
    </dgm:pt>
    <dgm:pt modelId="{533C72A9-A123-417E-B770-9B48D67E36F9}" type="parTrans" cxnId="{70A1C89B-6BF1-4EE0-9C68-C43F1BAA8AC5}">
      <dgm:prSet/>
      <dgm:spPr/>
      <dgm:t>
        <a:bodyPr/>
        <a:lstStyle/>
        <a:p>
          <a:endParaRPr lang="en-US"/>
        </a:p>
      </dgm:t>
    </dgm:pt>
    <dgm:pt modelId="{0EEEEA50-7183-4128-BB30-D76902C5E55A}" type="sibTrans" cxnId="{70A1C89B-6BF1-4EE0-9C68-C43F1BAA8AC5}">
      <dgm:prSet/>
      <dgm:spPr/>
      <dgm:t>
        <a:bodyPr/>
        <a:lstStyle/>
        <a:p>
          <a:endParaRPr lang="en-US"/>
        </a:p>
      </dgm:t>
    </dgm:pt>
    <dgm:pt modelId="{89C2D5FB-D124-43F5-9885-1A8A7E143601}" type="pres">
      <dgm:prSet presAssocID="{9F73001A-112C-4BA2-BAB3-089487F7250F}" presName="linear" presStyleCnt="0">
        <dgm:presLayoutVars>
          <dgm:dir/>
          <dgm:animLvl val="lvl"/>
          <dgm:resizeHandles val="exact"/>
        </dgm:presLayoutVars>
      </dgm:prSet>
      <dgm:spPr/>
    </dgm:pt>
    <dgm:pt modelId="{37F6FFD9-9777-449E-87E9-6741129E6732}" type="pres">
      <dgm:prSet presAssocID="{C5B3BA29-3E1C-4CC1-877E-1B164A0A6B6E}" presName="parentLin" presStyleCnt="0"/>
      <dgm:spPr/>
    </dgm:pt>
    <dgm:pt modelId="{72C90796-E02B-4019-A506-E25781B35D58}" type="pres">
      <dgm:prSet presAssocID="{C5B3BA29-3E1C-4CC1-877E-1B164A0A6B6E}" presName="parentLeftMargin" presStyleLbl="node1" presStyleIdx="0" presStyleCnt="4"/>
      <dgm:spPr/>
    </dgm:pt>
    <dgm:pt modelId="{06243FAF-832A-4727-9629-5244530055D0}" type="pres">
      <dgm:prSet presAssocID="{C5B3BA29-3E1C-4CC1-877E-1B164A0A6B6E}" presName="parentText" presStyleLbl="node1" presStyleIdx="0" presStyleCnt="4">
        <dgm:presLayoutVars>
          <dgm:chMax val="0"/>
          <dgm:bulletEnabled val="1"/>
        </dgm:presLayoutVars>
      </dgm:prSet>
      <dgm:spPr/>
    </dgm:pt>
    <dgm:pt modelId="{6DA13CF1-98CB-4B6F-A3C3-4B0719E5B911}" type="pres">
      <dgm:prSet presAssocID="{C5B3BA29-3E1C-4CC1-877E-1B164A0A6B6E}" presName="negativeSpace" presStyleCnt="0"/>
      <dgm:spPr/>
    </dgm:pt>
    <dgm:pt modelId="{BAD81244-1533-4706-812C-647AE3095EB9}" type="pres">
      <dgm:prSet presAssocID="{C5B3BA29-3E1C-4CC1-877E-1B164A0A6B6E}" presName="childText" presStyleLbl="conFgAcc1" presStyleIdx="0" presStyleCnt="4">
        <dgm:presLayoutVars>
          <dgm:bulletEnabled val="1"/>
        </dgm:presLayoutVars>
      </dgm:prSet>
      <dgm:spPr/>
    </dgm:pt>
    <dgm:pt modelId="{A7E9DF3D-E5A0-4A3E-AA48-50C68341F24B}" type="pres">
      <dgm:prSet presAssocID="{7AB958EC-23D6-4E54-AD12-FCB3D6052159}" presName="spaceBetweenRectangles" presStyleCnt="0"/>
      <dgm:spPr/>
    </dgm:pt>
    <dgm:pt modelId="{78C170A7-8219-457B-84A1-DEF56C975120}" type="pres">
      <dgm:prSet presAssocID="{7DA65C33-3593-4ED5-A2ED-8C2B7DB497B4}" presName="parentLin" presStyleCnt="0"/>
      <dgm:spPr/>
    </dgm:pt>
    <dgm:pt modelId="{CA10E6ED-1655-4E72-A835-98385ABF254E}" type="pres">
      <dgm:prSet presAssocID="{7DA65C33-3593-4ED5-A2ED-8C2B7DB497B4}" presName="parentLeftMargin" presStyleLbl="node1" presStyleIdx="0" presStyleCnt="4"/>
      <dgm:spPr/>
    </dgm:pt>
    <dgm:pt modelId="{CAA8CF6D-AFE1-49D2-8100-524CE4704DE3}" type="pres">
      <dgm:prSet presAssocID="{7DA65C33-3593-4ED5-A2ED-8C2B7DB497B4}" presName="parentText" presStyleLbl="node1" presStyleIdx="1" presStyleCnt="4">
        <dgm:presLayoutVars>
          <dgm:chMax val="0"/>
          <dgm:bulletEnabled val="1"/>
        </dgm:presLayoutVars>
      </dgm:prSet>
      <dgm:spPr/>
    </dgm:pt>
    <dgm:pt modelId="{0D443352-314B-44B7-BE33-D41B3465002E}" type="pres">
      <dgm:prSet presAssocID="{7DA65C33-3593-4ED5-A2ED-8C2B7DB497B4}" presName="negativeSpace" presStyleCnt="0"/>
      <dgm:spPr/>
    </dgm:pt>
    <dgm:pt modelId="{6AEA060A-E07C-4D23-9481-DD1ADC7522E3}" type="pres">
      <dgm:prSet presAssocID="{7DA65C33-3593-4ED5-A2ED-8C2B7DB497B4}" presName="childText" presStyleLbl="conFgAcc1" presStyleIdx="1" presStyleCnt="4">
        <dgm:presLayoutVars>
          <dgm:bulletEnabled val="1"/>
        </dgm:presLayoutVars>
      </dgm:prSet>
      <dgm:spPr/>
    </dgm:pt>
    <dgm:pt modelId="{6381FDBA-6926-47ED-9E8C-B949369B1405}" type="pres">
      <dgm:prSet presAssocID="{1FD4837D-AFB0-42D1-B9CC-45DA991D02E4}" presName="spaceBetweenRectangles" presStyleCnt="0"/>
      <dgm:spPr/>
    </dgm:pt>
    <dgm:pt modelId="{5F8B8722-5C88-4F16-A8F9-08DFB1CD66BB}" type="pres">
      <dgm:prSet presAssocID="{1A7F1CE6-681E-4999-92FF-1B5E2D7EB20E}" presName="parentLin" presStyleCnt="0"/>
      <dgm:spPr/>
    </dgm:pt>
    <dgm:pt modelId="{AB8B0019-4544-442E-82DD-6779112A45A8}" type="pres">
      <dgm:prSet presAssocID="{1A7F1CE6-681E-4999-92FF-1B5E2D7EB20E}" presName="parentLeftMargin" presStyleLbl="node1" presStyleIdx="1" presStyleCnt="4"/>
      <dgm:spPr/>
    </dgm:pt>
    <dgm:pt modelId="{BAD4B2D5-CEC3-4B10-B946-CEFD8DAA150F}" type="pres">
      <dgm:prSet presAssocID="{1A7F1CE6-681E-4999-92FF-1B5E2D7EB20E}" presName="parentText" presStyleLbl="node1" presStyleIdx="2" presStyleCnt="4">
        <dgm:presLayoutVars>
          <dgm:chMax val="0"/>
          <dgm:bulletEnabled val="1"/>
        </dgm:presLayoutVars>
      </dgm:prSet>
      <dgm:spPr/>
    </dgm:pt>
    <dgm:pt modelId="{F1765F0A-821F-4766-B132-3AA7888D96CE}" type="pres">
      <dgm:prSet presAssocID="{1A7F1CE6-681E-4999-92FF-1B5E2D7EB20E}" presName="negativeSpace" presStyleCnt="0"/>
      <dgm:spPr/>
    </dgm:pt>
    <dgm:pt modelId="{2F571100-C7B6-4C57-A595-CFA4666BB984}" type="pres">
      <dgm:prSet presAssocID="{1A7F1CE6-681E-4999-92FF-1B5E2D7EB20E}" presName="childText" presStyleLbl="conFgAcc1" presStyleIdx="2" presStyleCnt="4">
        <dgm:presLayoutVars>
          <dgm:bulletEnabled val="1"/>
        </dgm:presLayoutVars>
      </dgm:prSet>
      <dgm:spPr/>
    </dgm:pt>
    <dgm:pt modelId="{543EB2D6-29C4-462A-A6A9-525142A4012B}" type="pres">
      <dgm:prSet presAssocID="{51CA574E-5587-40C6-B5C2-601590B3EAD1}" presName="spaceBetweenRectangles" presStyleCnt="0"/>
      <dgm:spPr/>
    </dgm:pt>
    <dgm:pt modelId="{627C4ADD-B9F0-4B6D-8995-4DC56432F3D6}" type="pres">
      <dgm:prSet presAssocID="{3ED36BD5-1D9D-497D-8C7E-CD1FF52ECA39}" presName="parentLin" presStyleCnt="0"/>
      <dgm:spPr/>
    </dgm:pt>
    <dgm:pt modelId="{777B453B-D690-4155-B7D5-D470D77553BB}" type="pres">
      <dgm:prSet presAssocID="{3ED36BD5-1D9D-497D-8C7E-CD1FF52ECA39}" presName="parentLeftMargin" presStyleLbl="node1" presStyleIdx="2" presStyleCnt="4"/>
      <dgm:spPr/>
    </dgm:pt>
    <dgm:pt modelId="{52840360-ABB0-4A37-A692-4A3F9738D313}" type="pres">
      <dgm:prSet presAssocID="{3ED36BD5-1D9D-497D-8C7E-CD1FF52ECA39}" presName="parentText" presStyleLbl="node1" presStyleIdx="3" presStyleCnt="4">
        <dgm:presLayoutVars>
          <dgm:chMax val="0"/>
          <dgm:bulletEnabled val="1"/>
        </dgm:presLayoutVars>
      </dgm:prSet>
      <dgm:spPr/>
    </dgm:pt>
    <dgm:pt modelId="{729943AD-337C-4611-B9CA-1E4995946A8A}" type="pres">
      <dgm:prSet presAssocID="{3ED36BD5-1D9D-497D-8C7E-CD1FF52ECA39}" presName="negativeSpace" presStyleCnt="0"/>
      <dgm:spPr/>
    </dgm:pt>
    <dgm:pt modelId="{06399251-51C7-4159-AAC9-8F4410FD6C36}" type="pres">
      <dgm:prSet presAssocID="{3ED36BD5-1D9D-497D-8C7E-CD1FF52ECA39}" presName="childText" presStyleLbl="conFgAcc1" presStyleIdx="3" presStyleCnt="4">
        <dgm:presLayoutVars>
          <dgm:bulletEnabled val="1"/>
        </dgm:presLayoutVars>
      </dgm:prSet>
      <dgm:spPr/>
    </dgm:pt>
  </dgm:ptLst>
  <dgm:cxnLst>
    <dgm:cxn modelId="{1DA79F03-9038-4F36-8CAA-D622F56149AB}" type="presOf" srcId="{6341FB3C-11E5-4393-9F95-15D78BC92EB3}" destId="{06399251-51C7-4159-AAC9-8F4410FD6C36}" srcOrd="0" destOrd="1" presId="urn:microsoft.com/office/officeart/2005/8/layout/list1"/>
    <dgm:cxn modelId="{7607400C-2754-4587-ABCB-808B75928C04}" type="presOf" srcId="{7DA65C33-3593-4ED5-A2ED-8C2B7DB497B4}" destId="{CAA8CF6D-AFE1-49D2-8100-524CE4704DE3}" srcOrd="1" destOrd="0" presId="urn:microsoft.com/office/officeart/2005/8/layout/list1"/>
    <dgm:cxn modelId="{782AD51D-3E9F-437F-83DB-AC4A4A882E70}" srcId="{1A7F1CE6-681E-4999-92FF-1B5E2D7EB20E}" destId="{5F83C237-E652-4776-BDF5-62BDC3C926FD}" srcOrd="0" destOrd="0" parTransId="{B693311E-FFAF-40F0-A42B-AC74F7FEE192}" sibTransId="{F9AE72EA-C0D2-40A3-B218-40322B75BD1B}"/>
    <dgm:cxn modelId="{B4EA085E-9AFA-481C-B4F4-D1193C58F917}" type="presOf" srcId="{3ED36BD5-1D9D-497D-8C7E-CD1FF52ECA39}" destId="{777B453B-D690-4155-B7D5-D470D77553BB}" srcOrd="0" destOrd="0" presId="urn:microsoft.com/office/officeart/2005/8/layout/list1"/>
    <dgm:cxn modelId="{161E4F46-10B0-4E25-AF73-EC2E1530CDDF}" type="presOf" srcId="{C5B3BA29-3E1C-4CC1-877E-1B164A0A6B6E}" destId="{06243FAF-832A-4727-9629-5244530055D0}" srcOrd="1" destOrd="0" presId="urn:microsoft.com/office/officeart/2005/8/layout/list1"/>
    <dgm:cxn modelId="{E7026C69-BAFF-4EA2-8EF4-E80C14D90D37}" srcId="{7DA65C33-3593-4ED5-A2ED-8C2B7DB497B4}" destId="{5B86D461-AF52-4C41-9696-065B82F2436F}" srcOrd="0" destOrd="0" parTransId="{DCACEC6A-EC49-4DAA-83E3-6F5EF4D184E9}" sibTransId="{489BC667-1228-4ABA-ABF0-249637DE2EE7}"/>
    <dgm:cxn modelId="{ED78716C-3B83-460F-B5DC-8879E260F5C0}" type="presOf" srcId="{1A7F1CE6-681E-4999-92FF-1B5E2D7EB20E}" destId="{BAD4B2D5-CEC3-4B10-B946-CEFD8DAA150F}" srcOrd="1" destOrd="0" presId="urn:microsoft.com/office/officeart/2005/8/layout/list1"/>
    <dgm:cxn modelId="{BAA7F070-0520-4C81-8A32-E06BE6E20D8E}" srcId="{C5B3BA29-3E1C-4CC1-877E-1B164A0A6B6E}" destId="{ED2DE57C-FE7D-4DF0-BEF1-875C40E6427A}" srcOrd="0" destOrd="0" parTransId="{DFBC3381-A2BF-46FA-B06C-0B5D7071C550}" sibTransId="{4F81D26B-AA66-4943-95E3-F9C47667570E}"/>
    <dgm:cxn modelId="{D0D89173-E851-4659-AF4E-AB0EA706A63D}" type="presOf" srcId="{5B86D461-AF52-4C41-9696-065B82F2436F}" destId="{6AEA060A-E07C-4D23-9481-DD1ADC7522E3}" srcOrd="0" destOrd="0" presId="urn:microsoft.com/office/officeart/2005/8/layout/list1"/>
    <dgm:cxn modelId="{F4B07155-4ECB-4154-B66D-6EB714B270EE}" type="presOf" srcId="{ED2DE57C-FE7D-4DF0-BEF1-875C40E6427A}" destId="{BAD81244-1533-4706-812C-647AE3095EB9}" srcOrd="0" destOrd="0" presId="urn:microsoft.com/office/officeart/2005/8/layout/list1"/>
    <dgm:cxn modelId="{683B6481-CC79-4449-A59D-34BFD8FE85E0}" type="presOf" srcId="{9F73001A-112C-4BA2-BAB3-089487F7250F}" destId="{89C2D5FB-D124-43F5-9885-1A8A7E143601}" srcOrd="0" destOrd="0" presId="urn:microsoft.com/office/officeart/2005/8/layout/list1"/>
    <dgm:cxn modelId="{B28EF681-BF32-4720-A2CF-3BFFAF1F6C75}" srcId="{9F73001A-112C-4BA2-BAB3-089487F7250F}" destId="{7DA65C33-3593-4ED5-A2ED-8C2B7DB497B4}" srcOrd="1" destOrd="0" parTransId="{86F89D35-7012-4DC1-BC7B-603CC3E3763C}" sibTransId="{1FD4837D-AFB0-42D1-B9CC-45DA991D02E4}"/>
    <dgm:cxn modelId="{CEF1A585-B72A-4570-A83B-81B02DC227A0}" type="presOf" srcId="{252F873C-BCE6-4C7D-B2C7-8673FD6C285F}" destId="{06399251-51C7-4159-AAC9-8F4410FD6C36}" srcOrd="0" destOrd="0" presId="urn:microsoft.com/office/officeart/2005/8/layout/list1"/>
    <dgm:cxn modelId="{8584A589-798A-46CC-9BA5-742AF10EFA74}" srcId="{9F73001A-112C-4BA2-BAB3-089487F7250F}" destId="{1A7F1CE6-681E-4999-92FF-1B5E2D7EB20E}" srcOrd="2" destOrd="0" parTransId="{248AD3E7-100C-474A-A80F-E3628AC34E1F}" sibTransId="{51CA574E-5587-40C6-B5C2-601590B3EAD1}"/>
    <dgm:cxn modelId="{70A1C89B-6BF1-4EE0-9C68-C43F1BAA8AC5}" srcId="{252F873C-BCE6-4C7D-B2C7-8673FD6C285F}" destId="{5D16B354-D1F6-4C53-8932-E6377516FD4B}" srcOrd="1" destOrd="0" parTransId="{533C72A9-A123-417E-B770-9B48D67E36F9}" sibTransId="{0EEEEA50-7183-4128-BB30-D76902C5E55A}"/>
    <dgm:cxn modelId="{A2E477A1-A0B4-4C83-8BA8-967EA774AA5F}" type="presOf" srcId="{5F83C237-E652-4776-BDF5-62BDC3C926FD}" destId="{2F571100-C7B6-4C57-A595-CFA4666BB984}" srcOrd="0" destOrd="0" presId="urn:microsoft.com/office/officeart/2005/8/layout/list1"/>
    <dgm:cxn modelId="{3547A7A1-BF08-4B7E-96B8-7E283D29AA9C}" type="presOf" srcId="{C5B3BA29-3E1C-4CC1-877E-1B164A0A6B6E}" destId="{72C90796-E02B-4019-A506-E25781B35D58}" srcOrd="0" destOrd="0" presId="urn:microsoft.com/office/officeart/2005/8/layout/list1"/>
    <dgm:cxn modelId="{53A391A5-E41C-4EF7-BA55-F9965978BE9A}" type="presOf" srcId="{7DA65C33-3593-4ED5-A2ED-8C2B7DB497B4}" destId="{CA10E6ED-1655-4E72-A835-98385ABF254E}" srcOrd="0" destOrd="0" presId="urn:microsoft.com/office/officeart/2005/8/layout/list1"/>
    <dgm:cxn modelId="{8304F2A5-1CC3-4463-BFF5-9F95AC46EF50}" srcId="{9F73001A-112C-4BA2-BAB3-089487F7250F}" destId="{3ED36BD5-1D9D-497D-8C7E-CD1FF52ECA39}" srcOrd="3" destOrd="0" parTransId="{912ED2F6-ED7B-498D-8E6C-E166955FEAF0}" sibTransId="{E48F3E51-2889-4F5C-B7E7-FBC8FE64C534}"/>
    <dgm:cxn modelId="{B459B2BD-C02D-48C0-BB8F-61DAD8F23A8F}" srcId="{3ED36BD5-1D9D-497D-8C7E-CD1FF52ECA39}" destId="{252F873C-BCE6-4C7D-B2C7-8673FD6C285F}" srcOrd="0" destOrd="0" parTransId="{40ADCCD3-D901-4560-85E4-C00EE021D3D5}" sibTransId="{B92EAE07-60A8-404D-872F-093F0A3C001D}"/>
    <dgm:cxn modelId="{D6D211C2-06D5-4262-96F2-86BC02010751}" type="presOf" srcId="{3ED36BD5-1D9D-497D-8C7E-CD1FF52ECA39}" destId="{52840360-ABB0-4A37-A692-4A3F9738D313}" srcOrd="1" destOrd="0" presId="urn:microsoft.com/office/officeart/2005/8/layout/list1"/>
    <dgm:cxn modelId="{6DC762C3-5203-4FE3-9FA9-A5B4A2DE3AD6}" type="presOf" srcId="{1A7F1CE6-681E-4999-92FF-1B5E2D7EB20E}" destId="{AB8B0019-4544-442E-82DD-6779112A45A8}" srcOrd="0" destOrd="0" presId="urn:microsoft.com/office/officeart/2005/8/layout/list1"/>
    <dgm:cxn modelId="{41C423D8-F999-4A74-B203-F119C47A4B73}" srcId="{252F873C-BCE6-4C7D-B2C7-8673FD6C285F}" destId="{6341FB3C-11E5-4393-9F95-15D78BC92EB3}" srcOrd="0" destOrd="0" parTransId="{2A5094C1-0B06-4E88-97BE-90AAD1369663}" sibTransId="{5550AC45-1C24-48B7-B167-3EEA1FF5BCB1}"/>
    <dgm:cxn modelId="{D7DCBEDD-9E5F-4614-8EAE-0DC557B90546}" srcId="{9F73001A-112C-4BA2-BAB3-089487F7250F}" destId="{C5B3BA29-3E1C-4CC1-877E-1B164A0A6B6E}" srcOrd="0" destOrd="0" parTransId="{7A85F0A1-2706-4636-AAE8-99736DDF077B}" sibTransId="{7AB958EC-23D6-4E54-AD12-FCB3D6052159}"/>
    <dgm:cxn modelId="{7A0B66F1-D28F-4FBB-B9BA-16651A77B64A}" type="presOf" srcId="{5D16B354-D1F6-4C53-8932-E6377516FD4B}" destId="{06399251-51C7-4159-AAC9-8F4410FD6C36}" srcOrd="0" destOrd="2" presId="urn:microsoft.com/office/officeart/2005/8/layout/list1"/>
    <dgm:cxn modelId="{54B7194C-A203-48E6-8AAA-7997E0D2A09D}" type="presParOf" srcId="{89C2D5FB-D124-43F5-9885-1A8A7E143601}" destId="{37F6FFD9-9777-449E-87E9-6741129E6732}" srcOrd="0" destOrd="0" presId="urn:microsoft.com/office/officeart/2005/8/layout/list1"/>
    <dgm:cxn modelId="{5A2A6A87-B7CB-4826-AB9A-E041F35CDFCE}" type="presParOf" srcId="{37F6FFD9-9777-449E-87E9-6741129E6732}" destId="{72C90796-E02B-4019-A506-E25781B35D58}" srcOrd="0" destOrd="0" presId="urn:microsoft.com/office/officeart/2005/8/layout/list1"/>
    <dgm:cxn modelId="{90CAA954-F9FE-4E5A-8D5D-C17599FFC117}" type="presParOf" srcId="{37F6FFD9-9777-449E-87E9-6741129E6732}" destId="{06243FAF-832A-4727-9629-5244530055D0}" srcOrd="1" destOrd="0" presId="urn:microsoft.com/office/officeart/2005/8/layout/list1"/>
    <dgm:cxn modelId="{D2989AD9-15CE-4610-A69C-97F845E07F08}" type="presParOf" srcId="{89C2D5FB-D124-43F5-9885-1A8A7E143601}" destId="{6DA13CF1-98CB-4B6F-A3C3-4B0719E5B911}" srcOrd="1" destOrd="0" presId="urn:microsoft.com/office/officeart/2005/8/layout/list1"/>
    <dgm:cxn modelId="{45DFF287-BA51-4B4E-8F58-D4EDF854A9EB}" type="presParOf" srcId="{89C2D5FB-D124-43F5-9885-1A8A7E143601}" destId="{BAD81244-1533-4706-812C-647AE3095EB9}" srcOrd="2" destOrd="0" presId="urn:microsoft.com/office/officeart/2005/8/layout/list1"/>
    <dgm:cxn modelId="{FB99D99F-9F7E-4905-809F-1728781B58A1}" type="presParOf" srcId="{89C2D5FB-D124-43F5-9885-1A8A7E143601}" destId="{A7E9DF3D-E5A0-4A3E-AA48-50C68341F24B}" srcOrd="3" destOrd="0" presId="urn:microsoft.com/office/officeart/2005/8/layout/list1"/>
    <dgm:cxn modelId="{2E20E8DD-4BBF-44E4-9D7A-E0EE5FCAAA23}" type="presParOf" srcId="{89C2D5FB-D124-43F5-9885-1A8A7E143601}" destId="{78C170A7-8219-457B-84A1-DEF56C975120}" srcOrd="4" destOrd="0" presId="urn:microsoft.com/office/officeart/2005/8/layout/list1"/>
    <dgm:cxn modelId="{9BB4AA35-9B61-416E-A706-E1036A0E0234}" type="presParOf" srcId="{78C170A7-8219-457B-84A1-DEF56C975120}" destId="{CA10E6ED-1655-4E72-A835-98385ABF254E}" srcOrd="0" destOrd="0" presId="urn:microsoft.com/office/officeart/2005/8/layout/list1"/>
    <dgm:cxn modelId="{7B463026-E631-45E1-8644-DF2F8ED1591A}" type="presParOf" srcId="{78C170A7-8219-457B-84A1-DEF56C975120}" destId="{CAA8CF6D-AFE1-49D2-8100-524CE4704DE3}" srcOrd="1" destOrd="0" presId="urn:microsoft.com/office/officeart/2005/8/layout/list1"/>
    <dgm:cxn modelId="{DB368A2F-351E-4222-8214-A9206703CE92}" type="presParOf" srcId="{89C2D5FB-D124-43F5-9885-1A8A7E143601}" destId="{0D443352-314B-44B7-BE33-D41B3465002E}" srcOrd="5" destOrd="0" presId="urn:microsoft.com/office/officeart/2005/8/layout/list1"/>
    <dgm:cxn modelId="{6E6F5BCC-6B98-462B-B040-E3A9010204A2}" type="presParOf" srcId="{89C2D5FB-D124-43F5-9885-1A8A7E143601}" destId="{6AEA060A-E07C-4D23-9481-DD1ADC7522E3}" srcOrd="6" destOrd="0" presId="urn:microsoft.com/office/officeart/2005/8/layout/list1"/>
    <dgm:cxn modelId="{68812A65-A3DE-4785-95A7-B20DCF5EA777}" type="presParOf" srcId="{89C2D5FB-D124-43F5-9885-1A8A7E143601}" destId="{6381FDBA-6926-47ED-9E8C-B949369B1405}" srcOrd="7" destOrd="0" presId="urn:microsoft.com/office/officeart/2005/8/layout/list1"/>
    <dgm:cxn modelId="{EBA9DF21-F987-4A05-8E07-5EA8DA655304}" type="presParOf" srcId="{89C2D5FB-D124-43F5-9885-1A8A7E143601}" destId="{5F8B8722-5C88-4F16-A8F9-08DFB1CD66BB}" srcOrd="8" destOrd="0" presId="urn:microsoft.com/office/officeart/2005/8/layout/list1"/>
    <dgm:cxn modelId="{B117F5B2-6F07-4470-9B65-0CC14B19BCC8}" type="presParOf" srcId="{5F8B8722-5C88-4F16-A8F9-08DFB1CD66BB}" destId="{AB8B0019-4544-442E-82DD-6779112A45A8}" srcOrd="0" destOrd="0" presId="urn:microsoft.com/office/officeart/2005/8/layout/list1"/>
    <dgm:cxn modelId="{E913A799-B177-483C-ADDC-647A8A881E26}" type="presParOf" srcId="{5F8B8722-5C88-4F16-A8F9-08DFB1CD66BB}" destId="{BAD4B2D5-CEC3-4B10-B946-CEFD8DAA150F}" srcOrd="1" destOrd="0" presId="urn:microsoft.com/office/officeart/2005/8/layout/list1"/>
    <dgm:cxn modelId="{D7FC2518-22C9-446E-8C32-00397311B08E}" type="presParOf" srcId="{89C2D5FB-D124-43F5-9885-1A8A7E143601}" destId="{F1765F0A-821F-4766-B132-3AA7888D96CE}" srcOrd="9" destOrd="0" presId="urn:microsoft.com/office/officeart/2005/8/layout/list1"/>
    <dgm:cxn modelId="{481B4376-E8E1-4B2F-9513-722EBCD24E06}" type="presParOf" srcId="{89C2D5FB-D124-43F5-9885-1A8A7E143601}" destId="{2F571100-C7B6-4C57-A595-CFA4666BB984}" srcOrd="10" destOrd="0" presId="urn:microsoft.com/office/officeart/2005/8/layout/list1"/>
    <dgm:cxn modelId="{D9A18F30-4FE5-4B7F-A292-7BD4B221CE66}" type="presParOf" srcId="{89C2D5FB-D124-43F5-9885-1A8A7E143601}" destId="{543EB2D6-29C4-462A-A6A9-525142A4012B}" srcOrd="11" destOrd="0" presId="urn:microsoft.com/office/officeart/2005/8/layout/list1"/>
    <dgm:cxn modelId="{319FF954-D1BC-4BE3-850F-F7C3C1261BDC}" type="presParOf" srcId="{89C2D5FB-D124-43F5-9885-1A8A7E143601}" destId="{627C4ADD-B9F0-4B6D-8995-4DC56432F3D6}" srcOrd="12" destOrd="0" presId="urn:microsoft.com/office/officeart/2005/8/layout/list1"/>
    <dgm:cxn modelId="{3ED45D0B-A328-474A-BC94-782C11C6E6C7}" type="presParOf" srcId="{627C4ADD-B9F0-4B6D-8995-4DC56432F3D6}" destId="{777B453B-D690-4155-B7D5-D470D77553BB}" srcOrd="0" destOrd="0" presId="urn:microsoft.com/office/officeart/2005/8/layout/list1"/>
    <dgm:cxn modelId="{E3E91F1D-87A3-43A5-8D61-2C2898C22D28}" type="presParOf" srcId="{627C4ADD-B9F0-4B6D-8995-4DC56432F3D6}" destId="{52840360-ABB0-4A37-A692-4A3F9738D313}" srcOrd="1" destOrd="0" presId="urn:microsoft.com/office/officeart/2005/8/layout/list1"/>
    <dgm:cxn modelId="{15CA1821-F2F1-4ADD-A722-A0FBF45AB917}" type="presParOf" srcId="{89C2D5FB-D124-43F5-9885-1A8A7E143601}" destId="{729943AD-337C-4611-B9CA-1E4995946A8A}" srcOrd="13" destOrd="0" presId="urn:microsoft.com/office/officeart/2005/8/layout/list1"/>
    <dgm:cxn modelId="{D5ED4D7A-24FC-4497-BB52-D9A9F9E18AD5}" type="presParOf" srcId="{89C2D5FB-D124-43F5-9885-1A8A7E143601}" destId="{06399251-51C7-4159-AAC9-8F4410FD6C3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41DCA6A-00A0-426E-A2B3-EF9EBE26C25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CB1268B7-45A4-444B-83C8-B1EAA9D48D3A}">
      <dgm:prSet/>
      <dgm:spPr/>
      <dgm:t>
        <a:bodyPr/>
        <a:lstStyle/>
        <a:p>
          <a:r>
            <a:rPr lang="en-US" b="1" i="0"/>
            <a:t>Push Events</a:t>
          </a:r>
          <a:endParaRPr lang="en-US"/>
        </a:p>
      </dgm:t>
    </dgm:pt>
    <dgm:pt modelId="{1C652CE4-61EC-41EE-B8EF-8E8D2F6776A6}" type="parTrans" cxnId="{4AA03A50-1A63-47E9-BA14-6C059419AD0F}">
      <dgm:prSet/>
      <dgm:spPr/>
      <dgm:t>
        <a:bodyPr/>
        <a:lstStyle/>
        <a:p>
          <a:endParaRPr lang="en-US"/>
        </a:p>
      </dgm:t>
    </dgm:pt>
    <dgm:pt modelId="{716934F0-E842-4D73-8104-D74A04DF1CF8}" type="sibTrans" cxnId="{4AA03A50-1A63-47E9-BA14-6C059419AD0F}">
      <dgm:prSet/>
      <dgm:spPr/>
      <dgm:t>
        <a:bodyPr/>
        <a:lstStyle/>
        <a:p>
          <a:endParaRPr lang="en-US"/>
        </a:p>
      </dgm:t>
    </dgm:pt>
    <dgm:pt modelId="{D1305168-0613-497F-9F48-3C07D4007C99}">
      <dgm:prSet/>
      <dgm:spPr/>
      <dgm:t>
        <a:bodyPr/>
        <a:lstStyle/>
        <a:p>
          <a:r>
            <a:rPr lang="en-US" b="0" i="0"/>
            <a:t>A Push Event pauses execution until an event evaluates to true.</a:t>
          </a:r>
          <a:endParaRPr lang="en-US"/>
        </a:p>
      </dgm:t>
    </dgm:pt>
    <dgm:pt modelId="{E9B23028-BCF7-4468-AD26-90E7E82FD29C}" type="parTrans" cxnId="{DD33B95C-CAB5-41E4-B17A-7B47FFC787E4}">
      <dgm:prSet/>
      <dgm:spPr/>
      <dgm:t>
        <a:bodyPr/>
        <a:lstStyle/>
        <a:p>
          <a:endParaRPr lang="en-US"/>
        </a:p>
      </dgm:t>
    </dgm:pt>
    <dgm:pt modelId="{68815E70-6517-4058-8019-A7F75DCFB1BB}" type="sibTrans" cxnId="{DD33B95C-CAB5-41E4-B17A-7B47FFC787E4}">
      <dgm:prSet/>
      <dgm:spPr/>
      <dgm:t>
        <a:bodyPr/>
        <a:lstStyle/>
        <a:p>
          <a:endParaRPr lang="en-US"/>
        </a:p>
      </dgm:t>
    </dgm:pt>
    <dgm:pt modelId="{3B757D6F-B707-4745-80B6-F5A0677329A0}">
      <dgm:prSet/>
      <dgm:spPr/>
      <dgm:t>
        <a:bodyPr/>
        <a:lstStyle/>
        <a:p>
          <a:r>
            <a:rPr lang="en-US" b="1" i="0"/>
            <a:t>Running Push Event (Push VAS)</a:t>
          </a:r>
          <a:endParaRPr lang="en-US"/>
        </a:p>
      </dgm:t>
    </dgm:pt>
    <dgm:pt modelId="{E2AA080B-71C5-4267-B4AB-BB00776F3746}" type="parTrans" cxnId="{A385D0D8-44A7-4A46-9112-545525BAC170}">
      <dgm:prSet/>
      <dgm:spPr/>
      <dgm:t>
        <a:bodyPr/>
        <a:lstStyle/>
        <a:p>
          <a:endParaRPr lang="en-US"/>
        </a:p>
      </dgm:t>
    </dgm:pt>
    <dgm:pt modelId="{65B548CB-2C8D-4D43-A815-0BC603806A2B}" type="sibTrans" cxnId="{A385D0D8-44A7-4A46-9112-545525BAC170}">
      <dgm:prSet/>
      <dgm:spPr/>
      <dgm:t>
        <a:bodyPr/>
        <a:lstStyle/>
        <a:p>
          <a:endParaRPr lang="en-US"/>
        </a:p>
      </dgm:t>
    </dgm:pt>
    <dgm:pt modelId="{12202D96-E82E-4FE5-857E-937C8FD7CCDD}">
      <dgm:prSet/>
      <dgm:spPr/>
      <dgm:t>
        <a:bodyPr/>
        <a:lstStyle/>
        <a:p>
          <a:r>
            <a:rPr lang="en-US" b="0" i="0"/>
            <a:t>Sequence of events</a:t>
          </a:r>
          <a:endParaRPr lang="en-US"/>
        </a:p>
      </dgm:t>
    </dgm:pt>
    <dgm:pt modelId="{6C3A5D14-6F35-4880-8C8D-F18C85F7C349}" type="parTrans" cxnId="{37F072D4-7E81-47AF-945C-16F0BE62A19F}">
      <dgm:prSet/>
      <dgm:spPr/>
      <dgm:t>
        <a:bodyPr/>
        <a:lstStyle/>
        <a:p>
          <a:endParaRPr lang="en-US"/>
        </a:p>
      </dgm:t>
    </dgm:pt>
    <dgm:pt modelId="{360E3AEC-D282-4655-944A-F416C1C0E4A2}" type="sibTrans" cxnId="{37F072D4-7E81-47AF-945C-16F0BE62A19F}">
      <dgm:prSet/>
      <dgm:spPr/>
      <dgm:t>
        <a:bodyPr/>
        <a:lstStyle/>
        <a:p>
          <a:endParaRPr lang="en-US"/>
        </a:p>
      </dgm:t>
    </dgm:pt>
    <dgm:pt modelId="{41663A50-2713-4A9D-BE75-C772DA5D8E1F}">
      <dgm:prSet/>
      <dgm:spPr/>
      <dgm:t>
        <a:bodyPr/>
        <a:lstStyle/>
        <a:p>
          <a:r>
            <a:rPr lang="en-US" b="1" i="0"/>
            <a:t>Start VAS</a:t>
          </a:r>
          <a:r>
            <a:rPr lang="en-US" b="0" i="0"/>
            <a:t> Milestone completes (Orchestration status = </a:t>
          </a:r>
          <a:r>
            <a:rPr lang="en-US" b="1" i="0"/>
            <a:t>Complete</a:t>
          </a:r>
          <a:r>
            <a:rPr lang="en-US" b="0" i="0"/>
            <a:t>)</a:t>
          </a:r>
          <a:endParaRPr lang="en-US"/>
        </a:p>
      </dgm:t>
    </dgm:pt>
    <dgm:pt modelId="{1A3B511F-B2C4-4400-98FA-E01DCB132D3E}" type="parTrans" cxnId="{4F4EAF79-A52C-46AF-AC44-FCAB72871DE4}">
      <dgm:prSet/>
      <dgm:spPr/>
      <dgm:t>
        <a:bodyPr/>
        <a:lstStyle/>
        <a:p>
          <a:endParaRPr lang="en-US"/>
        </a:p>
      </dgm:t>
    </dgm:pt>
    <dgm:pt modelId="{1913EE21-D157-42D3-A761-F49CADBAC1F1}" type="sibTrans" cxnId="{4F4EAF79-A52C-46AF-AC44-FCAB72871DE4}">
      <dgm:prSet/>
      <dgm:spPr/>
      <dgm:t>
        <a:bodyPr/>
        <a:lstStyle/>
        <a:p>
          <a:endParaRPr lang="en-US"/>
        </a:p>
      </dgm:t>
    </dgm:pt>
    <dgm:pt modelId="{A0E4F05D-0AAC-46CA-8267-072CF53EE622}">
      <dgm:prSet/>
      <dgm:spPr/>
      <dgm:t>
        <a:bodyPr/>
        <a:lstStyle/>
        <a:p>
          <a:r>
            <a:rPr lang="en-US" b="1" i="0"/>
            <a:t>Push VAS</a:t>
          </a:r>
          <a:r>
            <a:rPr lang="en-US" b="0" i="0"/>
            <a:t> Push Event runs and is Waiting for event (status = </a:t>
          </a:r>
          <a:r>
            <a:rPr lang="en-US" b="1" i="0"/>
            <a:t>Running</a:t>
          </a:r>
          <a:r>
            <a:rPr lang="en-US" b="0" i="0"/>
            <a:t>)...</a:t>
          </a:r>
          <a:endParaRPr lang="en-US"/>
        </a:p>
      </dgm:t>
    </dgm:pt>
    <dgm:pt modelId="{49E79AD9-DD81-47B5-936D-8EBEE4E32C11}" type="parTrans" cxnId="{9274CB1D-CCCA-4979-BCAE-E3181024A984}">
      <dgm:prSet/>
      <dgm:spPr/>
      <dgm:t>
        <a:bodyPr/>
        <a:lstStyle/>
        <a:p>
          <a:endParaRPr lang="en-US"/>
        </a:p>
      </dgm:t>
    </dgm:pt>
    <dgm:pt modelId="{0D7ADEE5-74CA-4879-852F-A8ED097EA4B3}" type="sibTrans" cxnId="{9274CB1D-CCCA-4979-BCAE-E3181024A984}">
      <dgm:prSet/>
      <dgm:spPr/>
      <dgm:t>
        <a:bodyPr/>
        <a:lstStyle/>
        <a:p>
          <a:endParaRPr lang="en-US"/>
        </a:p>
      </dgm:t>
    </dgm:pt>
    <dgm:pt modelId="{43520CC0-65B2-4E0D-84D3-AB9EFFEE6116}">
      <dgm:prSet/>
      <dgm:spPr/>
      <dgm:t>
        <a:bodyPr/>
        <a:lstStyle/>
        <a:p>
          <a:r>
            <a:rPr lang="en-US" b="0" i="0"/>
            <a:t>... until its event condition evaluates to true</a:t>
          </a:r>
          <a:endParaRPr lang="en-US"/>
        </a:p>
      </dgm:t>
    </dgm:pt>
    <dgm:pt modelId="{D52B3F39-1968-466B-8AB1-8D8AF7019117}" type="parTrans" cxnId="{D153708F-2DB1-47F4-9D6C-38E28C72A3C9}">
      <dgm:prSet/>
      <dgm:spPr/>
      <dgm:t>
        <a:bodyPr/>
        <a:lstStyle/>
        <a:p>
          <a:endParaRPr lang="en-US"/>
        </a:p>
      </dgm:t>
    </dgm:pt>
    <dgm:pt modelId="{AD921676-FC8A-4E14-8E36-95270B1F352B}" type="sibTrans" cxnId="{D153708F-2DB1-47F4-9D6C-38E28C72A3C9}">
      <dgm:prSet/>
      <dgm:spPr/>
      <dgm:t>
        <a:bodyPr/>
        <a:lstStyle/>
        <a:p>
          <a:endParaRPr lang="en-US"/>
        </a:p>
      </dgm:t>
    </dgm:pt>
    <dgm:pt modelId="{B18E59CC-29D7-4104-8979-55B5AAF4BC2B}">
      <dgm:prSet/>
      <dgm:spPr/>
      <dgm:t>
        <a:bodyPr/>
        <a:lstStyle/>
        <a:p>
          <a:r>
            <a:rPr lang="en-US" b="0" i="1"/>
            <a:t>then</a:t>
          </a:r>
          <a:r>
            <a:rPr lang="en-US" b="0" i="0"/>
            <a:t> Status changes to Complete (not shown)</a:t>
          </a:r>
          <a:endParaRPr lang="en-US"/>
        </a:p>
      </dgm:t>
    </dgm:pt>
    <dgm:pt modelId="{F3262378-6873-49DF-ABEA-422964DFFFAD}" type="parTrans" cxnId="{125AE01A-A67B-4CED-B9F3-98CBABC7EEEB}">
      <dgm:prSet/>
      <dgm:spPr/>
      <dgm:t>
        <a:bodyPr/>
        <a:lstStyle/>
        <a:p>
          <a:endParaRPr lang="en-US"/>
        </a:p>
      </dgm:t>
    </dgm:pt>
    <dgm:pt modelId="{0454B4F8-D057-4336-BD2D-6F2C7D48DA60}" type="sibTrans" cxnId="{125AE01A-A67B-4CED-B9F3-98CBABC7EEEB}">
      <dgm:prSet/>
      <dgm:spPr/>
      <dgm:t>
        <a:bodyPr/>
        <a:lstStyle/>
        <a:p>
          <a:endParaRPr lang="en-US"/>
        </a:p>
      </dgm:t>
    </dgm:pt>
    <dgm:pt modelId="{33F0AB1F-6641-47DB-A2E8-70019A60273C}">
      <dgm:prSet/>
      <dgm:spPr/>
      <dgm:t>
        <a:bodyPr/>
        <a:lstStyle/>
        <a:p>
          <a:r>
            <a:rPr lang="en-US" b="1" i="0"/>
            <a:t>End VAS</a:t>
          </a:r>
          <a:r>
            <a:rPr lang="en-US" b="0" i="0"/>
            <a:t> Milestone runs, status changes from </a:t>
          </a:r>
          <a:r>
            <a:rPr lang="en-US" b="1" i="0"/>
            <a:t>Pending</a:t>
          </a:r>
          <a:r>
            <a:rPr lang="en-US" b="0" i="0"/>
            <a:t> to </a:t>
          </a:r>
          <a:r>
            <a:rPr lang="en-US" b="1" i="0"/>
            <a:t>Complete</a:t>
          </a:r>
          <a:r>
            <a:rPr lang="en-US" b="0" i="0"/>
            <a:t> </a:t>
          </a:r>
          <a:endParaRPr lang="en-US"/>
        </a:p>
      </dgm:t>
    </dgm:pt>
    <dgm:pt modelId="{9DF6A41A-23A6-49C8-AC32-2E8B3B610F57}" type="parTrans" cxnId="{0B2B441C-D151-4505-B9AE-2B5E6FE9C66C}">
      <dgm:prSet/>
      <dgm:spPr/>
      <dgm:t>
        <a:bodyPr/>
        <a:lstStyle/>
        <a:p>
          <a:endParaRPr lang="en-US"/>
        </a:p>
      </dgm:t>
    </dgm:pt>
    <dgm:pt modelId="{C8FED4ED-EB8F-46F3-9395-1D22DBB4B562}" type="sibTrans" cxnId="{0B2B441C-D151-4505-B9AE-2B5E6FE9C66C}">
      <dgm:prSet/>
      <dgm:spPr/>
      <dgm:t>
        <a:bodyPr/>
        <a:lstStyle/>
        <a:p>
          <a:endParaRPr lang="en-US"/>
        </a:p>
      </dgm:t>
    </dgm:pt>
    <dgm:pt modelId="{1D57410F-D0C1-4A41-9E15-7DA172CB603D}">
      <dgm:prSet/>
      <dgm:spPr/>
      <dgm:t>
        <a:bodyPr/>
        <a:lstStyle/>
        <a:p>
          <a:r>
            <a:rPr lang="en-US" b="1" i="0"/>
            <a:t>Event Condition</a:t>
          </a:r>
          <a:endParaRPr lang="en-US"/>
        </a:p>
      </dgm:t>
    </dgm:pt>
    <dgm:pt modelId="{9CD2205F-9C6A-4F4A-99D8-0EEF906778E3}" type="parTrans" cxnId="{5A42E52B-2A44-457C-94C7-B03BCCA27426}">
      <dgm:prSet/>
      <dgm:spPr/>
      <dgm:t>
        <a:bodyPr/>
        <a:lstStyle/>
        <a:p>
          <a:endParaRPr lang="en-US"/>
        </a:p>
      </dgm:t>
    </dgm:pt>
    <dgm:pt modelId="{CE064CB0-4F6D-47A3-BAF2-A93A763926B9}" type="sibTrans" cxnId="{5A42E52B-2A44-457C-94C7-B03BCCA27426}">
      <dgm:prSet/>
      <dgm:spPr/>
      <dgm:t>
        <a:bodyPr/>
        <a:lstStyle/>
        <a:p>
          <a:endParaRPr lang="en-US"/>
        </a:p>
      </dgm:t>
    </dgm:pt>
    <dgm:pt modelId="{D85724A8-28DE-4299-BE0F-5B44AEB6B219}">
      <dgm:prSet/>
      <dgm:spPr/>
      <dgm:t>
        <a:bodyPr/>
        <a:lstStyle/>
        <a:p>
          <a:r>
            <a:rPr lang="en-US" b="0" i="0"/>
            <a:t>The Push Event pauses execution until the Event Condition (or conditions) evaluate to true</a:t>
          </a:r>
          <a:endParaRPr lang="en-US"/>
        </a:p>
      </dgm:t>
    </dgm:pt>
    <dgm:pt modelId="{36292784-C911-44BB-B3BB-2D9A0C753DBA}" type="parTrans" cxnId="{F327D1D1-5926-4DAF-9C3C-41B6A43E7338}">
      <dgm:prSet/>
      <dgm:spPr/>
      <dgm:t>
        <a:bodyPr/>
        <a:lstStyle/>
        <a:p>
          <a:endParaRPr lang="en-US"/>
        </a:p>
      </dgm:t>
    </dgm:pt>
    <dgm:pt modelId="{2D58E831-4F52-47F5-A3A0-D9B65A7D1BFE}" type="sibTrans" cxnId="{F327D1D1-5926-4DAF-9C3C-41B6A43E7338}">
      <dgm:prSet/>
      <dgm:spPr/>
      <dgm:t>
        <a:bodyPr/>
        <a:lstStyle/>
        <a:p>
          <a:endParaRPr lang="en-US"/>
        </a:p>
      </dgm:t>
    </dgm:pt>
    <dgm:pt modelId="{03063712-AD66-4EC9-93E1-700E277EA3D1}">
      <dgm:prSet/>
      <dgm:spPr/>
      <dgm:t>
        <a:bodyPr/>
        <a:lstStyle/>
        <a:p>
          <a:r>
            <a:rPr lang="en-US" b="0" i="0"/>
            <a:t>If there is no Event Condition then it evaluates to true (and the task state changes to Complete)</a:t>
          </a:r>
          <a:endParaRPr lang="en-US"/>
        </a:p>
      </dgm:t>
    </dgm:pt>
    <dgm:pt modelId="{FB201C10-A811-4D31-9A84-51EAEC5107CF}" type="parTrans" cxnId="{C346B232-CA08-43A6-BD1B-8856D7C6807F}">
      <dgm:prSet/>
      <dgm:spPr/>
      <dgm:t>
        <a:bodyPr/>
        <a:lstStyle/>
        <a:p>
          <a:endParaRPr lang="en-US"/>
        </a:p>
      </dgm:t>
    </dgm:pt>
    <dgm:pt modelId="{19513C4A-062C-44F8-AB49-F500AE4AE20B}" type="sibTrans" cxnId="{C346B232-CA08-43A6-BD1B-8856D7C6807F}">
      <dgm:prSet/>
      <dgm:spPr/>
      <dgm:t>
        <a:bodyPr/>
        <a:lstStyle/>
        <a:p>
          <a:endParaRPr lang="en-US"/>
        </a:p>
      </dgm:t>
    </dgm:pt>
    <dgm:pt modelId="{8328675F-67BA-422E-A435-49F8E47BAC5A}">
      <dgm:prSet/>
      <dgm:spPr/>
      <dgm:t>
        <a:bodyPr/>
        <a:lstStyle/>
        <a:p>
          <a:r>
            <a:rPr lang="en-US" b="0" i="0"/>
            <a:t>Event Condition logic is the same as Orchestration Scenario conditions and Orchestration Item Definition conditions.</a:t>
          </a:r>
          <a:endParaRPr lang="en-US"/>
        </a:p>
      </dgm:t>
    </dgm:pt>
    <dgm:pt modelId="{D5F80C4F-6539-4B05-84A8-A6EFB0F4C7EB}" type="parTrans" cxnId="{3140C768-E744-4183-8EAB-DA00197D2C9F}">
      <dgm:prSet/>
      <dgm:spPr/>
      <dgm:t>
        <a:bodyPr/>
        <a:lstStyle/>
        <a:p>
          <a:endParaRPr lang="en-US"/>
        </a:p>
      </dgm:t>
    </dgm:pt>
    <dgm:pt modelId="{E9489649-6257-405E-8D35-F89C9A0907F0}" type="sibTrans" cxnId="{3140C768-E744-4183-8EAB-DA00197D2C9F}">
      <dgm:prSet/>
      <dgm:spPr/>
      <dgm:t>
        <a:bodyPr/>
        <a:lstStyle/>
        <a:p>
          <a:endParaRPr lang="en-US"/>
        </a:p>
      </dgm:t>
    </dgm:pt>
    <dgm:pt modelId="{1CFE7D43-BB5C-4A36-9E0E-84DFBB0202A7}" type="pres">
      <dgm:prSet presAssocID="{841DCA6A-00A0-426E-A2B3-EF9EBE26C25F}" presName="linear" presStyleCnt="0">
        <dgm:presLayoutVars>
          <dgm:dir/>
          <dgm:animLvl val="lvl"/>
          <dgm:resizeHandles val="exact"/>
        </dgm:presLayoutVars>
      </dgm:prSet>
      <dgm:spPr/>
    </dgm:pt>
    <dgm:pt modelId="{E7A9A1FD-E051-4782-A21B-7B57191D852D}" type="pres">
      <dgm:prSet presAssocID="{CB1268B7-45A4-444B-83C8-B1EAA9D48D3A}" presName="parentLin" presStyleCnt="0"/>
      <dgm:spPr/>
    </dgm:pt>
    <dgm:pt modelId="{291650FC-7445-4C33-B144-A5D62FA4E272}" type="pres">
      <dgm:prSet presAssocID="{CB1268B7-45A4-444B-83C8-B1EAA9D48D3A}" presName="parentLeftMargin" presStyleLbl="node1" presStyleIdx="0" presStyleCnt="3"/>
      <dgm:spPr/>
    </dgm:pt>
    <dgm:pt modelId="{EF98AFDB-CFE5-4346-B005-76038156C250}" type="pres">
      <dgm:prSet presAssocID="{CB1268B7-45A4-444B-83C8-B1EAA9D48D3A}" presName="parentText" presStyleLbl="node1" presStyleIdx="0" presStyleCnt="3">
        <dgm:presLayoutVars>
          <dgm:chMax val="0"/>
          <dgm:bulletEnabled val="1"/>
        </dgm:presLayoutVars>
      </dgm:prSet>
      <dgm:spPr/>
    </dgm:pt>
    <dgm:pt modelId="{906A9B58-66D7-461E-8676-994CAB49D882}" type="pres">
      <dgm:prSet presAssocID="{CB1268B7-45A4-444B-83C8-B1EAA9D48D3A}" presName="negativeSpace" presStyleCnt="0"/>
      <dgm:spPr/>
    </dgm:pt>
    <dgm:pt modelId="{AE275F87-B172-4226-9E6B-81CAC0EEEDCF}" type="pres">
      <dgm:prSet presAssocID="{CB1268B7-45A4-444B-83C8-B1EAA9D48D3A}" presName="childText" presStyleLbl="conFgAcc1" presStyleIdx="0" presStyleCnt="3">
        <dgm:presLayoutVars>
          <dgm:bulletEnabled val="1"/>
        </dgm:presLayoutVars>
      </dgm:prSet>
      <dgm:spPr/>
    </dgm:pt>
    <dgm:pt modelId="{50E2192B-F3C2-442F-86DB-8B02256713A1}" type="pres">
      <dgm:prSet presAssocID="{716934F0-E842-4D73-8104-D74A04DF1CF8}" presName="spaceBetweenRectangles" presStyleCnt="0"/>
      <dgm:spPr/>
    </dgm:pt>
    <dgm:pt modelId="{7BED1443-8596-4805-914D-6E9B15FCA7A7}" type="pres">
      <dgm:prSet presAssocID="{3B757D6F-B707-4745-80B6-F5A0677329A0}" presName="parentLin" presStyleCnt="0"/>
      <dgm:spPr/>
    </dgm:pt>
    <dgm:pt modelId="{765AE57A-F1B0-4816-BCB3-98AA416F2DEA}" type="pres">
      <dgm:prSet presAssocID="{3B757D6F-B707-4745-80B6-F5A0677329A0}" presName="parentLeftMargin" presStyleLbl="node1" presStyleIdx="0" presStyleCnt="3"/>
      <dgm:spPr/>
    </dgm:pt>
    <dgm:pt modelId="{531C57E2-3BFC-41A3-8E2F-35428CEB3E4E}" type="pres">
      <dgm:prSet presAssocID="{3B757D6F-B707-4745-80B6-F5A0677329A0}" presName="parentText" presStyleLbl="node1" presStyleIdx="1" presStyleCnt="3">
        <dgm:presLayoutVars>
          <dgm:chMax val="0"/>
          <dgm:bulletEnabled val="1"/>
        </dgm:presLayoutVars>
      </dgm:prSet>
      <dgm:spPr/>
    </dgm:pt>
    <dgm:pt modelId="{DC50037E-C06A-4CF6-B9BF-6B9D9B402B4B}" type="pres">
      <dgm:prSet presAssocID="{3B757D6F-B707-4745-80B6-F5A0677329A0}" presName="negativeSpace" presStyleCnt="0"/>
      <dgm:spPr/>
    </dgm:pt>
    <dgm:pt modelId="{94E60AD5-83C6-422B-94EE-16AC997AD68B}" type="pres">
      <dgm:prSet presAssocID="{3B757D6F-B707-4745-80B6-F5A0677329A0}" presName="childText" presStyleLbl="conFgAcc1" presStyleIdx="1" presStyleCnt="3">
        <dgm:presLayoutVars>
          <dgm:bulletEnabled val="1"/>
        </dgm:presLayoutVars>
      </dgm:prSet>
      <dgm:spPr/>
    </dgm:pt>
    <dgm:pt modelId="{9D5E7961-154C-42FE-9E8B-B2A888D11D7E}" type="pres">
      <dgm:prSet presAssocID="{65B548CB-2C8D-4D43-A815-0BC603806A2B}" presName="spaceBetweenRectangles" presStyleCnt="0"/>
      <dgm:spPr/>
    </dgm:pt>
    <dgm:pt modelId="{29AD718B-E570-4A2F-9D7C-4BCFAC6AD4C1}" type="pres">
      <dgm:prSet presAssocID="{1D57410F-D0C1-4A41-9E15-7DA172CB603D}" presName="parentLin" presStyleCnt="0"/>
      <dgm:spPr/>
    </dgm:pt>
    <dgm:pt modelId="{584123B6-A654-47CB-9263-14A8108C5AEC}" type="pres">
      <dgm:prSet presAssocID="{1D57410F-D0C1-4A41-9E15-7DA172CB603D}" presName="parentLeftMargin" presStyleLbl="node1" presStyleIdx="1" presStyleCnt="3"/>
      <dgm:spPr/>
    </dgm:pt>
    <dgm:pt modelId="{DFB3B157-5BEF-41A1-8835-710E97FBBF81}" type="pres">
      <dgm:prSet presAssocID="{1D57410F-D0C1-4A41-9E15-7DA172CB603D}" presName="parentText" presStyleLbl="node1" presStyleIdx="2" presStyleCnt="3">
        <dgm:presLayoutVars>
          <dgm:chMax val="0"/>
          <dgm:bulletEnabled val="1"/>
        </dgm:presLayoutVars>
      </dgm:prSet>
      <dgm:spPr/>
    </dgm:pt>
    <dgm:pt modelId="{01451CAB-469B-4084-BEC7-268DAB5AB9D7}" type="pres">
      <dgm:prSet presAssocID="{1D57410F-D0C1-4A41-9E15-7DA172CB603D}" presName="negativeSpace" presStyleCnt="0"/>
      <dgm:spPr/>
    </dgm:pt>
    <dgm:pt modelId="{330DAFD4-3556-446B-8726-D2B87DCE14C5}" type="pres">
      <dgm:prSet presAssocID="{1D57410F-D0C1-4A41-9E15-7DA172CB603D}" presName="childText" presStyleLbl="conFgAcc1" presStyleIdx="2" presStyleCnt="3">
        <dgm:presLayoutVars>
          <dgm:bulletEnabled val="1"/>
        </dgm:presLayoutVars>
      </dgm:prSet>
      <dgm:spPr/>
    </dgm:pt>
  </dgm:ptLst>
  <dgm:cxnLst>
    <dgm:cxn modelId="{70327904-4391-4B18-8F75-7A5602857876}" type="presOf" srcId="{D1305168-0613-497F-9F48-3C07D4007C99}" destId="{AE275F87-B172-4226-9E6B-81CAC0EEEDCF}" srcOrd="0" destOrd="0" presId="urn:microsoft.com/office/officeart/2005/8/layout/list1"/>
    <dgm:cxn modelId="{46A87708-8DBE-49CA-8C76-87E58CD0A6D3}" type="presOf" srcId="{3B757D6F-B707-4745-80B6-F5A0677329A0}" destId="{531C57E2-3BFC-41A3-8E2F-35428CEB3E4E}" srcOrd="1" destOrd="0" presId="urn:microsoft.com/office/officeart/2005/8/layout/list1"/>
    <dgm:cxn modelId="{0A2DA015-E0C5-40C4-88D2-8DE334E61A1D}" type="presOf" srcId="{03063712-AD66-4EC9-93E1-700E277EA3D1}" destId="{330DAFD4-3556-446B-8726-D2B87DCE14C5}" srcOrd="0" destOrd="1" presId="urn:microsoft.com/office/officeart/2005/8/layout/list1"/>
    <dgm:cxn modelId="{125AE01A-A67B-4CED-B9F3-98CBABC7EEEB}" srcId="{3B757D6F-B707-4745-80B6-F5A0677329A0}" destId="{B18E59CC-29D7-4104-8979-55B5AAF4BC2B}" srcOrd="2" destOrd="0" parTransId="{F3262378-6873-49DF-ABEA-422964DFFFAD}" sibTransId="{0454B4F8-D057-4336-BD2D-6F2C7D48DA60}"/>
    <dgm:cxn modelId="{0B2B441C-D151-4505-B9AE-2B5E6FE9C66C}" srcId="{3B757D6F-B707-4745-80B6-F5A0677329A0}" destId="{33F0AB1F-6641-47DB-A2E8-70019A60273C}" srcOrd="3" destOrd="0" parTransId="{9DF6A41A-23A6-49C8-AC32-2E8B3B610F57}" sibTransId="{C8FED4ED-EB8F-46F3-9395-1D22DBB4B562}"/>
    <dgm:cxn modelId="{361B181D-B574-4F49-B6B3-A9AA053598D0}" type="presOf" srcId="{33F0AB1F-6641-47DB-A2E8-70019A60273C}" destId="{94E60AD5-83C6-422B-94EE-16AC997AD68B}" srcOrd="0" destOrd="5" presId="urn:microsoft.com/office/officeart/2005/8/layout/list1"/>
    <dgm:cxn modelId="{9274CB1D-CCCA-4979-BCAE-E3181024A984}" srcId="{12202D96-E82E-4FE5-857E-937C8FD7CCDD}" destId="{A0E4F05D-0AAC-46CA-8267-072CF53EE622}" srcOrd="1" destOrd="0" parTransId="{49E79AD9-DD81-47B5-936D-8EBEE4E32C11}" sibTransId="{0D7ADEE5-74CA-4879-852F-A8ED097EA4B3}"/>
    <dgm:cxn modelId="{29220F25-9D8B-4ACB-A456-ED2CC7A1A978}" type="presOf" srcId="{D85724A8-28DE-4299-BE0F-5B44AEB6B219}" destId="{330DAFD4-3556-446B-8726-D2B87DCE14C5}" srcOrd="0" destOrd="0" presId="urn:microsoft.com/office/officeart/2005/8/layout/list1"/>
    <dgm:cxn modelId="{C7C6C829-FC08-4DCD-8224-31592B3D767E}" type="presOf" srcId="{41663A50-2713-4A9D-BE75-C772DA5D8E1F}" destId="{94E60AD5-83C6-422B-94EE-16AC997AD68B}" srcOrd="0" destOrd="1" presId="urn:microsoft.com/office/officeart/2005/8/layout/list1"/>
    <dgm:cxn modelId="{5A42E52B-2A44-457C-94C7-B03BCCA27426}" srcId="{841DCA6A-00A0-426E-A2B3-EF9EBE26C25F}" destId="{1D57410F-D0C1-4A41-9E15-7DA172CB603D}" srcOrd="2" destOrd="0" parTransId="{9CD2205F-9C6A-4F4A-99D8-0EEF906778E3}" sibTransId="{CE064CB0-4F6D-47A3-BAF2-A93A763926B9}"/>
    <dgm:cxn modelId="{C878C52C-3ACE-43B8-AEEF-EE0D3B7D1E3A}" type="presOf" srcId="{1D57410F-D0C1-4A41-9E15-7DA172CB603D}" destId="{DFB3B157-5BEF-41A1-8835-710E97FBBF81}" srcOrd="1" destOrd="0" presId="urn:microsoft.com/office/officeart/2005/8/layout/list1"/>
    <dgm:cxn modelId="{C346B232-CA08-43A6-BD1B-8856D7C6807F}" srcId="{1D57410F-D0C1-4A41-9E15-7DA172CB603D}" destId="{03063712-AD66-4EC9-93E1-700E277EA3D1}" srcOrd="1" destOrd="0" parTransId="{FB201C10-A811-4D31-9A84-51EAEC5107CF}" sibTransId="{19513C4A-062C-44F8-AB49-F500AE4AE20B}"/>
    <dgm:cxn modelId="{DD33B95C-CAB5-41E4-B17A-7B47FFC787E4}" srcId="{CB1268B7-45A4-444B-83C8-B1EAA9D48D3A}" destId="{D1305168-0613-497F-9F48-3C07D4007C99}" srcOrd="0" destOrd="0" parTransId="{E9B23028-BCF7-4468-AD26-90E7E82FD29C}" sibTransId="{68815E70-6517-4058-8019-A7F75DCFB1BB}"/>
    <dgm:cxn modelId="{0E319061-3E88-459D-9CC5-8D40DD5E7C49}" type="presOf" srcId="{12202D96-E82E-4FE5-857E-937C8FD7CCDD}" destId="{94E60AD5-83C6-422B-94EE-16AC997AD68B}" srcOrd="0" destOrd="0" presId="urn:microsoft.com/office/officeart/2005/8/layout/list1"/>
    <dgm:cxn modelId="{3140C768-E744-4183-8EAB-DA00197D2C9F}" srcId="{1D57410F-D0C1-4A41-9E15-7DA172CB603D}" destId="{8328675F-67BA-422E-A435-49F8E47BAC5A}" srcOrd="2" destOrd="0" parTransId="{D5F80C4F-6539-4B05-84A8-A6EFB0F4C7EB}" sibTransId="{E9489649-6257-405E-8D35-F89C9A0907F0}"/>
    <dgm:cxn modelId="{4AA03A50-1A63-47E9-BA14-6C059419AD0F}" srcId="{841DCA6A-00A0-426E-A2B3-EF9EBE26C25F}" destId="{CB1268B7-45A4-444B-83C8-B1EAA9D48D3A}" srcOrd="0" destOrd="0" parTransId="{1C652CE4-61EC-41EE-B8EF-8E8D2F6776A6}" sibTransId="{716934F0-E842-4D73-8104-D74A04DF1CF8}"/>
    <dgm:cxn modelId="{FE183F74-2A1B-4331-8AF9-94A158BF17A0}" type="presOf" srcId="{A0E4F05D-0AAC-46CA-8267-072CF53EE622}" destId="{94E60AD5-83C6-422B-94EE-16AC997AD68B}" srcOrd="0" destOrd="2" presId="urn:microsoft.com/office/officeart/2005/8/layout/list1"/>
    <dgm:cxn modelId="{4F4EAF79-A52C-46AF-AC44-FCAB72871DE4}" srcId="{12202D96-E82E-4FE5-857E-937C8FD7CCDD}" destId="{41663A50-2713-4A9D-BE75-C772DA5D8E1F}" srcOrd="0" destOrd="0" parTransId="{1A3B511F-B2C4-4400-98FA-E01DCB132D3E}" sibTransId="{1913EE21-D157-42D3-A761-F49CADBAC1F1}"/>
    <dgm:cxn modelId="{3E9A5D5A-08DD-4460-A6A5-7CB84A904336}" type="presOf" srcId="{43520CC0-65B2-4E0D-84D3-AB9EFFEE6116}" destId="{94E60AD5-83C6-422B-94EE-16AC997AD68B}" srcOrd="0" destOrd="3" presId="urn:microsoft.com/office/officeart/2005/8/layout/list1"/>
    <dgm:cxn modelId="{9D02D682-076C-4A7C-980B-FD25EB5C6D4D}" type="presOf" srcId="{CB1268B7-45A4-444B-83C8-B1EAA9D48D3A}" destId="{291650FC-7445-4C33-B144-A5D62FA4E272}" srcOrd="0" destOrd="0" presId="urn:microsoft.com/office/officeart/2005/8/layout/list1"/>
    <dgm:cxn modelId="{D153708F-2DB1-47F4-9D6C-38E28C72A3C9}" srcId="{3B757D6F-B707-4745-80B6-F5A0677329A0}" destId="{43520CC0-65B2-4E0D-84D3-AB9EFFEE6116}" srcOrd="1" destOrd="0" parTransId="{D52B3F39-1968-466B-8AB1-8D8AF7019117}" sibTransId="{AD921676-FC8A-4E14-8E36-95270B1F352B}"/>
    <dgm:cxn modelId="{70CCBFCF-8A46-4A41-93A5-4BF3AACB30B8}" type="presOf" srcId="{3B757D6F-B707-4745-80B6-F5A0677329A0}" destId="{765AE57A-F1B0-4816-BCB3-98AA416F2DEA}" srcOrd="0" destOrd="0" presId="urn:microsoft.com/office/officeart/2005/8/layout/list1"/>
    <dgm:cxn modelId="{F0FD2AD0-C224-4422-93D3-92BEDF35BA41}" type="presOf" srcId="{CB1268B7-45A4-444B-83C8-B1EAA9D48D3A}" destId="{EF98AFDB-CFE5-4346-B005-76038156C250}" srcOrd="1" destOrd="0" presId="urn:microsoft.com/office/officeart/2005/8/layout/list1"/>
    <dgm:cxn modelId="{F327D1D1-5926-4DAF-9C3C-41B6A43E7338}" srcId="{1D57410F-D0C1-4A41-9E15-7DA172CB603D}" destId="{D85724A8-28DE-4299-BE0F-5B44AEB6B219}" srcOrd="0" destOrd="0" parTransId="{36292784-C911-44BB-B3BB-2D9A0C753DBA}" sibTransId="{2D58E831-4F52-47F5-A3A0-D9B65A7D1BFE}"/>
    <dgm:cxn modelId="{37F072D4-7E81-47AF-945C-16F0BE62A19F}" srcId="{3B757D6F-B707-4745-80B6-F5A0677329A0}" destId="{12202D96-E82E-4FE5-857E-937C8FD7CCDD}" srcOrd="0" destOrd="0" parTransId="{6C3A5D14-6F35-4880-8C8D-F18C85F7C349}" sibTransId="{360E3AEC-D282-4655-944A-F416C1C0E4A2}"/>
    <dgm:cxn modelId="{A385D0D8-44A7-4A46-9112-545525BAC170}" srcId="{841DCA6A-00A0-426E-A2B3-EF9EBE26C25F}" destId="{3B757D6F-B707-4745-80B6-F5A0677329A0}" srcOrd="1" destOrd="0" parTransId="{E2AA080B-71C5-4267-B4AB-BB00776F3746}" sibTransId="{65B548CB-2C8D-4D43-A815-0BC603806A2B}"/>
    <dgm:cxn modelId="{793114E0-BD45-4F54-BBEC-8DE04CBE7EC4}" type="presOf" srcId="{1D57410F-D0C1-4A41-9E15-7DA172CB603D}" destId="{584123B6-A654-47CB-9263-14A8108C5AEC}" srcOrd="0" destOrd="0" presId="urn:microsoft.com/office/officeart/2005/8/layout/list1"/>
    <dgm:cxn modelId="{C5BF7AF2-29FB-41C0-B5B0-29D8CE20F378}" type="presOf" srcId="{B18E59CC-29D7-4104-8979-55B5AAF4BC2B}" destId="{94E60AD5-83C6-422B-94EE-16AC997AD68B}" srcOrd="0" destOrd="4" presId="urn:microsoft.com/office/officeart/2005/8/layout/list1"/>
    <dgm:cxn modelId="{9B0A26FA-8414-44EF-A942-87DF2DA2969F}" type="presOf" srcId="{841DCA6A-00A0-426E-A2B3-EF9EBE26C25F}" destId="{1CFE7D43-BB5C-4A36-9E0E-84DFBB0202A7}" srcOrd="0" destOrd="0" presId="urn:microsoft.com/office/officeart/2005/8/layout/list1"/>
    <dgm:cxn modelId="{484B77FD-8C13-4F0E-8716-2C153FFD64EF}" type="presOf" srcId="{8328675F-67BA-422E-A435-49F8E47BAC5A}" destId="{330DAFD4-3556-446B-8726-D2B87DCE14C5}" srcOrd="0" destOrd="2" presId="urn:microsoft.com/office/officeart/2005/8/layout/list1"/>
    <dgm:cxn modelId="{82DDC32B-9D18-45EA-B764-F852106D4D14}" type="presParOf" srcId="{1CFE7D43-BB5C-4A36-9E0E-84DFBB0202A7}" destId="{E7A9A1FD-E051-4782-A21B-7B57191D852D}" srcOrd="0" destOrd="0" presId="urn:microsoft.com/office/officeart/2005/8/layout/list1"/>
    <dgm:cxn modelId="{98225153-0C24-4D42-B489-B573C49549FA}" type="presParOf" srcId="{E7A9A1FD-E051-4782-A21B-7B57191D852D}" destId="{291650FC-7445-4C33-B144-A5D62FA4E272}" srcOrd="0" destOrd="0" presId="urn:microsoft.com/office/officeart/2005/8/layout/list1"/>
    <dgm:cxn modelId="{878EACC7-D90D-4931-8B03-E99E5289BC4F}" type="presParOf" srcId="{E7A9A1FD-E051-4782-A21B-7B57191D852D}" destId="{EF98AFDB-CFE5-4346-B005-76038156C250}" srcOrd="1" destOrd="0" presId="urn:microsoft.com/office/officeart/2005/8/layout/list1"/>
    <dgm:cxn modelId="{F0114AA7-DD4E-4223-8EB7-44F548F13D12}" type="presParOf" srcId="{1CFE7D43-BB5C-4A36-9E0E-84DFBB0202A7}" destId="{906A9B58-66D7-461E-8676-994CAB49D882}" srcOrd="1" destOrd="0" presId="urn:microsoft.com/office/officeart/2005/8/layout/list1"/>
    <dgm:cxn modelId="{BA6B6818-C248-4264-A582-CAC6E50FC093}" type="presParOf" srcId="{1CFE7D43-BB5C-4A36-9E0E-84DFBB0202A7}" destId="{AE275F87-B172-4226-9E6B-81CAC0EEEDCF}" srcOrd="2" destOrd="0" presId="urn:microsoft.com/office/officeart/2005/8/layout/list1"/>
    <dgm:cxn modelId="{E37D0CE0-8DCD-482A-8E56-EE5703B82455}" type="presParOf" srcId="{1CFE7D43-BB5C-4A36-9E0E-84DFBB0202A7}" destId="{50E2192B-F3C2-442F-86DB-8B02256713A1}" srcOrd="3" destOrd="0" presId="urn:microsoft.com/office/officeart/2005/8/layout/list1"/>
    <dgm:cxn modelId="{FDA84593-4963-4CB6-B596-5C9973F3D87F}" type="presParOf" srcId="{1CFE7D43-BB5C-4A36-9E0E-84DFBB0202A7}" destId="{7BED1443-8596-4805-914D-6E9B15FCA7A7}" srcOrd="4" destOrd="0" presId="urn:microsoft.com/office/officeart/2005/8/layout/list1"/>
    <dgm:cxn modelId="{115DFD23-9B43-497A-ADD2-AA87848DF50A}" type="presParOf" srcId="{7BED1443-8596-4805-914D-6E9B15FCA7A7}" destId="{765AE57A-F1B0-4816-BCB3-98AA416F2DEA}" srcOrd="0" destOrd="0" presId="urn:microsoft.com/office/officeart/2005/8/layout/list1"/>
    <dgm:cxn modelId="{0E7F2F9E-13B7-46EB-ABEE-511D2CD88E55}" type="presParOf" srcId="{7BED1443-8596-4805-914D-6E9B15FCA7A7}" destId="{531C57E2-3BFC-41A3-8E2F-35428CEB3E4E}" srcOrd="1" destOrd="0" presId="urn:microsoft.com/office/officeart/2005/8/layout/list1"/>
    <dgm:cxn modelId="{B2993126-9B5D-45B4-9761-1D414C42692D}" type="presParOf" srcId="{1CFE7D43-BB5C-4A36-9E0E-84DFBB0202A7}" destId="{DC50037E-C06A-4CF6-B9BF-6B9D9B402B4B}" srcOrd="5" destOrd="0" presId="urn:microsoft.com/office/officeart/2005/8/layout/list1"/>
    <dgm:cxn modelId="{D1024AE1-86B6-4A40-B778-0DB0ADF4F2FD}" type="presParOf" srcId="{1CFE7D43-BB5C-4A36-9E0E-84DFBB0202A7}" destId="{94E60AD5-83C6-422B-94EE-16AC997AD68B}" srcOrd="6" destOrd="0" presId="urn:microsoft.com/office/officeart/2005/8/layout/list1"/>
    <dgm:cxn modelId="{A7DDFD96-EA20-4426-BDAA-15EE833DC100}" type="presParOf" srcId="{1CFE7D43-BB5C-4A36-9E0E-84DFBB0202A7}" destId="{9D5E7961-154C-42FE-9E8B-B2A888D11D7E}" srcOrd="7" destOrd="0" presId="urn:microsoft.com/office/officeart/2005/8/layout/list1"/>
    <dgm:cxn modelId="{72109684-DA1A-480E-B26E-326EFFAF7A0C}" type="presParOf" srcId="{1CFE7D43-BB5C-4A36-9E0E-84DFBB0202A7}" destId="{29AD718B-E570-4A2F-9D7C-4BCFAC6AD4C1}" srcOrd="8" destOrd="0" presId="urn:microsoft.com/office/officeart/2005/8/layout/list1"/>
    <dgm:cxn modelId="{B054E7B3-5667-4564-BE51-247519F53145}" type="presParOf" srcId="{29AD718B-E570-4A2F-9D7C-4BCFAC6AD4C1}" destId="{584123B6-A654-47CB-9263-14A8108C5AEC}" srcOrd="0" destOrd="0" presId="urn:microsoft.com/office/officeart/2005/8/layout/list1"/>
    <dgm:cxn modelId="{A1D8081A-6619-44F5-962F-CDC6C723562A}" type="presParOf" srcId="{29AD718B-E570-4A2F-9D7C-4BCFAC6AD4C1}" destId="{DFB3B157-5BEF-41A1-8835-710E97FBBF81}" srcOrd="1" destOrd="0" presId="urn:microsoft.com/office/officeart/2005/8/layout/list1"/>
    <dgm:cxn modelId="{F01C3BDD-BC8A-44B2-B5B3-928A8B7C8F4E}" type="presParOf" srcId="{1CFE7D43-BB5C-4A36-9E0E-84DFBB0202A7}" destId="{01451CAB-469B-4084-BEC7-268DAB5AB9D7}" srcOrd="9" destOrd="0" presId="urn:microsoft.com/office/officeart/2005/8/layout/list1"/>
    <dgm:cxn modelId="{D9816DDF-3B33-48AF-A30B-DFE7AEB099AB}" type="presParOf" srcId="{1CFE7D43-BB5C-4A36-9E0E-84DFBB0202A7}" destId="{330DAFD4-3556-446B-8726-D2B87DCE14C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CC2145B-A248-44BF-859E-9CEFCCC6DE37}"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F96DB714-91ED-489C-8700-DEACE541BDAF}">
      <dgm:prSet/>
      <dgm:spPr/>
      <dgm:t>
        <a:bodyPr/>
        <a:lstStyle/>
        <a:p>
          <a:r>
            <a:rPr lang="en-US" b="1" i="0"/>
            <a:t>What is MACD?</a:t>
          </a:r>
          <a:endParaRPr lang="en-US"/>
        </a:p>
      </dgm:t>
    </dgm:pt>
    <dgm:pt modelId="{18B86B33-FDE5-4592-823C-A5F347130744}" type="parTrans" cxnId="{EE8B92CB-F361-40CA-A1D1-1E72D0E9B42F}">
      <dgm:prSet/>
      <dgm:spPr/>
      <dgm:t>
        <a:bodyPr/>
        <a:lstStyle/>
        <a:p>
          <a:endParaRPr lang="en-US"/>
        </a:p>
      </dgm:t>
    </dgm:pt>
    <dgm:pt modelId="{2050C67E-1208-4327-AD44-72A091098924}" type="sibTrans" cxnId="{EE8B92CB-F361-40CA-A1D1-1E72D0E9B42F}">
      <dgm:prSet/>
      <dgm:spPr/>
      <dgm:t>
        <a:bodyPr/>
        <a:lstStyle/>
        <a:p>
          <a:endParaRPr lang="en-US"/>
        </a:p>
      </dgm:t>
    </dgm:pt>
    <dgm:pt modelId="{611D52C4-48B7-4D35-BE04-8741C288EB23}">
      <dgm:prSet/>
      <dgm:spPr/>
      <dgm:t>
        <a:bodyPr/>
        <a:lstStyle/>
        <a:p>
          <a:r>
            <a:rPr lang="en-US" b="1" i="0"/>
            <a:t>M</a:t>
          </a:r>
          <a:r>
            <a:rPr lang="en-US" b="0" i="0"/>
            <a:t>ove - Move products or services to a new location</a:t>
          </a:r>
          <a:endParaRPr lang="en-US"/>
        </a:p>
      </dgm:t>
    </dgm:pt>
    <dgm:pt modelId="{1CEB64E1-BF63-4DDF-8514-D1F15E130F37}" type="parTrans" cxnId="{AD3670D9-6931-42AA-8A52-461933C2CD5A}">
      <dgm:prSet/>
      <dgm:spPr/>
      <dgm:t>
        <a:bodyPr/>
        <a:lstStyle/>
        <a:p>
          <a:endParaRPr lang="en-US"/>
        </a:p>
      </dgm:t>
    </dgm:pt>
    <dgm:pt modelId="{442F9AFC-02C6-4F8D-B7C6-9C5CBDAA8973}" type="sibTrans" cxnId="{AD3670D9-6931-42AA-8A52-461933C2CD5A}">
      <dgm:prSet/>
      <dgm:spPr/>
      <dgm:t>
        <a:bodyPr/>
        <a:lstStyle/>
        <a:p>
          <a:endParaRPr lang="en-US"/>
        </a:p>
      </dgm:t>
    </dgm:pt>
    <dgm:pt modelId="{13FA86EF-A81F-460C-AB29-89DAF17B2998}">
      <dgm:prSet/>
      <dgm:spPr/>
      <dgm:t>
        <a:bodyPr/>
        <a:lstStyle/>
        <a:p>
          <a:r>
            <a:rPr lang="en-US" b="1" i="0"/>
            <a:t>A</a:t>
          </a:r>
          <a:r>
            <a:rPr lang="en-US" b="0" i="0"/>
            <a:t>dd - Add new products or services</a:t>
          </a:r>
          <a:endParaRPr lang="en-US"/>
        </a:p>
      </dgm:t>
    </dgm:pt>
    <dgm:pt modelId="{AE5BAA9B-C836-45B0-BF97-01133D62D65F}" type="parTrans" cxnId="{E5F36410-237D-4921-81DA-3BE01994BC09}">
      <dgm:prSet/>
      <dgm:spPr/>
      <dgm:t>
        <a:bodyPr/>
        <a:lstStyle/>
        <a:p>
          <a:endParaRPr lang="en-US"/>
        </a:p>
      </dgm:t>
    </dgm:pt>
    <dgm:pt modelId="{EF0975B2-D04A-407B-BFAA-D45DEE3AA3EB}" type="sibTrans" cxnId="{E5F36410-237D-4921-81DA-3BE01994BC09}">
      <dgm:prSet/>
      <dgm:spPr/>
      <dgm:t>
        <a:bodyPr/>
        <a:lstStyle/>
        <a:p>
          <a:endParaRPr lang="en-US"/>
        </a:p>
      </dgm:t>
    </dgm:pt>
    <dgm:pt modelId="{0BBE1C74-3B81-4954-B2CF-F90D2AE175DD}">
      <dgm:prSet/>
      <dgm:spPr/>
      <dgm:t>
        <a:bodyPr/>
        <a:lstStyle/>
        <a:p>
          <a:r>
            <a:rPr lang="en-US" b="1" i="0"/>
            <a:t>C</a:t>
          </a:r>
          <a:r>
            <a:rPr lang="en-US" b="0" i="0"/>
            <a:t>hange - Change the configuration of existing products or services</a:t>
          </a:r>
          <a:endParaRPr lang="en-US"/>
        </a:p>
      </dgm:t>
    </dgm:pt>
    <dgm:pt modelId="{FB3350F8-79C2-48C8-A87D-E660BDB5546B}" type="parTrans" cxnId="{6E51C242-2284-4E28-BD18-205F9ED8C7A3}">
      <dgm:prSet/>
      <dgm:spPr/>
      <dgm:t>
        <a:bodyPr/>
        <a:lstStyle/>
        <a:p>
          <a:endParaRPr lang="en-US"/>
        </a:p>
      </dgm:t>
    </dgm:pt>
    <dgm:pt modelId="{40B34BB8-C4FD-442F-9BBD-E58420D75659}" type="sibTrans" cxnId="{6E51C242-2284-4E28-BD18-205F9ED8C7A3}">
      <dgm:prSet/>
      <dgm:spPr/>
      <dgm:t>
        <a:bodyPr/>
        <a:lstStyle/>
        <a:p>
          <a:endParaRPr lang="en-US"/>
        </a:p>
      </dgm:t>
    </dgm:pt>
    <dgm:pt modelId="{189A4F8E-1849-4ACF-BBB8-7E01FA79D83B}">
      <dgm:prSet/>
      <dgm:spPr/>
      <dgm:t>
        <a:bodyPr/>
        <a:lstStyle/>
        <a:p>
          <a:r>
            <a:rPr lang="en-US" b="1" i="0"/>
            <a:t>D</a:t>
          </a:r>
          <a:r>
            <a:rPr lang="en-US" b="0" i="0"/>
            <a:t>elete - Delete existing products or services</a:t>
          </a:r>
          <a:endParaRPr lang="en-US"/>
        </a:p>
      </dgm:t>
    </dgm:pt>
    <dgm:pt modelId="{5101AAD7-D186-477A-9EBC-18B6D020720C}" type="parTrans" cxnId="{643374A0-6CE0-4A74-9BE2-DAA0756F856C}">
      <dgm:prSet/>
      <dgm:spPr/>
      <dgm:t>
        <a:bodyPr/>
        <a:lstStyle/>
        <a:p>
          <a:endParaRPr lang="en-US"/>
        </a:p>
      </dgm:t>
    </dgm:pt>
    <dgm:pt modelId="{79F62C5F-5CC1-4C52-B8B6-D2EF90927E66}" type="sibTrans" cxnId="{643374A0-6CE0-4A74-9BE2-DAA0756F856C}">
      <dgm:prSet/>
      <dgm:spPr/>
      <dgm:t>
        <a:bodyPr/>
        <a:lstStyle/>
        <a:p>
          <a:endParaRPr lang="en-US"/>
        </a:p>
      </dgm:t>
    </dgm:pt>
    <dgm:pt modelId="{50233C51-48A2-4291-B247-8530DA6B8CA3}">
      <dgm:prSet/>
      <dgm:spPr/>
      <dgm:t>
        <a:bodyPr/>
        <a:lstStyle/>
        <a:p>
          <a:r>
            <a:rPr lang="en-US" b="0" i="0"/>
            <a:t>Up until now, it is likely you have been exposed to the "Add" order action exclusively.</a:t>
          </a:r>
          <a:endParaRPr lang="en-US"/>
        </a:p>
      </dgm:t>
    </dgm:pt>
    <dgm:pt modelId="{182541EF-4044-41DA-9751-455345A4E4A5}" type="parTrans" cxnId="{2E40442A-B982-4AE0-98AB-EA35956C054E}">
      <dgm:prSet/>
      <dgm:spPr/>
      <dgm:t>
        <a:bodyPr/>
        <a:lstStyle/>
        <a:p>
          <a:endParaRPr lang="en-US"/>
        </a:p>
      </dgm:t>
    </dgm:pt>
    <dgm:pt modelId="{28572D68-3A4E-417C-A75C-E191B34B116B}" type="sibTrans" cxnId="{2E40442A-B982-4AE0-98AB-EA35956C054E}">
      <dgm:prSet/>
      <dgm:spPr/>
      <dgm:t>
        <a:bodyPr/>
        <a:lstStyle/>
        <a:p>
          <a:endParaRPr lang="en-US"/>
        </a:p>
      </dgm:t>
    </dgm:pt>
    <dgm:pt modelId="{942B2D8B-9CB6-42AB-8593-824105D9905E}" type="pres">
      <dgm:prSet presAssocID="{3CC2145B-A248-44BF-859E-9CEFCCC6DE37}" presName="Name0" presStyleCnt="0">
        <dgm:presLayoutVars>
          <dgm:dir/>
          <dgm:animLvl val="lvl"/>
          <dgm:resizeHandles val="exact"/>
        </dgm:presLayoutVars>
      </dgm:prSet>
      <dgm:spPr/>
    </dgm:pt>
    <dgm:pt modelId="{2E404C45-5C8F-48E7-A378-ED44EEA67C70}" type="pres">
      <dgm:prSet presAssocID="{50233C51-48A2-4291-B247-8530DA6B8CA3}" presName="boxAndChildren" presStyleCnt="0"/>
      <dgm:spPr/>
    </dgm:pt>
    <dgm:pt modelId="{E314CA17-8342-4952-8EFD-5EC00C301CE8}" type="pres">
      <dgm:prSet presAssocID="{50233C51-48A2-4291-B247-8530DA6B8CA3}" presName="parentTextBox" presStyleLbl="node1" presStyleIdx="0" presStyleCnt="2"/>
      <dgm:spPr/>
    </dgm:pt>
    <dgm:pt modelId="{3578C0C6-69FE-402B-AE70-671127B13E4F}" type="pres">
      <dgm:prSet presAssocID="{2050C67E-1208-4327-AD44-72A091098924}" presName="sp" presStyleCnt="0"/>
      <dgm:spPr/>
    </dgm:pt>
    <dgm:pt modelId="{C12515F1-0317-47F7-8A84-F228D670D35C}" type="pres">
      <dgm:prSet presAssocID="{F96DB714-91ED-489C-8700-DEACE541BDAF}" presName="arrowAndChildren" presStyleCnt="0"/>
      <dgm:spPr/>
    </dgm:pt>
    <dgm:pt modelId="{B7155F0B-1962-4936-A219-D2C2BA4798D7}" type="pres">
      <dgm:prSet presAssocID="{F96DB714-91ED-489C-8700-DEACE541BDAF}" presName="parentTextArrow" presStyleLbl="node1" presStyleIdx="0" presStyleCnt="2"/>
      <dgm:spPr/>
    </dgm:pt>
    <dgm:pt modelId="{09CD559E-7396-432C-85D5-C5767ADCA936}" type="pres">
      <dgm:prSet presAssocID="{F96DB714-91ED-489C-8700-DEACE541BDAF}" presName="arrow" presStyleLbl="node1" presStyleIdx="1" presStyleCnt="2"/>
      <dgm:spPr/>
    </dgm:pt>
    <dgm:pt modelId="{CE450A79-AF1F-4565-925C-1CBB457D426E}" type="pres">
      <dgm:prSet presAssocID="{F96DB714-91ED-489C-8700-DEACE541BDAF}" presName="descendantArrow" presStyleCnt="0"/>
      <dgm:spPr/>
    </dgm:pt>
    <dgm:pt modelId="{4D671F88-88F2-440B-8864-F6FB39D2B7D1}" type="pres">
      <dgm:prSet presAssocID="{611D52C4-48B7-4D35-BE04-8741C288EB23}" presName="childTextArrow" presStyleLbl="fgAccFollowNode1" presStyleIdx="0" presStyleCnt="4">
        <dgm:presLayoutVars>
          <dgm:bulletEnabled val="1"/>
        </dgm:presLayoutVars>
      </dgm:prSet>
      <dgm:spPr/>
    </dgm:pt>
    <dgm:pt modelId="{3B7A30E6-914D-4716-BF88-AD7005A1AA49}" type="pres">
      <dgm:prSet presAssocID="{13FA86EF-A81F-460C-AB29-89DAF17B2998}" presName="childTextArrow" presStyleLbl="fgAccFollowNode1" presStyleIdx="1" presStyleCnt="4">
        <dgm:presLayoutVars>
          <dgm:bulletEnabled val="1"/>
        </dgm:presLayoutVars>
      </dgm:prSet>
      <dgm:spPr/>
    </dgm:pt>
    <dgm:pt modelId="{8F678232-41AB-4ECE-8442-3A035426C2E4}" type="pres">
      <dgm:prSet presAssocID="{0BBE1C74-3B81-4954-B2CF-F90D2AE175DD}" presName="childTextArrow" presStyleLbl="fgAccFollowNode1" presStyleIdx="2" presStyleCnt="4">
        <dgm:presLayoutVars>
          <dgm:bulletEnabled val="1"/>
        </dgm:presLayoutVars>
      </dgm:prSet>
      <dgm:spPr/>
    </dgm:pt>
    <dgm:pt modelId="{A8C926E0-A291-4C17-82C4-CDF9ACA60C7B}" type="pres">
      <dgm:prSet presAssocID="{189A4F8E-1849-4ACF-BBB8-7E01FA79D83B}" presName="childTextArrow" presStyleLbl="fgAccFollowNode1" presStyleIdx="3" presStyleCnt="4">
        <dgm:presLayoutVars>
          <dgm:bulletEnabled val="1"/>
        </dgm:presLayoutVars>
      </dgm:prSet>
      <dgm:spPr/>
    </dgm:pt>
  </dgm:ptLst>
  <dgm:cxnLst>
    <dgm:cxn modelId="{E5F36410-237D-4921-81DA-3BE01994BC09}" srcId="{F96DB714-91ED-489C-8700-DEACE541BDAF}" destId="{13FA86EF-A81F-460C-AB29-89DAF17B2998}" srcOrd="1" destOrd="0" parTransId="{AE5BAA9B-C836-45B0-BF97-01133D62D65F}" sibTransId="{EF0975B2-D04A-407B-BFAA-D45DEE3AA3EB}"/>
    <dgm:cxn modelId="{FBF5AF17-AB22-48C9-9C8E-AB300EC0E798}" type="presOf" srcId="{611D52C4-48B7-4D35-BE04-8741C288EB23}" destId="{4D671F88-88F2-440B-8864-F6FB39D2B7D1}" srcOrd="0" destOrd="0" presId="urn:microsoft.com/office/officeart/2005/8/layout/process4"/>
    <dgm:cxn modelId="{B414A41E-B7F7-4BB4-A639-1695B8AC06E7}" type="presOf" srcId="{F96DB714-91ED-489C-8700-DEACE541BDAF}" destId="{09CD559E-7396-432C-85D5-C5767ADCA936}" srcOrd="1" destOrd="0" presId="urn:microsoft.com/office/officeart/2005/8/layout/process4"/>
    <dgm:cxn modelId="{2E40442A-B982-4AE0-98AB-EA35956C054E}" srcId="{3CC2145B-A248-44BF-859E-9CEFCCC6DE37}" destId="{50233C51-48A2-4291-B247-8530DA6B8CA3}" srcOrd="1" destOrd="0" parTransId="{182541EF-4044-41DA-9751-455345A4E4A5}" sibTransId="{28572D68-3A4E-417C-A75C-E191B34B116B}"/>
    <dgm:cxn modelId="{2293B52A-E6B4-471F-BB21-C588358BE3E9}" type="presOf" srcId="{0BBE1C74-3B81-4954-B2CF-F90D2AE175DD}" destId="{8F678232-41AB-4ECE-8442-3A035426C2E4}" srcOrd="0" destOrd="0" presId="urn:microsoft.com/office/officeart/2005/8/layout/process4"/>
    <dgm:cxn modelId="{162AB83D-4F81-41EC-BD62-BD80F10D11CC}" type="presOf" srcId="{189A4F8E-1849-4ACF-BBB8-7E01FA79D83B}" destId="{A8C926E0-A291-4C17-82C4-CDF9ACA60C7B}" srcOrd="0" destOrd="0" presId="urn:microsoft.com/office/officeart/2005/8/layout/process4"/>
    <dgm:cxn modelId="{6E51C242-2284-4E28-BD18-205F9ED8C7A3}" srcId="{F96DB714-91ED-489C-8700-DEACE541BDAF}" destId="{0BBE1C74-3B81-4954-B2CF-F90D2AE175DD}" srcOrd="2" destOrd="0" parTransId="{FB3350F8-79C2-48C8-A87D-E660BDB5546B}" sibTransId="{40B34BB8-C4FD-442F-9BBD-E58420D75659}"/>
    <dgm:cxn modelId="{C323C34A-C5BD-4C8A-A486-473B11D67F08}" type="presOf" srcId="{F96DB714-91ED-489C-8700-DEACE541BDAF}" destId="{B7155F0B-1962-4936-A219-D2C2BA4798D7}" srcOrd="0" destOrd="0" presId="urn:microsoft.com/office/officeart/2005/8/layout/process4"/>
    <dgm:cxn modelId="{D4DE2B72-6E5D-44AF-9CFB-B9BFA863C419}" type="presOf" srcId="{13FA86EF-A81F-460C-AB29-89DAF17B2998}" destId="{3B7A30E6-914D-4716-BF88-AD7005A1AA49}" srcOrd="0" destOrd="0" presId="urn:microsoft.com/office/officeart/2005/8/layout/process4"/>
    <dgm:cxn modelId="{3C1AB976-AFC3-424A-8379-5A0514328CD8}" type="presOf" srcId="{3CC2145B-A248-44BF-859E-9CEFCCC6DE37}" destId="{942B2D8B-9CB6-42AB-8593-824105D9905E}" srcOrd="0" destOrd="0" presId="urn:microsoft.com/office/officeart/2005/8/layout/process4"/>
    <dgm:cxn modelId="{A3F10C79-3B27-4C90-9740-E7C15581D803}" type="presOf" srcId="{50233C51-48A2-4291-B247-8530DA6B8CA3}" destId="{E314CA17-8342-4952-8EFD-5EC00C301CE8}" srcOrd="0" destOrd="0" presId="urn:microsoft.com/office/officeart/2005/8/layout/process4"/>
    <dgm:cxn modelId="{643374A0-6CE0-4A74-9BE2-DAA0756F856C}" srcId="{F96DB714-91ED-489C-8700-DEACE541BDAF}" destId="{189A4F8E-1849-4ACF-BBB8-7E01FA79D83B}" srcOrd="3" destOrd="0" parTransId="{5101AAD7-D186-477A-9EBC-18B6D020720C}" sibTransId="{79F62C5F-5CC1-4C52-B8B6-D2EF90927E66}"/>
    <dgm:cxn modelId="{EE8B92CB-F361-40CA-A1D1-1E72D0E9B42F}" srcId="{3CC2145B-A248-44BF-859E-9CEFCCC6DE37}" destId="{F96DB714-91ED-489C-8700-DEACE541BDAF}" srcOrd="0" destOrd="0" parTransId="{18B86B33-FDE5-4592-823C-A5F347130744}" sibTransId="{2050C67E-1208-4327-AD44-72A091098924}"/>
    <dgm:cxn modelId="{AD3670D9-6931-42AA-8A52-461933C2CD5A}" srcId="{F96DB714-91ED-489C-8700-DEACE541BDAF}" destId="{611D52C4-48B7-4D35-BE04-8741C288EB23}" srcOrd="0" destOrd="0" parTransId="{1CEB64E1-BF63-4DDF-8514-D1F15E130F37}" sibTransId="{442F9AFC-02C6-4F8D-B7C6-9C5CBDAA8973}"/>
    <dgm:cxn modelId="{653744D2-CECC-4CAF-BB2C-F1C98A057491}" type="presParOf" srcId="{942B2D8B-9CB6-42AB-8593-824105D9905E}" destId="{2E404C45-5C8F-48E7-A378-ED44EEA67C70}" srcOrd="0" destOrd="0" presId="urn:microsoft.com/office/officeart/2005/8/layout/process4"/>
    <dgm:cxn modelId="{4E9B868D-E39E-4D73-A891-1668ED621D55}" type="presParOf" srcId="{2E404C45-5C8F-48E7-A378-ED44EEA67C70}" destId="{E314CA17-8342-4952-8EFD-5EC00C301CE8}" srcOrd="0" destOrd="0" presId="urn:microsoft.com/office/officeart/2005/8/layout/process4"/>
    <dgm:cxn modelId="{29A359EE-B14A-4D0E-B3E0-3E91BFD66C5A}" type="presParOf" srcId="{942B2D8B-9CB6-42AB-8593-824105D9905E}" destId="{3578C0C6-69FE-402B-AE70-671127B13E4F}" srcOrd="1" destOrd="0" presId="urn:microsoft.com/office/officeart/2005/8/layout/process4"/>
    <dgm:cxn modelId="{5B027EF4-8D22-4AC3-9BF6-EE755246F96A}" type="presParOf" srcId="{942B2D8B-9CB6-42AB-8593-824105D9905E}" destId="{C12515F1-0317-47F7-8A84-F228D670D35C}" srcOrd="2" destOrd="0" presId="urn:microsoft.com/office/officeart/2005/8/layout/process4"/>
    <dgm:cxn modelId="{2D05B819-C609-40BC-980F-39AF315D26ED}" type="presParOf" srcId="{C12515F1-0317-47F7-8A84-F228D670D35C}" destId="{B7155F0B-1962-4936-A219-D2C2BA4798D7}" srcOrd="0" destOrd="0" presId="urn:microsoft.com/office/officeart/2005/8/layout/process4"/>
    <dgm:cxn modelId="{1F602381-413E-448F-B419-04A620B8F9D3}" type="presParOf" srcId="{C12515F1-0317-47F7-8A84-F228D670D35C}" destId="{09CD559E-7396-432C-85D5-C5767ADCA936}" srcOrd="1" destOrd="0" presId="urn:microsoft.com/office/officeart/2005/8/layout/process4"/>
    <dgm:cxn modelId="{4A30B056-F296-4AE0-A445-72BAEDC6F3C9}" type="presParOf" srcId="{C12515F1-0317-47F7-8A84-F228D670D35C}" destId="{CE450A79-AF1F-4565-925C-1CBB457D426E}" srcOrd="2" destOrd="0" presId="urn:microsoft.com/office/officeart/2005/8/layout/process4"/>
    <dgm:cxn modelId="{ACA5B25C-E1A9-46E5-AE82-6C549AE63E5B}" type="presParOf" srcId="{CE450A79-AF1F-4565-925C-1CBB457D426E}" destId="{4D671F88-88F2-440B-8864-F6FB39D2B7D1}" srcOrd="0" destOrd="0" presId="urn:microsoft.com/office/officeart/2005/8/layout/process4"/>
    <dgm:cxn modelId="{F06BE3B8-1145-476C-99FD-F663914DDA90}" type="presParOf" srcId="{CE450A79-AF1F-4565-925C-1CBB457D426E}" destId="{3B7A30E6-914D-4716-BF88-AD7005A1AA49}" srcOrd="1" destOrd="0" presId="urn:microsoft.com/office/officeart/2005/8/layout/process4"/>
    <dgm:cxn modelId="{AB57F98F-038C-4178-8625-84C6F205CF9C}" type="presParOf" srcId="{CE450A79-AF1F-4565-925C-1CBB457D426E}" destId="{8F678232-41AB-4ECE-8442-3A035426C2E4}" srcOrd="2" destOrd="0" presId="urn:microsoft.com/office/officeart/2005/8/layout/process4"/>
    <dgm:cxn modelId="{53BEEDB5-BC04-453F-A95F-0FE2AFBC911C}" type="presParOf" srcId="{CE450A79-AF1F-4565-925C-1CBB457D426E}" destId="{A8C926E0-A291-4C17-82C4-CDF9ACA60C7B}"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C897E-0D85-4A9C-862A-5782DBFE914E}">
      <dsp:nvSpPr>
        <dsp:cNvPr id="0" name=""/>
        <dsp:cNvSpPr/>
      </dsp:nvSpPr>
      <dsp:spPr>
        <a:xfrm>
          <a:off x="0" y="272376"/>
          <a:ext cx="6797675" cy="2510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Order Management is a system that brokers (or exchanges) data between the front office customer request and the back office fulfillment systems to deliver accurate services to the customer.</a:t>
          </a:r>
          <a:endParaRPr lang="en-US" sz="2900" kern="1200"/>
        </a:p>
      </dsp:txBody>
      <dsp:txXfrm>
        <a:off x="122568" y="394944"/>
        <a:ext cx="6552539" cy="2265683"/>
      </dsp:txXfrm>
    </dsp:sp>
    <dsp:sp modelId="{6CB3B7E3-3B54-4341-B00A-C2BF35000456}">
      <dsp:nvSpPr>
        <dsp:cNvPr id="0" name=""/>
        <dsp:cNvSpPr/>
      </dsp:nvSpPr>
      <dsp:spPr>
        <a:xfrm>
          <a:off x="0" y="2866716"/>
          <a:ext cx="6797675" cy="2510819"/>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Its job is to ensure that all fulfillment systems receive the data that they need, at the precise time they need it, in order to successfully deliver telecommunications services.</a:t>
          </a:r>
          <a:endParaRPr lang="en-US" sz="2900" kern="1200"/>
        </a:p>
      </dsp:txBody>
      <dsp:txXfrm>
        <a:off x="122568" y="2989284"/>
        <a:ext cx="6552539" cy="22656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0D8C5-9EEA-4AD9-9E86-7E382BD9833F}">
      <dsp:nvSpPr>
        <dsp:cNvPr id="0" name=""/>
        <dsp:cNvSpPr/>
      </dsp:nvSpPr>
      <dsp:spPr>
        <a:xfrm>
          <a:off x="0" y="403595"/>
          <a:ext cx="6797675" cy="13986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49936" rIns="527575"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a:t>The Salesforce order Status field is a picklist with two values by default. From an Order Management perspective, you will observe the following for the Salesforce Status field:</a:t>
          </a:r>
          <a:endParaRPr lang="en-US" sz="1200" kern="1200"/>
        </a:p>
        <a:p>
          <a:pPr marL="228600" lvl="2" indent="-114300" algn="l" defTabSz="533400">
            <a:lnSpc>
              <a:spcPct val="90000"/>
            </a:lnSpc>
            <a:spcBef>
              <a:spcPct val="0"/>
            </a:spcBef>
            <a:spcAft>
              <a:spcPct val="15000"/>
            </a:spcAft>
            <a:buChar char="•"/>
          </a:pPr>
          <a:r>
            <a:rPr lang="en-US" sz="1200" b="1" i="0" kern="1200"/>
            <a:t>Draft</a:t>
          </a:r>
          <a:r>
            <a:rPr lang="en-US" sz="1200" b="0" i="0" kern="1200"/>
            <a:t> - The Salesforce Status setting from the initial order capture, through CPQ submission to OM, and during the entire order fulfillment process remains Draft.</a:t>
          </a:r>
          <a:endParaRPr lang="en-US" sz="1200" kern="1200"/>
        </a:p>
        <a:p>
          <a:pPr marL="228600" lvl="2" indent="-114300" algn="l" defTabSz="533400">
            <a:lnSpc>
              <a:spcPct val="90000"/>
            </a:lnSpc>
            <a:spcBef>
              <a:spcPct val="0"/>
            </a:spcBef>
            <a:spcAft>
              <a:spcPct val="15000"/>
            </a:spcAft>
            <a:buChar char="•"/>
          </a:pPr>
          <a:r>
            <a:rPr lang="en-US" sz="1200" b="1" i="0" kern="1200"/>
            <a:t>Activated</a:t>
          </a:r>
          <a:r>
            <a:rPr lang="en-US" sz="1200" b="0" i="0" kern="1200"/>
            <a:t> - The Salesforce Status setting transitions from Draft to Activated when the order fulfillment process is either completed or canceled.</a:t>
          </a:r>
          <a:endParaRPr lang="en-US" sz="1200" kern="1200"/>
        </a:p>
      </dsp:txBody>
      <dsp:txXfrm>
        <a:off x="0" y="403595"/>
        <a:ext cx="6797675" cy="1398600"/>
      </dsp:txXfrm>
    </dsp:sp>
    <dsp:sp modelId="{864A1F27-F6F8-4FF4-B2CA-DBBDF6853EE4}">
      <dsp:nvSpPr>
        <dsp:cNvPr id="0" name=""/>
        <dsp:cNvSpPr/>
      </dsp:nvSpPr>
      <dsp:spPr>
        <a:xfrm>
          <a:off x="339883" y="226475"/>
          <a:ext cx="4758372" cy="3542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533400">
            <a:lnSpc>
              <a:spcPct val="90000"/>
            </a:lnSpc>
            <a:spcBef>
              <a:spcPct val="0"/>
            </a:spcBef>
            <a:spcAft>
              <a:spcPct val="35000"/>
            </a:spcAft>
            <a:buNone/>
          </a:pPr>
          <a:r>
            <a:rPr lang="en-US" sz="1200" b="1" i="0" kern="1200"/>
            <a:t>Salesforce Status</a:t>
          </a:r>
          <a:endParaRPr lang="en-US" sz="1200" kern="1200"/>
        </a:p>
      </dsp:txBody>
      <dsp:txXfrm>
        <a:off x="357176" y="243768"/>
        <a:ext cx="4723786" cy="319654"/>
      </dsp:txXfrm>
    </dsp:sp>
    <dsp:sp modelId="{36DD9E84-6E73-49D2-9FEF-6190C5701B9D}">
      <dsp:nvSpPr>
        <dsp:cNvPr id="0" name=""/>
        <dsp:cNvSpPr/>
      </dsp:nvSpPr>
      <dsp:spPr>
        <a:xfrm>
          <a:off x="0" y="2044116"/>
          <a:ext cx="6797675" cy="1398600"/>
        </a:xfrm>
        <a:prstGeom prst="rect">
          <a:avLst/>
        </a:prstGeom>
        <a:solidFill>
          <a:schemeClr val="lt1">
            <a:alpha val="90000"/>
            <a:hueOff val="0"/>
            <a:satOff val="0"/>
            <a:lumOff val="0"/>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49936" rIns="527575"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a:t>Order Management requires extended functionality, so an additional Order Status field is used to support very specific work flows.</a:t>
          </a:r>
          <a:endParaRPr lang="en-US" sz="1200" kern="1200"/>
        </a:p>
        <a:p>
          <a:pPr marL="114300" lvl="1" indent="-114300" algn="l" defTabSz="533400">
            <a:lnSpc>
              <a:spcPct val="90000"/>
            </a:lnSpc>
            <a:spcBef>
              <a:spcPct val="0"/>
            </a:spcBef>
            <a:spcAft>
              <a:spcPct val="15000"/>
            </a:spcAft>
            <a:buChar char="•"/>
          </a:pPr>
          <a:r>
            <a:rPr lang="en-US" sz="1200" b="0" i="0" kern="1200"/>
            <a:t>The All Orders view of the Orders tab for the training playground has been setup to include the Salesforce Status, Order Management Order Status, and the Superseded Order fields. This provides critical status information at a glance, which is helpful when learning in-flight order cancellations. You can also see the Order Status inside the Vlocity Cart.</a:t>
          </a:r>
          <a:endParaRPr lang="en-US" sz="1200" kern="1200"/>
        </a:p>
      </dsp:txBody>
      <dsp:txXfrm>
        <a:off x="0" y="2044116"/>
        <a:ext cx="6797675" cy="1398600"/>
      </dsp:txXfrm>
    </dsp:sp>
    <dsp:sp modelId="{A2A9BE7F-1F40-43BD-AA84-0BCAC3399742}">
      <dsp:nvSpPr>
        <dsp:cNvPr id="0" name=""/>
        <dsp:cNvSpPr/>
      </dsp:nvSpPr>
      <dsp:spPr>
        <a:xfrm>
          <a:off x="339883" y="1866996"/>
          <a:ext cx="4758372" cy="354240"/>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533400">
            <a:lnSpc>
              <a:spcPct val="90000"/>
            </a:lnSpc>
            <a:spcBef>
              <a:spcPct val="0"/>
            </a:spcBef>
            <a:spcAft>
              <a:spcPct val="35000"/>
            </a:spcAft>
            <a:buNone/>
          </a:pPr>
          <a:r>
            <a:rPr lang="en-US" sz="1200" b="1" i="0" kern="1200"/>
            <a:t>Order Status</a:t>
          </a:r>
          <a:endParaRPr lang="en-US" sz="1200" kern="1200"/>
        </a:p>
      </dsp:txBody>
      <dsp:txXfrm>
        <a:off x="357176" y="1884289"/>
        <a:ext cx="4723786" cy="319654"/>
      </dsp:txXfrm>
    </dsp:sp>
    <dsp:sp modelId="{24384DE9-7CA7-4D4E-979D-F6D7B3657FDE}">
      <dsp:nvSpPr>
        <dsp:cNvPr id="0" name=""/>
        <dsp:cNvSpPr/>
      </dsp:nvSpPr>
      <dsp:spPr>
        <a:xfrm>
          <a:off x="0" y="3684636"/>
          <a:ext cx="6797675" cy="173880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49936" rIns="527575"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a:t>The state of tasks within an executing Orchestration Plan have already been covered. However, don't overlook that you can see the overall Orchestration Plan state near the top of the Details tab for the executing plan. The screenshot below shows a plan In Progress. As an example of what was mentioned earlier, when order fulfillment finishes, the State shown here transitions to Complete, and the Salesforce Status changes from Draft to Activated.</a:t>
          </a:r>
          <a:endParaRPr lang="en-US" sz="1200" kern="1200"/>
        </a:p>
        <a:p>
          <a:pPr marL="114300" lvl="1" indent="-114300" algn="l" defTabSz="533400">
            <a:lnSpc>
              <a:spcPct val="90000"/>
            </a:lnSpc>
            <a:spcBef>
              <a:spcPct val="0"/>
            </a:spcBef>
            <a:spcAft>
              <a:spcPct val="15000"/>
            </a:spcAft>
            <a:buChar char="•"/>
          </a:pPr>
          <a:r>
            <a:rPr lang="en-US" sz="1200" b="0" i="1" kern="1200"/>
            <a:t>Note</a:t>
          </a:r>
          <a:r>
            <a:rPr lang="en-US" sz="1200" b="0" i="0" kern="1200"/>
            <a:t>: The Salesforce Status, Vlocity Order Status, as well as the plan and task states are observed during the upcoming lab exercise on order cancellations.</a:t>
          </a:r>
          <a:endParaRPr lang="en-US" sz="1200" kern="1200"/>
        </a:p>
      </dsp:txBody>
      <dsp:txXfrm>
        <a:off x="0" y="3684636"/>
        <a:ext cx="6797675" cy="1738800"/>
      </dsp:txXfrm>
    </dsp:sp>
    <dsp:sp modelId="{CBB16CF1-1F0F-4D7F-B3DF-D627EFD67E46}">
      <dsp:nvSpPr>
        <dsp:cNvPr id="0" name=""/>
        <dsp:cNvSpPr/>
      </dsp:nvSpPr>
      <dsp:spPr>
        <a:xfrm>
          <a:off x="339883" y="3507516"/>
          <a:ext cx="4758372" cy="35424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533400">
            <a:lnSpc>
              <a:spcPct val="90000"/>
            </a:lnSpc>
            <a:spcBef>
              <a:spcPct val="0"/>
            </a:spcBef>
            <a:spcAft>
              <a:spcPct val="35000"/>
            </a:spcAft>
            <a:buNone/>
          </a:pPr>
          <a:r>
            <a:rPr lang="en-US" sz="1200" b="1" i="0" kern="1200"/>
            <a:t>Orchestration Plan &amp; Task States</a:t>
          </a:r>
          <a:endParaRPr lang="en-US" sz="1200" kern="1200"/>
        </a:p>
      </dsp:txBody>
      <dsp:txXfrm>
        <a:off x="357176" y="3524809"/>
        <a:ext cx="4723786" cy="3196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9EEC3-180A-49F3-9141-A2D8F670A6B7}">
      <dsp:nvSpPr>
        <dsp:cNvPr id="0" name=""/>
        <dsp:cNvSpPr/>
      </dsp:nvSpPr>
      <dsp:spPr>
        <a:xfrm>
          <a:off x="0" y="81981"/>
          <a:ext cx="6797675" cy="7956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Order cancellation uses supplemental orders that are automatically generated by CPQ</a:t>
          </a:r>
          <a:endParaRPr lang="en-US" sz="2000" kern="1200"/>
        </a:p>
      </dsp:txBody>
      <dsp:txXfrm>
        <a:off x="38838" y="120819"/>
        <a:ext cx="6719999" cy="717924"/>
      </dsp:txXfrm>
    </dsp:sp>
    <dsp:sp modelId="{7B380243-0130-4ACC-94E7-73821C463A3D}">
      <dsp:nvSpPr>
        <dsp:cNvPr id="0" name=""/>
        <dsp:cNvSpPr/>
      </dsp:nvSpPr>
      <dsp:spPr>
        <a:xfrm>
          <a:off x="0" y="935181"/>
          <a:ext cx="6797675" cy="795600"/>
        </a:xfrm>
        <a:prstGeom prst="roundRect">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Supplemental orders are automatically decomposed as well</a:t>
          </a:r>
          <a:endParaRPr lang="en-US" sz="2000" kern="1200"/>
        </a:p>
      </dsp:txBody>
      <dsp:txXfrm>
        <a:off x="38838" y="974019"/>
        <a:ext cx="6719999" cy="717924"/>
      </dsp:txXfrm>
    </dsp:sp>
    <dsp:sp modelId="{BDC002E7-D182-44B4-96FE-0753087BA2C6}">
      <dsp:nvSpPr>
        <dsp:cNvPr id="0" name=""/>
        <dsp:cNvSpPr/>
      </dsp:nvSpPr>
      <dsp:spPr>
        <a:xfrm>
          <a:off x="0" y="1788381"/>
          <a:ext cx="6797675" cy="795600"/>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Cancellation is at the order-level </a:t>
          </a:r>
          <a:r>
            <a:rPr lang="en-US" sz="2000" b="0" i="1" kern="1200"/>
            <a:t>or</a:t>
          </a:r>
          <a:r>
            <a:rPr lang="en-US" sz="2000" b="0" i="0" kern="1200"/>
            <a:t> order-item (depending on what is selected on the order and PONR configurations)</a:t>
          </a:r>
          <a:endParaRPr lang="en-US" sz="2000" kern="1200"/>
        </a:p>
      </dsp:txBody>
      <dsp:txXfrm>
        <a:off x="38838" y="1827219"/>
        <a:ext cx="6719999" cy="717924"/>
      </dsp:txXfrm>
    </dsp:sp>
    <dsp:sp modelId="{11956B09-93E1-4276-9521-8D0E157CABC7}">
      <dsp:nvSpPr>
        <dsp:cNvPr id="0" name=""/>
        <dsp:cNvSpPr/>
      </dsp:nvSpPr>
      <dsp:spPr>
        <a:xfrm>
          <a:off x="0" y="2641581"/>
          <a:ext cx="6797675" cy="795600"/>
        </a:xfrm>
        <a:prstGeom prst="roundRect">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When an order is cancelled by CPQ and accepted by Order Management, the </a:t>
          </a:r>
          <a:r>
            <a:rPr lang="en-US" sz="2000" b="1" i="0" kern="1200"/>
            <a:t>original order</a:t>
          </a:r>
          <a:r>
            <a:rPr lang="en-US" sz="2000" b="0" i="0" kern="1200"/>
            <a:t>:</a:t>
          </a:r>
          <a:endParaRPr lang="en-US" sz="2000" kern="1200"/>
        </a:p>
      </dsp:txBody>
      <dsp:txXfrm>
        <a:off x="38838" y="2680419"/>
        <a:ext cx="6719999" cy="717924"/>
      </dsp:txXfrm>
    </dsp:sp>
    <dsp:sp modelId="{42996A80-B9A4-49EA-8F78-6AAD49A8F604}">
      <dsp:nvSpPr>
        <dsp:cNvPr id="0" name=""/>
        <dsp:cNvSpPr/>
      </dsp:nvSpPr>
      <dsp:spPr>
        <a:xfrm>
          <a:off x="0" y="3437181"/>
          <a:ext cx="6797675" cy="54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0" i="0" kern="1200"/>
            <a:t>Status is changed to Cancelled</a:t>
          </a:r>
          <a:endParaRPr lang="en-US" sz="1600" kern="1200"/>
        </a:p>
        <a:p>
          <a:pPr marL="171450" lvl="1" indent="-171450" algn="l" defTabSz="711200">
            <a:lnSpc>
              <a:spcPct val="90000"/>
            </a:lnSpc>
            <a:spcBef>
              <a:spcPct val="0"/>
            </a:spcBef>
            <a:spcAft>
              <a:spcPct val="20000"/>
            </a:spcAft>
            <a:buChar char="•"/>
          </a:pPr>
          <a:r>
            <a:rPr lang="en-US" sz="1600" b="0" i="0" kern="1200"/>
            <a:t>Order is locked</a:t>
          </a:r>
          <a:endParaRPr lang="en-US" sz="1600" kern="1200"/>
        </a:p>
      </dsp:txBody>
      <dsp:txXfrm>
        <a:off x="0" y="3437181"/>
        <a:ext cx="6797675" cy="548550"/>
      </dsp:txXfrm>
    </dsp:sp>
    <dsp:sp modelId="{2656A852-63CC-4664-B2E8-0811AF476009}">
      <dsp:nvSpPr>
        <dsp:cNvPr id="0" name=""/>
        <dsp:cNvSpPr/>
      </dsp:nvSpPr>
      <dsp:spPr>
        <a:xfrm>
          <a:off x="0" y="3985731"/>
          <a:ext cx="6797675" cy="79560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When an order is cancelled by CPQ and accepted by Order Management, the </a:t>
          </a:r>
          <a:r>
            <a:rPr lang="en-US" sz="2000" b="1" i="0" kern="1200"/>
            <a:t>supplemental order</a:t>
          </a:r>
          <a:r>
            <a:rPr lang="en-US" sz="2000" b="0" i="0" kern="1200"/>
            <a:t>:</a:t>
          </a:r>
          <a:endParaRPr lang="en-US" sz="2000" kern="1200"/>
        </a:p>
      </dsp:txBody>
      <dsp:txXfrm>
        <a:off x="38838" y="4024569"/>
        <a:ext cx="6719999" cy="717924"/>
      </dsp:txXfrm>
    </dsp:sp>
    <dsp:sp modelId="{F23DA85F-2A7E-4F06-8037-D86BAF07A390}">
      <dsp:nvSpPr>
        <dsp:cNvPr id="0" name=""/>
        <dsp:cNvSpPr/>
      </dsp:nvSpPr>
      <dsp:spPr>
        <a:xfrm>
          <a:off x="0" y="4781331"/>
          <a:ext cx="6797675"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0" i="0" kern="1200"/>
            <a:t>Status is changed to In Progress (and eventually Completed when the orchestration plan finishes)</a:t>
          </a:r>
          <a:endParaRPr lang="en-US" sz="1600" kern="1200"/>
        </a:p>
        <a:p>
          <a:pPr marL="171450" lvl="1" indent="-171450" algn="l" defTabSz="711200">
            <a:lnSpc>
              <a:spcPct val="90000"/>
            </a:lnSpc>
            <a:spcBef>
              <a:spcPct val="0"/>
            </a:spcBef>
            <a:spcAft>
              <a:spcPct val="20000"/>
            </a:spcAft>
            <a:buChar char="•"/>
          </a:pPr>
          <a:r>
            <a:rPr lang="en-US" sz="1600" b="0" i="0" kern="1200"/>
            <a:t>Is read-only mode</a:t>
          </a:r>
          <a:endParaRPr lang="en-US" sz="1600" kern="1200"/>
        </a:p>
      </dsp:txBody>
      <dsp:txXfrm>
        <a:off x="0" y="4781331"/>
        <a:ext cx="6797675" cy="7865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FE96E-8A8F-4CF4-B2F7-F25CFE49685F}">
      <dsp:nvSpPr>
        <dsp:cNvPr id="0" name=""/>
        <dsp:cNvSpPr/>
      </dsp:nvSpPr>
      <dsp:spPr>
        <a:xfrm>
          <a:off x="0" y="27069"/>
          <a:ext cx="6797675" cy="63560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Golden Rule</a:t>
          </a:r>
          <a:endParaRPr lang="en-US" sz="1600" kern="1200"/>
        </a:p>
      </dsp:txBody>
      <dsp:txXfrm>
        <a:off x="31028" y="58097"/>
        <a:ext cx="6735619" cy="573546"/>
      </dsp:txXfrm>
    </dsp:sp>
    <dsp:sp modelId="{8744B025-7B0E-438C-AF42-87B83190D1C4}">
      <dsp:nvSpPr>
        <dsp:cNvPr id="0" name=""/>
        <dsp:cNvSpPr/>
      </dsp:nvSpPr>
      <dsp:spPr>
        <a:xfrm>
          <a:off x="0" y="662672"/>
          <a:ext cx="6797675"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A task in an executing orchestration plan reaches PONR when it advances to any of the following states: </a:t>
          </a:r>
          <a:r>
            <a:rPr lang="en-US" sz="1200" b="1" i="0" kern="1200"/>
            <a:t>Completed</a:t>
          </a:r>
          <a:r>
            <a:rPr lang="en-US" sz="1200" b="0" i="0" kern="1200"/>
            <a:t>, </a:t>
          </a:r>
          <a:r>
            <a:rPr lang="en-US" sz="1200" b="1" i="0" kern="1200"/>
            <a:t>Running</a:t>
          </a:r>
          <a:r>
            <a:rPr lang="en-US" sz="1200" b="1" i="0" kern="1200" baseline="30000"/>
            <a:t>1</a:t>
          </a:r>
          <a:r>
            <a:rPr lang="en-US" sz="1200" b="0" i="0" kern="1200"/>
            <a:t>, </a:t>
          </a:r>
          <a:r>
            <a:rPr lang="en-US" sz="1200" b="1" i="0" kern="1200"/>
            <a:t>Failed</a:t>
          </a:r>
          <a:r>
            <a:rPr lang="en-US" sz="1200" b="0" i="0" kern="1200"/>
            <a:t>, </a:t>
          </a:r>
          <a:r>
            <a:rPr lang="en-US" sz="1200" b="1" i="0" kern="1200"/>
            <a:t>Fatally Failed</a:t>
          </a:r>
          <a:r>
            <a:rPr lang="en-US" sz="1200" b="0" i="0" kern="1200"/>
            <a:t>.</a:t>
          </a:r>
          <a:endParaRPr lang="en-US" sz="1200" kern="1200"/>
        </a:p>
        <a:p>
          <a:pPr marL="114300" lvl="1" indent="-114300" algn="l" defTabSz="533400">
            <a:lnSpc>
              <a:spcPct val="90000"/>
            </a:lnSpc>
            <a:spcBef>
              <a:spcPct val="0"/>
            </a:spcBef>
            <a:spcAft>
              <a:spcPct val="20000"/>
            </a:spcAft>
            <a:buChar char="•"/>
          </a:pPr>
          <a:r>
            <a:rPr lang="en-US" sz="1200" b="0" i="0" kern="1200" baseline="30000"/>
            <a:t>1 </a:t>
          </a:r>
          <a:r>
            <a:rPr lang="en-US" sz="1200" b="0" i="0" kern="1200"/>
            <a:t>How a running task impacts freezing of an order during a cancel request depends on its "Cancel/Amend Behavior" setting. This setting is also known as </a:t>
          </a:r>
          <a:r>
            <a:rPr lang="en-US" sz="1200" b="0" i="1" kern="1200"/>
            <a:t>Smart Freeze</a:t>
          </a:r>
          <a:endParaRPr lang="en-US" sz="1200" kern="1200"/>
        </a:p>
      </dsp:txBody>
      <dsp:txXfrm>
        <a:off x="0" y="662672"/>
        <a:ext cx="6797675" cy="761760"/>
      </dsp:txXfrm>
    </dsp:sp>
    <dsp:sp modelId="{BC87E2A7-BD37-49A0-8139-1FC8B8981F90}">
      <dsp:nvSpPr>
        <dsp:cNvPr id="0" name=""/>
        <dsp:cNvSpPr/>
      </dsp:nvSpPr>
      <dsp:spPr>
        <a:xfrm>
          <a:off x="0" y="1424432"/>
          <a:ext cx="6797675" cy="635602"/>
        </a:xfrm>
        <a:prstGeom prst="roundRect">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Appearance</a:t>
          </a:r>
          <a:endParaRPr lang="en-US" sz="1600" kern="1200"/>
        </a:p>
      </dsp:txBody>
      <dsp:txXfrm>
        <a:off x="31028" y="1455460"/>
        <a:ext cx="6735619" cy="573546"/>
      </dsp:txXfrm>
    </dsp:sp>
    <dsp:sp modelId="{6CAD7371-1B02-45B7-8B3B-48D8125E37B0}">
      <dsp:nvSpPr>
        <dsp:cNvPr id="0" name=""/>
        <dsp:cNvSpPr/>
      </dsp:nvSpPr>
      <dsp:spPr>
        <a:xfrm>
          <a:off x="0" y="2060034"/>
          <a:ext cx="6797675"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The circle/slash icon indicates the Orchestration Item Definition (e.g. task) has been set as PONR.</a:t>
          </a:r>
          <a:endParaRPr lang="en-US" sz="1200" kern="1200"/>
        </a:p>
      </dsp:txBody>
      <dsp:txXfrm>
        <a:off x="0" y="2060034"/>
        <a:ext cx="6797675" cy="264960"/>
      </dsp:txXfrm>
    </dsp:sp>
    <dsp:sp modelId="{024FC6C5-9517-43DA-9874-5BDCC95F9819}">
      <dsp:nvSpPr>
        <dsp:cNvPr id="0" name=""/>
        <dsp:cNvSpPr/>
      </dsp:nvSpPr>
      <dsp:spPr>
        <a:xfrm>
          <a:off x="0" y="2324994"/>
          <a:ext cx="6797675" cy="635602"/>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Assetization</a:t>
          </a:r>
          <a:endParaRPr lang="en-US" sz="1600" kern="1200"/>
        </a:p>
      </dsp:txBody>
      <dsp:txXfrm>
        <a:off x="31028" y="2356022"/>
        <a:ext cx="6735619" cy="573546"/>
      </dsp:txXfrm>
    </dsp:sp>
    <dsp:sp modelId="{C98886D7-FB4F-43A8-A7D5-02857539F6A2}">
      <dsp:nvSpPr>
        <dsp:cNvPr id="0" name=""/>
        <dsp:cNvSpPr/>
      </dsp:nvSpPr>
      <dsp:spPr>
        <a:xfrm>
          <a:off x="0" y="2960597"/>
          <a:ext cx="679767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If no PONR is defined, once the order is assetized, </a:t>
          </a:r>
          <a:r>
            <a:rPr lang="en-US" sz="1200" b="1" i="0" kern="1200"/>
            <a:t>it cannot be canceled</a:t>
          </a:r>
          <a:r>
            <a:rPr lang="en-US" sz="1200" b="0" i="0" kern="1200"/>
            <a:t>. There is no out of the box way to </a:t>
          </a:r>
          <a:r>
            <a:rPr lang="en-US" sz="1200" b="0" i="1" kern="1200"/>
            <a:t>un-assetize</a:t>
          </a:r>
          <a:r>
            <a:rPr lang="en-US" sz="1200" b="0" i="0" kern="1200"/>
            <a:t>. In most cases you should activate PONR on your Assetization auto-task*.</a:t>
          </a:r>
          <a:endParaRPr lang="en-US" sz="1200" kern="1200"/>
        </a:p>
      </dsp:txBody>
      <dsp:txXfrm>
        <a:off x="0" y="2960597"/>
        <a:ext cx="6797675" cy="380880"/>
      </dsp:txXfrm>
    </dsp:sp>
    <dsp:sp modelId="{F9FBC2C9-9B34-4DB1-BDEE-11E74BD7089A}">
      <dsp:nvSpPr>
        <dsp:cNvPr id="0" name=""/>
        <dsp:cNvSpPr/>
      </dsp:nvSpPr>
      <dsp:spPr>
        <a:xfrm>
          <a:off x="0" y="3341477"/>
          <a:ext cx="6797675" cy="635602"/>
        </a:xfrm>
        <a:prstGeom prst="roundRect">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Granularity</a:t>
          </a:r>
          <a:endParaRPr lang="en-US" sz="1600" kern="1200"/>
        </a:p>
      </dsp:txBody>
      <dsp:txXfrm>
        <a:off x="31028" y="3372505"/>
        <a:ext cx="6735619" cy="573546"/>
      </dsp:txXfrm>
    </dsp:sp>
    <dsp:sp modelId="{E044D345-68B1-450D-970D-C33F9EA41D91}">
      <dsp:nvSpPr>
        <dsp:cNvPr id="0" name=""/>
        <dsp:cNvSpPr/>
      </dsp:nvSpPr>
      <dsp:spPr>
        <a:xfrm>
          <a:off x="0" y="3977079"/>
          <a:ext cx="679767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Order Management supports cancellation at the order-item level. (The initial implementation allowed for the entire order to be canceled, not individual items within the order.) </a:t>
          </a:r>
          <a:endParaRPr lang="en-US" sz="1200" kern="1200"/>
        </a:p>
      </dsp:txBody>
      <dsp:txXfrm>
        <a:off x="0" y="3977079"/>
        <a:ext cx="6797675" cy="380880"/>
      </dsp:txXfrm>
    </dsp:sp>
    <dsp:sp modelId="{B5E49B16-3972-4D37-B835-0F7803003501}">
      <dsp:nvSpPr>
        <dsp:cNvPr id="0" name=""/>
        <dsp:cNvSpPr/>
      </dsp:nvSpPr>
      <dsp:spPr>
        <a:xfrm>
          <a:off x="0" y="4357959"/>
          <a:ext cx="6797675" cy="635602"/>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When an order item that is marked as PONR moves to a Running state, then the following state changes occur:</a:t>
          </a:r>
          <a:endParaRPr lang="en-US" sz="1600" kern="1200"/>
        </a:p>
      </dsp:txBody>
      <dsp:txXfrm>
        <a:off x="31028" y="4388987"/>
        <a:ext cx="6735619" cy="573546"/>
      </dsp:txXfrm>
    </dsp:sp>
    <dsp:sp modelId="{3372B266-C704-49CF-B238-7FFD763FD86B}">
      <dsp:nvSpPr>
        <dsp:cNvPr id="0" name=""/>
        <dsp:cNvSpPr/>
      </dsp:nvSpPr>
      <dsp:spPr>
        <a:xfrm>
          <a:off x="0" y="4993562"/>
          <a:ext cx="6797675"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The order items that are linked to the PONR orchestration item are marked as PONR</a:t>
          </a:r>
          <a:endParaRPr lang="en-US" sz="1200" kern="1200"/>
        </a:p>
        <a:p>
          <a:pPr marL="114300" lvl="1" indent="-114300" algn="l" defTabSz="533400">
            <a:lnSpc>
              <a:spcPct val="90000"/>
            </a:lnSpc>
            <a:spcBef>
              <a:spcPct val="0"/>
            </a:spcBef>
            <a:spcAft>
              <a:spcPct val="20000"/>
            </a:spcAft>
            <a:buChar char="•"/>
          </a:pPr>
          <a:r>
            <a:rPr lang="en-US" sz="1200" b="0" i="0" kern="1200"/>
            <a:t>All upstream order items are marked as PONR, all the way to the root order item</a:t>
          </a:r>
          <a:endParaRPr lang="en-US" sz="1200" kern="1200"/>
        </a:p>
        <a:p>
          <a:pPr marL="114300" lvl="1" indent="-114300" algn="l" defTabSz="533400">
            <a:lnSpc>
              <a:spcPct val="90000"/>
            </a:lnSpc>
            <a:spcBef>
              <a:spcPct val="0"/>
            </a:spcBef>
            <a:spcAft>
              <a:spcPct val="20000"/>
            </a:spcAft>
            <a:buChar char="•"/>
          </a:pPr>
          <a:r>
            <a:rPr lang="en-US" sz="1200" b="0" i="0" kern="1200"/>
            <a:t>All children of the root order item, and their children, are marked as PONR</a:t>
          </a:r>
          <a:endParaRPr lang="en-US" sz="1200" kern="1200"/>
        </a:p>
      </dsp:txBody>
      <dsp:txXfrm>
        <a:off x="0" y="4993562"/>
        <a:ext cx="6797675" cy="62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FCBC0-85C8-4906-B2D6-77541CF06F47}">
      <dsp:nvSpPr>
        <dsp:cNvPr id="0" name=""/>
        <dsp:cNvSpPr/>
      </dsp:nvSpPr>
      <dsp:spPr>
        <a:xfrm>
          <a:off x="0" y="414868"/>
          <a:ext cx="6797675" cy="850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12420" rIns="527575"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Products in the Shared Catalog that are commercial (what the customer sees).</a:t>
          </a:r>
          <a:endParaRPr lang="en-US" sz="1500" kern="1200"/>
        </a:p>
      </dsp:txBody>
      <dsp:txXfrm>
        <a:off x="0" y="414868"/>
        <a:ext cx="6797675" cy="850500"/>
      </dsp:txXfrm>
    </dsp:sp>
    <dsp:sp modelId="{BDBD1962-6603-42A7-BB4C-8BB2B977E1F0}">
      <dsp:nvSpPr>
        <dsp:cNvPr id="0" name=""/>
        <dsp:cNvSpPr/>
      </dsp:nvSpPr>
      <dsp:spPr>
        <a:xfrm>
          <a:off x="339883" y="193468"/>
          <a:ext cx="4758372"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66750">
            <a:lnSpc>
              <a:spcPct val="90000"/>
            </a:lnSpc>
            <a:spcBef>
              <a:spcPct val="0"/>
            </a:spcBef>
            <a:spcAft>
              <a:spcPct val="35000"/>
            </a:spcAft>
            <a:buNone/>
          </a:pPr>
          <a:r>
            <a:rPr lang="en-US" sz="1500" b="1" i="0" kern="1200"/>
            <a:t>Commercial products</a:t>
          </a:r>
          <a:endParaRPr lang="en-US" sz="1500" kern="1200"/>
        </a:p>
      </dsp:txBody>
      <dsp:txXfrm>
        <a:off x="361499" y="215084"/>
        <a:ext cx="4715140" cy="399568"/>
      </dsp:txXfrm>
    </dsp:sp>
    <dsp:sp modelId="{B28779E5-DD59-4483-BF76-E1C4804AA971}">
      <dsp:nvSpPr>
        <dsp:cNvPr id="0" name=""/>
        <dsp:cNvSpPr/>
      </dsp:nvSpPr>
      <dsp:spPr>
        <a:xfrm>
          <a:off x="0" y="1567768"/>
          <a:ext cx="6797675" cy="850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12420" rIns="527575"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Products in the Shared Catalog that are technical (what the customer does not see, but are critical for downstream order fulfillment systems).</a:t>
          </a:r>
          <a:endParaRPr lang="en-US" sz="1500" kern="1200"/>
        </a:p>
      </dsp:txBody>
      <dsp:txXfrm>
        <a:off x="0" y="1567768"/>
        <a:ext cx="6797675" cy="850500"/>
      </dsp:txXfrm>
    </dsp:sp>
    <dsp:sp modelId="{A5B84B83-65B4-4C61-9CAF-8AAAE5B57857}">
      <dsp:nvSpPr>
        <dsp:cNvPr id="0" name=""/>
        <dsp:cNvSpPr/>
      </dsp:nvSpPr>
      <dsp:spPr>
        <a:xfrm>
          <a:off x="339883" y="1346368"/>
          <a:ext cx="4758372"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66750">
            <a:lnSpc>
              <a:spcPct val="90000"/>
            </a:lnSpc>
            <a:spcBef>
              <a:spcPct val="0"/>
            </a:spcBef>
            <a:spcAft>
              <a:spcPct val="35000"/>
            </a:spcAft>
            <a:buNone/>
          </a:pPr>
          <a:r>
            <a:rPr lang="en-US" sz="1500" b="1" i="0" kern="1200"/>
            <a:t>Technical products</a:t>
          </a:r>
          <a:endParaRPr lang="en-US" sz="1500" kern="1200"/>
        </a:p>
      </dsp:txBody>
      <dsp:txXfrm>
        <a:off x="361499" y="1367984"/>
        <a:ext cx="4715140" cy="399568"/>
      </dsp:txXfrm>
    </dsp:sp>
    <dsp:sp modelId="{14EF9EFF-1DD9-469D-92A9-D94F1463D185}">
      <dsp:nvSpPr>
        <dsp:cNvPr id="0" name=""/>
        <dsp:cNvSpPr/>
      </dsp:nvSpPr>
      <dsp:spPr>
        <a:xfrm>
          <a:off x="0" y="2720668"/>
          <a:ext cx="6797675" cy="1063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12420" rIns="527575"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The shared catalog includes both commercial and technical products. The Product Console provides create, read, update, and delete (CRUD) functionality for the shared catalog.</a:t>
          </a:r>
          <a:endParaRPr lang="en-US" sz="1500" kern="1200"/>
        </a:p>
      </dsp:txBody>
      <dsp:txXfrm>
        <a:off x="0" y="2720668"/>
        <a:ext cx="6797675" cy="1063125"/>
      </dsp:txXfrm>
    </dsp:sp>
    <dsp:sp modelId="{1F05B837-3C89-4D92-A38D-7317ABE3BF3E}">
      <dsp:nvSpPr>
        <dsp:cNvPr id="0" name=""/>
        <dsp:cNvSpPr/>
      </dsp:nvSpPr>
      <dsp:spPr>
        <a:xfrm>
          <a:off x="339883" y="2499268"/>
          <a:ext cx="4758372"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66750">
            <a:lnSpc>
              <a:spcPct val="90000"/>
            </a:lnSpc>
            <a:spcBef>
              <a:spcPct val="0"/>
            </a:spcBef>
            <a:spcAft>
              <a:spcPct val="35000"/>
            </a:spcAft>
            <a:buNone/>
          </a:pPr>
          <a:r>
            <a:rPr lang="en-US" sz="1500" b="1" i="0" kern="1200"/>
            <a:t>Shared Catalog</a:t>
          </a:r>
          <a:endParaRPr lang="en-US" sz="1500" kern="1200"/>
        </a:p>
      </dsp:txBody>
      <dsp:txXfrm>
        <a:off x="361499" y="2520884"/>
        <a:ext cx="4715140" cy="399568"/>
      </dsp:txXfrm>
    </dsp:sp>
    <dsp:sp modelId="{A85F0E98-FB89-427D-A843-F8A7E11F56C7}">
      <dsp:nvSpPr>
        <dsp:cNvPr id="0" name=""/>
        <dsp:cNvSpPr/>
      </dsp:nvSpPr>
      <dsp:spPr>
        <a:xfrm>
          <a:off x="0" y="4086193"/>
          <a:ext cx="6797675" cy="13702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12420" rIns="527575"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The first catalog-driven order management system for the enterprise.</a:t>
          </a:r>
          <a:endParaRPr lang="en-US" sz="1500" kern="1200"/>
        </a:p>
        <a:p>
          <a:pPr marL="114300" lvl="1" indent="-114300" algn="l" defTabSz="666750">
            <a:lnSpc>
              <a:spcPct val="90000"/>
            </a:lnSpc>
            <a:spcBef>
              <a:spcPct val="0"/>
            </a:spcBef>
            <a:spcAft>
              <a:spcPct val="15000"/>
            </a:spcAft>
            <a:buChar char="•"/>
          </a:pPr>
          <a:r>
            <a:rPr lang="en-US" sz="1500" b="0" i="0" kern="1200"/>
            <a:t>From a technical perspective, Order Management has two key facets:</a:t>
          </a:r>
          <a:endParaRPr lang="en-US" sz="1500" kern="1200"/>
        </a:p>
        <a:p>
          <a:pPr marL="228600" lvl="2" indent="-114300" algn="l" defTabSz="666750">
            <a:lnSpc>
              <a:spcPct val="90000"/>
            </a:lnSpc>
            <a:spcBef>
              <a:spcPct val="0"/>
            </a:spcBef>
            <a:spcAft>
              <a:spcPct val="15000"/>
            </a:spcAft>
            <a:buChar char="•"/>
          </a:pPr>
          <a:r>
            <a:rPr lang="en-US" sz="1500" b="0" i="0" kern="1200"/>
            <a:t>Order Decomposition</a:t>
          </a:r>
          <a:endParaRPr lang="en-US" sz="1500" kern="1200"/>
        </a:p>
        <a:p>
          <a:pPr marL="228600" lvl="2" indent="-114300" algn="l" defTabSz="666750">
            <a:lnSpc>
              <a:spcPct val="90000"/>
            </a:lnSpc>
            <a:spcBef>
              <a:spcPct val="0"/>
            </a:spcBef>
            <a:spcAft>
              <a:spcPct val="15000"/>
            </a:spcAft>
            <a:buChar char="•"/>
          </a:pPr>
          <a:r>
            <a:rPr lang="en-US" sz="1500" b="0" i="0" kern="1200"/>
            <a:t>Order Orchestration</a:t>
          </a:r>
          <a:endParaRPr lang="en-US" sz="1500" kern="1200"/>
        </a:p>
      </dsp:txBody>
      <dsp:txXfrm>
        <a:off x="0" y="4086193"/>
        <a:ext cx="6797675" cy="1370250"/>
      </dsp:txXfrm>
    </dsp:sp>
    <dsp:sp modelId="{92EFA280-26C3-44A2-B950-18874A4B30D3}">
      <dsp:nvSpPr>
        <dsp:cNvPr id="0" name=""/>
        <dsp:cNvSpPr/>
      </dsp:nvSpPr>
      <dsp:spPr>
        <a:xfrm>
          <a:off x="339883" y="3864793"/>
          <a:ext cx="4758372"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66750">
            <a:lnSpc>
              <a:spcPct val="90000"/>
            </a:lnSpc>
            <a:spcBef>
              <a:spcPct val="0"/>
            </a:spcBef>
            <a:spcAft>
              <a:spcPct val="35000"/>
            </a:spcAft>
            <a:buNone/>
          </a:pPr>
          <a:r>
            <a:rPr lang="en-US" sz="1500" b="1" i="0" kern="1200"/>
            <a:t>Order Management</a:t>
          </a:r>
          <a:endParaRPr lang="en-US" sz="1500" kern="1200"/>
        </a:p>
      </dsp:txBody>
      <dsp:txXfrm>
        <a:off x="361499" y="3886409"/>
        <a:ext cx="4715140"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F1B4F-CFC4-4157-BAB7-72857D963969}">
      <dsp:nvSpPr>
        <dsp:cNvPr id="0" name=""/>
        <dsp:cNvSpPr/>
      </dsp:nvSpPr>
      <dsp:spPr>
        <a:xfrm>
          <a:off x="0" y="459755"/>
          <a:ext cx="6797675" cy="1063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12420" rIns="527575"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Commercial products are most easily understood as the products in the shared catalog that the customer sees. Commercial products are the things you order from a catalog and toss into your shopping cart.</a:t>
          </a:r>
          <a:endParaRPr lang="en-US" sz="1500" kern="1200"/>
        </a:p>
      </dsp:txBody>
      <dsp:txXfrm>
        <a:off x="0" y="459755"/>
        <a:ext cx="6797675" cy="1063125"/>
      </dsp:txXfrm>
    </dsp:sp>
    <dsp:sp modelId="{AB6E71D4-8A16-4CB9-B619-A0E33AD18143}">
      <dsp:nvSpPr>
        <dsp:cNvPr id="0" name=""/>
        <dsp:cNvSpPr/>
      </dsp:nvSpPr>
      <dsp:spPr>
        <a:xfrm>
          <a:off x="339883" y="238355"/>
          <a:ext cx="4758372"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66750">
            <a:lnSpc>
              <a:spcPct val="90000"/>
            </a:lnSpc>
            <a:spcBef>
              <a:spcPct val="0"/>
            </a:spcBef>
            <a:spcAft>
              <a:spcPct val="35000"/>
            </a:spcAft>
            <a:buNone/>
          </a:pPr>
          <a:r>
            <a:rPr lang="en-US" sz="1500" b="1" i="0" kern="1200"/>
            <a:t>Commercial Products</a:t>
          </a:r>
          <a:endParaRPr lang="en-US" sz="1500" kern="1200"/>
        </a:p>
      </dsp:txBody>
      <dsp:txXfrm>
        <a:off x="361499" y="259971"/>
        <a:ext cx="4715140" cy="399568"/>
      </dsp:txXfrm>
    </dsp:sp>
    <dsp:sp modelId="{9D6E1871-DD1F-42D9-B5A5-8A02D4C5468D}">
      <dsp:nvSpPr>
        <dsp:cNvPr id="0" name=""/>
        <dsp:cNvSpPr/>
      </dsp:nvSpPr>
      <dsp:spPr>
        <a:xfrm>
          <a:off x="0" y="1825281"/>
          <a:ext cx="6797675" cy="2220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12420" rIns="527575"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For now, consider the following additional helpful points:</a:t>
          </a:r>
          <a:endParaRPr lang="en-US" sz="1500" kern="1200"/>
        </a:p>
        <a:p>
          <a:pPr marL="228600" lvl="2" indent="-114300" algn="l" defTabSz="666750">
            <a:lnSpc>
              <a:spcPct val="90000"/>
            </a:lnSpc>
            <a:spcBef>
              <a:spcPct val="0"/>
            </a:spcBef>
            <a:spcAft>
              <a:spcPct val="15000"/>
            </a:spcAft>
            <a:buChar char="•"/>
          </a:pPr>
          <a:r>
            <a:rPr lang="en-US" sz="1500" b="0" i="0" kern="1200"/>
            <a:t>Technical products are also in the Shared Catalog. (They don't have their own catalog.)</a:t>
          </a:r>
          <a:endParaRPr lang="en-US" sz="1500" kern="1200"/>
        </a:p>
        <a:p>
          <a:pPr marL="228600" lvl="2" indent="-114300" algn="l" defTabSz="666750">
            <a:lnSpc>
              <a:spcPct val="90000"/>
            </a:lnSpc>
            <a:spcBef>
              <a:spcPct val="0"/>
            </a:spcBef>
            <a:spcAft>
              <a:spcPct val="15000"/>
            </a:spcAft>
            <a:buChar char="•"/>
          </a:pPr>
          <a:r>
            <a:rPr lang="en-US" sz="1500" b="0" i="0" kern="1200"/>
            <a:t>Similar to the way customers understand commercial products, downstream fulfilment systems understand technical products. </a:t>
          </a:r>
          <a:endParaRPr lang="en-US" sz="1500" kern="1200"/>
        </a:p>
        <a:p>
          <a:pPr marL="114300" lvl="1" indent="-114300" algn="l" defTabSz="666750">
            <a:lnSpc>
              <a:spcPct val="90000"/>
            </a:lnSpc>
            <a:spcBef>
              <a:spcPct val="0"/>
            </a:spcBef>
            <a:spcAft>
              <a:spcPct val="15000"/>
            </a:spcAft>
            <a:buChar char="•"/>
          </a:pPr>
          <a:r>
            <a:rPr lang="en-US" sz="1500" b="0" i="0" kern="1200"/>
            <a:t>The process of mapping commercial products to technical products in order to communicate with downstream order fulfilment systems is called </a:t>
          </a:r>
          <a:r>
            <a:rPr lang="en-US" sz="1500" b="0" i="1" kern="1200"/>
            <a:t>order decomposition</a:t>
          </a:r>
          <a:r>
            <a:rPr lang="en-US" sz="1500" b="0" i="0" kern="1200"/>
            <a:t>. </a:t>
          </a:r>
          <a:endParaRPr lang="en-US" sz="1500" kern="1200"/>
        </a:p>
      </dsp:txBody>
      <dsp:txXfrm>
        <a:off x="0" y="1825281"/>
        <a:ext cx="6797675" cy="2220750"/>
      </dsp:txXfrm>
    </dsp:sp>
    <dsp:sp modelId="{3D880A80-8F50-4D06-92B1-E9BD09826D59}">
      <dsp:nvSpPr>
        <dsp:cNvPr id="0" name=""/>
        <dsp:cNvSpPr/>
      </dsp:nvSpPr>
      <dsp:spPr>
        <a:xfrm>
          <a:off x="339883" y="1603881"/>
          <a:ext cx="4758372"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66750">
            <a:lnSpc>
              <a:spcPct val="90000"/>
            </a:lnSpc>
            <a:spcBef>
              <a:spcPct val="0"/>
            </a:spcBef>
            <a:spcAft>
              <a:spcPct val="35000"/>
            </a:spcAft>
            <a:buNone/>
          </a:pPr>
          <a:r>
            <a:rPr lang="en-US" sz="1500" b="1" i="0" kern="1200"/>
            <a:t>Technical products</a:t>
          </a:r>
          <a:endParaRPr lang="en-US" sz="1500" kern="1200"/>
        </a:p>
      </dsp:txBody>
      <dsp:txXfrm>
        <a:off x="361499" y="1625497"/>
        <a:ext cx="4715140" cy="399568"/>
      </dsp:txXfrm>
    </dsp:sp>
    <dsp:sp modelId="{037055D1-F317-445A-8F6A-CB160FDDC0E2}">
      <dsp:nvSpPr>
        <dsp:cNvPr id="0" name=""/>
        <dsp:cNvSpPr/>
      </dsp:nvSpPr>
      <dsp:spPr>
        <a:xfrm>
          <a:off x="0" y="4348431"/>
          <a:ext cx="6797675" cy="1063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12420" rIns="527575"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Commercial product fields and attributes map </a:t>
          </a:r>
          <a:r>
            <a:rPr lang="en-US" sz="1500" b="1" i="1" kern="1200"/>
            <a:t>to</a:t>
          </a:r>
          <a:r>
            <a:rPr lang="en-US" sz="1500" b="0" i="0" kern="1200"/>
            <a:t> technical product attributes. Technical products contain attributes only, not fields. Don't worry if this is a bit nebulous right now, it will make more sense soon.</a:t>
          </a:r>
          <a:endParaRPr lang="en-US" sz="1500" kern="1200"/>
        </a:p>
      </dsp:txBody>
      <dsp:txXfrm>
        <a:off x="0" y="4348431"/>
        <a:ext cx="6797675" cy="1063125"/>
      </dsp:txXfrm>
    </dsp:sp>
    <dsp:sp modelId="{2E6A64C3-68FB-47A7-BCE2-00BEB6BA8264}">
      <dsp:nvSpPr>
        <dsp:cNvPr id="0" name=""/>
        <dsp:cNvSpPr/>
      </dsp:nvSpPr>
      <dsp:spPr>
        <a:xfrm>
          <a:off x="339883" y="4127031"/>
          <a:ext cx="4758372"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66750">
            <a:lnSpc>
              <a:spcPct val="90000"/>
            </a:lnSpc>
            <a:spcBef>
              <a:spcPct val="0"/>
            </a:spcBef>
            <a:spcAft>
              <a:spcPct val="35000"/>
            </a:spcAft>
            <a:buNone/>
          </a:pPr>
          <a:r>
            <a:rPr lang="en-US" sz="1500" b="1" i="0" kern="1200"/>
            <a:t>Map from/Map to</a:t>
          </a:r>
          <a:endParaRPr lang="en-US" sz="1500" kern="1200"/>
        </a:p>
      </dsp:txBody>
      <dsp:txXfrm>
        <a:off x="361499" y="4148647"/>
        <a:ext cx="4715140"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6B16E-F017-43CA-957E-1114A4343366}">
      <dsp:nvSpPr>
        <dsp:cNvPr id="0" name=""/>
        <dsp:cNvSpPr/>
      </dsp:nvSpPr>
      <dsp:spPr>
        <a:xfrm>
          <a:off x="0" y="4252987"/>
          <a:ext cx="6797675" cy="139592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0" i="0" kern="1200"/>
            <a:t>There are two more things you should know about before building out decomposition relationships:</a:t>
          </a:r>
          <a:endParaRPr lang="en-US" sz="1600" kern="1200"/>
        </a:p>
      </dsp:txBody>
      <dsp:txXfrm>
        <a:off x="0" y="4252987"/>
        <a:ext cx="6797675" cy="753799"/>
      </dsp:txXfrm>
    </dsp:sp>
    <dsp:sp modelId="{2EBDB103-7A7C-400F-AF00-9DADF1B20597}">
      <dsp:nvSpPr>
        <dsp:cNvPr id="0" name=""/>
        <dsp:cNvSpPr/>
      </dsp:nvSpPr>
      <dsp:spPr>
        <a:xfrm>
          <a:off x="0" y="4978869"/>
          <a:ext cx="3398837" cy="642125"/>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US" sz="3700" b="0" i="0" kern="1200"/>
            <a:t>Conditions</a:t>
          </a:r>
          <a:endParaRPr lang="en-US" sz="3700" kern="1200"/>
        </a:p>
      </dsp:txBody>
      <dsp:txXfrm>
        <a:off x="0" y="4978869"/>
        <a:ext cx="3398837" cy="642125"/>
      </dsp:txXfrm>
    </dsp:sp>
    <dsp:sp modelId="{EF756399-6508-46E9-8AB6-56F70B236061}">
      <dsp:nvSpPr>
        <dsp:cNvPr id="0" name=""/>
        <dsp:cNvSpPr/>
      </dsp:nvSpPr>
      <dsp:spPr>
        <a:xfrm>
          <a:off x="3398837" y="4978869"/>
          <a:ext cx="3398837" cy="642125"/>
        </a:xfrm>
        <a:prstGeom prst="rect">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n-US" sz="3700" b="0" i="0" kern="1200"/>
            <a:t>Mapping Rules</a:t>
          </a:r>
          <a:endParaRPr lang="en-US" sz="3700" kern="1200"/>
        </a:p>
      </dsp:txBody>
      <dsp:txXfrm>
        <a:off x="3398837" y="4978869"/>
        <a:ext cx="3398837" cy="642125"/>
      </dsp:txXfrm>
    </dsp:sp>
    <dsp:sp modelId="{1228835F-5C03-4463-9A75-8AA10EE86C69}">
      <dsp:nvSpPr>
        <dsp:cNvPr id="0" name=""/>
        <dsp:cNvSpPr/>
      </dsp:nvSpPr>
      <dsp:spPr>
        <a:xfrm rot="10800000">
          <a:off x="0" y="2126993"/>
          <a:ext cx="6797675" cy="2146933"/>
        </a:xfrm>
        <a:prstGeom prst="upArrowCallou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0" i="0" kern="1200"/>
            <a:t>Again, decomposition relationships map fields and attributes of commercial products to the attributes of technical products. Notice that the source product data can be a field </a:t>
          </a:r>
          <a:r>
            <a:rPr lang="en-US" sz="1600" b="0" i="1" kern="1200"/>
            <a:t>or</a:t>
          </a:r>
          <a:r>
            <a:rPr lang="en-US" sz="1600" b="0" i="0" kern="1200"/>
            <a:t> an attribute, but the destination product data </a:t>
          </a:r>
          <a:r>
            <a:rPr lang="en-US" sz="1600" b="0" i="1" kern="1200"/>
            <a:t>must be stored as an attribute</a:t>
          </a:r>
          <a:r>
            <a:rPr lang="en-US" sz="1600" b="0" i="0" kern="1200"/>
            <a:t>. That is, a technical product contains only attributes (not fields).</a:t>
          </a:r>
          <a:endParaRPr lang="en-US" sz="1600" kern="1200"/>
        </a:p>
      </dsp:txBody>
      <dsp:txXfrm rot="10800000">
        <a:off x="0" y="2126993"/>
        <a:ext cx="6797675" cy="1395013"/>
      </dsp:txXfrm>
    </dsp:sp>
    <dsp:sp modelId="{94C362CF-C9B2-4275-87D4-5C2DE43D93D2}">
      <dsp:nvSpPr>
        <dsp:cNvPr id="0" name=""/>
        <dsp:cNvSpPr/>
      </dsp:nvSpPr>
      <dsp:spPr>
        <a:xfrm rot="10800000">
          <a:off x="0" y="998"/>
          <a:ext cx="6797675" cy="2146933"/>
        </a:xfrm>
        <a:prstGeom prst="upArrowCallou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0" i="0" kern="1200"/>
            <a:t>Lastly, you can also create multi-level decomposition relationships. They are comprised of 1:1, 1:M, and/or M:1 relationships. As a best practice, Vlocity recommends having a </a:t>
          </a:r>
          <a:r>
            <a:rPr lang="en-US" sz="1600" b="0" i="1" kern="1200"/>
            <a:t>maximum</a:t>
          </a:r>
          <a:r>
            <a:rPr lang="en-US" sz="1600" b="0" i="0" kern="1200"/>
            <a:t> of four levels. Remember, sometimes simpler is better.</a:t>
          </a:r>
          <a:endParaRPr lang="en-US" sz="1600" kern="1200"/>
        </a:p>
      </dsp:txBody>
      <dsp:txXfrm rot="10800000">
        <a:off x="0" y="998"/>
        <a:ext cx="6797675" cy="13950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FEE65-DE7E-445B-8223-78D61B2457C9}">
      <dsp:nvSpPr>
        <dsp:cNvPr id="0" name=""/>
        <dsp:cNvSpPr/>
      </dsp:nvSpPr>
      <dsp:spPr>
        <a:xfrm>
          <a:off x="0" y="3410021"/>
          <a:ext cx="6797675" cy="223734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0" i="0" kern="1200"/>
            <a:t>There are three different types of Mapping Rules.</a:t>
          </a:r>
          <a:endParaRPr lang="en-US" sz="2600" kern="1200"/>
        </a:p>
      </dsp:txBody>
      <dsp:txXfrm>
        <a:off x="0" y="3410021"/>
        <a:ext cx="6797675" cy="1208165"/>
      </dsp:txXfrm>
    </dsp:sp>
    <dsp:sp modelId="{3FD3CA20-FB8D-4FB7-BC0A-D23AA9A86E77}">
      <dsp:nvSpPr>
        <dsp:cNvPr id="0" name=""/>
        <dsp:cNvSpPr/>
      </dsp:nvSpPr>
      <dsp:spPr>
        <a:xfrm>
          <a:off x="3319" y="4573439"/>
          <a:ext cx="2263678" cy="1029177"/>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b="1" i="0" kern="1200"/>
            <a:t>Ad-verbatim</a:t>
          </a:r>
          <a:r>
            <a:rPr lang="en-US" sz="1100" b="0" i="0" kern="1200"/>
            <a:t> - Copies the value from source to destination, without changing it. This simply passes data through untouched. </a:t>
          </a:r>
          <a:endParaRPr lang="en-US" sz="1100" kern="1200"/>
        </a:p>
      </dsp:txBody>
      <dsp:txXfrm>
        <a:off x="3319" y="4573439"/>
        <a:ext cx="2263678" cy="1029177"/>
      </dsp:txXfrm>
    </dsp:sp>
    <dsp:sp modelId="{F82E74E1-F3BF-4512-B4D4-3BA99518031E}">
      <dsp:nvSpPr>
        <dsp:cNvPr id="0" name=""/>
        <dsp:cNvSpPr/>
      </dsp:nvSpPr>
      <dsp:spPr>
        <a:xfrm>
          <a:off x="2266998" y="4573439"/>
          <a:ext cx="2263678" cy="1029177"/>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b="1" i="0" kern="1200"/>
            <a:t>List</a:t>
          </a:r>
          <a:r>
            <a:rPr lang="en-US" sz="1100" b="0" i="0" kern="1200"/>
            <a:t> - Transforms the source value to a new destination value. For example, map a "Gold" or "Silver" plan to a specific throughput speed such as "100Mbps" or "80Mbps".</a:t>
          </a:r>
          <a:endParaRPr lang="en-US" sz="1100" kern="1200"/>
        </a:p>
      </dsp:txBody>
      <dsp:txXfrm>
        <a:off x="2266998" y="4573439"/>
        <a:ext cx="2263678" cy="1029177"/>
      </dsp:txXfrm>
    </dsp:sp>
    <dsp:sp modelId="{843D93C6-AC6A-43A4-BD0D-1EE485027115}">
      <dsp:nvSpPr>
        <dsp:cNvPr id="0" name=""/>
        <dsp:cNvSpPr/>
      </dsp:nvSpPr>
      <dsp:spPr>
        <a:xfrm>
          <a:off x="4530676" y="4573439"/>
          <a:ext cx="2263678" cy="1029177"/>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b="1" i="0" kern="1200"/>
            <a:t>Static</a:t>
          </a:r>
          <a:r>
            <a:rPr lang="en-US" sz="1100" b="0" i="0" kern="1200"/>
            <a:t> - Set a predefined value for the destination attribute.</a:t>
          </a:r>
          <a:endParaRPr lang="en-US" sz="1100" kern="1200"/>
        </a:p>
      </dsp:txBody>
      <dsp:txXfrm>
        <a:off x="4530676" y="4573439"/>
        <a:ext cx="2263678" cy="1029177"/>
      </dsp:txXfrm>
    </dsp:sp>
    <dsp:sp modelId="{3B9E70E6-BE31-42F3-BB38-297C27187425}">
      <dsp:nvSpPr>
        <dsp:cNvPr id="0" name=""/>
        <dsp:cNvSpPr/>
      </dsp:nvSpPr>
      <dsp:spPr>
        <a:xfrm rot="10800000">
          <a:off x="0" y="2547"/>
          <a:ext cx="6797675" cy="3441033"/>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0" i="0" kern="1200"/>
            <a:t>Mapping rules define the information passed from the source product to the destination product, and thereby to downstream systems. Although you may want to pass the attribute or field data "as is", you don't have to. </a:t>
          </a:r>
          <a:endParaRPr lang="en-US" sz="2600" kern="1200"/>
        </a:p>
      </dsp:txBody>
      <dsp:txXfrm rot="10800000">
        <a:off x="0" y="2547"/>
        <a:ext cx="6797675" cy="22358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F4140-D9D1-41EA-9E8E-309636C56792}">
      <dsp:nvSpPr>
        <dsp:cNvPr id="0" name=""/>
        <dsp:cNvSpPr/>
      </dsp:nvSpPr>
      <dsp:spPr>
        <a:xfrm>
          <a:off x="0" y="175715"/>
          <a:ext cx="6797675" cy="641024"/>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29108" rIns="527575"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A simple task used as a marker in the fulfilment process. </a:t>
          </a:r>
          <a:endParaRPr lang="en-US" sz="1100" kern="1200"/>
        </a:p>
        <a:p>
          <a:pPr marL="57150" lvl="1" indent="-57150" algn="l" defTabSz="488950">
            <a:lnSpc>
              <a:spcPct val="90000"/>
            </a:lnSpc>
            <a:spcBef>
              <a:spcPct val="0"/>
            </a:spcBef>
            <a:spcAft>
              <a:spcPct val="15000"/>
            </a:spcAft>
            <a:buChar char="•"/>
          </a:pPr>
          <a:r>
            <a:rPr lang="en-US" sz="1100" b="0" i="0" kern="1200"/>
            <a:t>There is a saying "</a:t>
          </a:r>
          <a:r>
            <a:rPr lang="en-US" sz="1100" b="0" i="1" kern="1200"/>
            <a:t>Love never fails</a:t>
          </a:r>
          <a:r>
            <a:rPr lang="en-US" sz="1100" b="0" i="0" kern="1200"/>
            <a:t>"... well Milestones don't either! They always evaluate to True.</a:t>
          </a:r>
          <a:endParaRPr lang="en-US" sz="1100" kern="1200"/>
        </a:p>
      </dsp:txBody>
      <dsp:txXfrm>
        <a:off x="0" y="175715"/>
        <a:ext cx="6797675" cy="641024"/>
      </dsp:txXfrm>
    </dsp:sp>
    <dsp:sp modelId="{B72725E4-5096-4DC2-9BBA-128670B3BA53}">
      <dsp:nvSpPr>
        <dsp:cNvPr id="0" name=""/>
        <dsp:cNvSpPr/>
      </dsp:nvSpPr>
      <dsp:spPr>
        <a:xfrm>
          <a:off x="339883" y="13355"/>
          <a:ext cx="4758372" cy="3247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88950">
            <a:lnSpc>
              <a:spcPct val="90000"/>
            </a:lnSpc>
            <a:spcBef>
              <a:spcPct val="0"/>
            </a:spcBef>
            <a:spcAft>
              <a:spcPct val="35000"/>
            </a:spcAft>
            <a:buNone/>
          </a:pPr>
          <a:r>
            <a:rPr lang="en-US" sz="1100" kern="1200"/>
            <a:t>Milestone</a:t>
          </a:r>
        </a:p>
      </dsp:txBody>
      <dsp:txXfrm>
        <a:off x="355735" y="29207"/>
        <a:ext cx="4726668" cy="293016"/>
      </dsp:txXfrm>
    </dsp:sp>
    <dsp:sp modelId="{EF2D9F37-91B7-4512-B4AD-3B1E50053E4C}">
      <dsp:nvSpPr>
        <dsp:cNvPr id="0" name=""/>
        <dsp:cNvSpPr/>
      </dsp:nvSpPr>
      <dsp:spPr>
        <a:xfrm>
          <a:off x="0" y="1038500"/>
          <a:ext cx="6797675" cy="935550"/>
        </a:xfrm>
        <a:prstGeom prst="rect">
          <a:avLst/>
        </a:prstGeom>
        <a:solidFill>
          <a:schemeClr val="lt1">
            <a:alpha val="90000"/>
            <a:hueOff val="0"/>
            <a:satOff val="0"/>
            <a:lumOff val="0"/>
            <a:alphaOff val="0"/>
          </a:schemeClr>
        </a:solidFill>
        <a:ln w="15875" cap="flat" cmpd="sng" algn="ctr">
          <a:solidFill>
            <a:schemeClr val="accent2">
              <a:hueOff val="9759"/>
              <a:satOff val="-6719"/>
              <a:lumOff val="-17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29108" rIns="527575"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As implied by the name, a Manual Task is used when user input is needed at a particular place in the fulfilment flow. Common examples are supervisor approval, a credit check, or purchasing more coffee for the break room. Manual Tasks are placed in Manual Queues, where they can be taken off the queue, worked on, and eventually completed.</a:t>
          </a:r>
          <a:endParaRPr lang="en-US" sz="1100" kern="1200"/>
        </a:p>
      </dsp:txBody>
      <dsp:txXfrm>
        <a:off x="0" y="1038500"/>
        <a:ext cx="6797675" cy="935550"/>
      </dsp:txXfrm>
    </dsp:sp>
    <dsp:sp modelId="{0AAE25B8-014D-4184-B44F-C9AC5E5E98B5}">
      <dsp:nvSpPr>
        <dsp:cNvPr id="0" name=""/>
        <dsp:cNvSpPr/>
      </dsp:nvSpPr>
      <dsp:spPr>
        <a:xfrm>
          <a:off x="339883" y="876140"/>
          <a:ext cx="4758372" cy="324720"/>
        </a:xfrm>
        <a:prstGeom prst="roundRect">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88950">
            <a:lnSpc>
              <a:spcPct val="90000"/>
            </a:lnSpc>
            <a:spcBef>
              <a:spcPct val="0"/>
            </a:spcBef>
            <a:spcAft>
              <a:spcPct val="35000"/>
            </a:spcAft>
            <a:buNone/>
          </a:pPr>
          <a:r>
            <a:rPr lang="en-US" sz="1100" kern="1200"/>
            <a:t>Manual Task</a:t>
          </a:r>
        </a:p>
      </dsp:txBody>
      <dsp:txXfrm>
        <a:off x="355735" y="891992"/>
        <a:ext cx="4726668" cy="293016"/>
      </dsp:txXfrm>
    </dsp:sp>
    <dsp:sp modelId="{9931A604-E551-4232-9564-F08508BACCE6}">
      <dsp:nvSpPr>
        <dsp:cNvPr id="0" name=""/>
        <dsp:cNvSpPr/>
      </dsp:nvSpPr>
      <dsp:spPr>
        <a:xfrm>
          <a:off x="0" y="2195810"/>
          <a:ext cx="6797675" cy="1282049"/>
        </a:xfrm>
        <a:prstGeom prst="rect">
          <a:avLst/>
        </a:prstGeom>
        <a:solidFill>
          <a:schemeClr val="lt1">
            <a:alpha val="90000"/>
            <a:hueOff val="0"/>
            <a:satOff val="0"/>
            <a:lumOff val="0"/>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29108" rIns="527575"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Auto-tasks are tasks that automatically execute by invoking an Apex class associated with the orchestration item. The most common example for an Auto-Task is creating assets for an order as one of the last steps in order fulfillment. Salesforce Industries provides an Apex class called </a:t>
          </a:r>
          <a:r>
            <a:rPr lang="en-US" sz="1100" b="1" i="0" kern="1200"/>
            <a:t>XOMAutoTaskAssetizer</a:t>
          </a:r>
          <a:r>
            <a:rPr lang="en-US" sz="1100" b="0" i="0" kern="1200"/>
            <a:t> out of the box to accomplish this. </a:t>
          </a:r>
          <a:endParaRPr lang="en-US" sz="1100" kern="1200"/>
        </a:p>
        <a:p>
          <a:pPr marL="57150" lvl="1" indent="-57150" algn="l" defTabSz="488950">
            <a:lnSpc>
              <a:spcPct val="90000"/>
            </a:lnSpc>
            <a:spcBef>
              <a:spcPct val="0"/>
            </a:spcBef>
            <a:spcAft>
              <a:spcPct val="15000"/>
            </a:spcAft>
            <a:buChar char="•"/>
          </a:pPr>
          <a:r>
            <a:rPr lang="en-US" sz="1100" b="0" i="0" kern="1200"/>
            <a:t>It's considered best practice to create assets as the second to last task in the orchestration plan. (Basically, to assetize just prior to completing orchestration with a Milestone that can't fail.)</a:t>
          </a:r>
          <a:endParaRPr lang="en-US" sz="1100" kern="1200"/>
        </a:p>
      </dsp:txBody>
      <dsp:txXfrm>
        <a:off x="0" y="2195810"/>
        <a:ext cx="6797675" cy="1282049"/>
      </dsp:txXfrm>
    </dsp:sp>
    <dsp:sp modelId="{EDE8EB13-9901-4713-8358-D05989FD4EE8}">
      <dsp:nvSpPr>
        <dsp:cNvPr id="0" name=""/>
        <dsp:cNvSpPr/>
      </dsp:nvSpPr>
      <dsp:spPr>
        <a:xfrm>
          <a:off x="339883" y="2033450"/>
          <a:ext cx="4758372" cy="324720"/>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88950">
            <a:lnSpc>
              <a:spcPct val="90000"/>
            </a:lnSpc>
            <a:spcBef>
              <a:spcPct val="0"/>
            </a:spcBef>
            <a:spcAft>
              <a:spcPct val="35000"/>
            </a:spcAft>
            <a:buNone/>
          </a:pPr>
          <a:r>
            <a:rPr lang="en-US" sz="1100" kern="1200"/>
            <a:t>Auto Task</a:t>
          </a:r>
        </a:p>
      </dsp:txBody>
      <dsp:txXfrm>
        <a:off x="355735" y="2049302"/>
        <a:ext cx="4726668" cy="293016"/>
      </dsp:txXfrm>
    </dsp:sp>
    <dsp:sp modelId="{D91928D8-7C49-411C-8501-208143DFAC88}">
      <dsp:nvSpPr>
        <dsp:cNvPr id="0" name=""/>
        <dsp:cNvSpPr/>
      </dsp:nvSpPr>
      <dsp:spPr>
        <a:xfrm>
          <a:off x="0" y="3699621"/>
          <a:ext cx="6797675" cy="779625"/>
        </a:xfrm>
        <a:prstGeom prst="rect">
          <a:avLst/>
        </a:prstGeom>
        <a:solidFill>
          <a:schemeClr val="lt1">
            <a:alpha val="90000"/>
            <a:hueOff val="0"/>
            <a:satOff val="0"/>
            <a:lumOff val="0"/>
            <a:alphaOff val="0"/>
          </a:schemeClr>
        </a:solidFill>
        <a:ln w="15875" cap="flat" cmpd="sng" algn="ctr">
          <a:solidFill>
            <a:schemeClr val="accent2">
              <a:hueOff val="29278"/>
              <a:satOff val="-20157"/>
              <a:lumOff val="-5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29108" rIns="527575"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A Callout is an automated interaction with an external fulfilment system using a web service or RESTful API. Again, common examples include billing systems, scheduling systems, inventory systems, etc. Although they are often third party systems, they could be internal systems as well</a:t>
          </a:r>
          <a:endParaRPr lang="en-US" sz="1100" kern="1200"/>
        </a:p>
      </dsp:txBody>
      <dsp:txXfrm>
        <a:off x="0" y="3699621"/>
        <a:ext cx="6797675" cy="779625"/>
      </dsp:txXfrm>
    </dsp:sp>
    <dsp:sp modelId="{03CDDC85-CC81-4D8C-A94A-21B9AB671B99}">
      <dsp:nvSpPr>
        <dsp:cNvPr id="0" name=""/>
        <dsp:cNvSpPr/>
      </dsp:nvSpPr>
      <dsp:spPr>
        <a:xfrm>
          <a:off x="339883" y="3537261"/>
          <a:ext cx="4758372" cy="324720"/>
        </a:xfrm>
        <a:prstGeom prst="roundRect">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88950">
            <a:lnSpc>
              <a:spcPct val="90000"/>
            </a:lnSpc>
            <a:spcBef>
              <a:spcPct val="0"/>
            </a:spcBef>
            <a:spcAft>
              <a:spcPct val="35000"/>
            </a:spcAft>
            <a:buNone/>
          </a:pPr>
          <a:r>
            <a:rPr lang="en-US" sz="1100" kern="1200"/>
            <a:t>CallOut</a:t>
          </a:r>
        </a:p>
      </dsp:txBody>
      <dsp:txXfrm>
        <a:off x="355735" y="3553113"/>
        <a:ext cx="4726668" cy="293016"/>
      </dsp:txXfrm>
    </dsp:sp>
    <dsp:sp modelId="{F1D9131D-07CE-48C0-8410-AE26B1DF193B}">
      <dsp:nvSpPr>
        <dsp:cNvPr id="0" name=""/>
        <dsp:cNvSpPr/>
      </dsp:nvSpPr>
      <dsp:spPr>
        <a:xfrm>
          <a:off x="0" y="4701006"/>
          <a:ext cx="6797675" cy="93555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29108" rIns="527575"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A push event is activated when an external system or a Salesforce user makes a specific change to the order associated with a push event orchestration item. A push event pauses until an event (e.g. </a:t>
          </a:r>
          <a:r>
            <a:rPr lang="en-US" sz="1100" b="0" i="1" kern="1200"/>
            <a:t>event condition</a:t>
          </a:r>
          <a:r>
            <a:rPr lang="en-US" sz="1100" b="0" i="0" kern="1200"/>
            <a:t>) evaluates to true. Triggers are used to constantly evaluate the event condition.</a:t>
          </a:r>
          <a:endParaRPr lang="en-US" sz="1100" kern="1200"/>
        </a:p>
      </dsp:txBody>
      <dsp:txXfrm>
        <a:off x="0" y="4701006"/>
        <a:ext cx="6797675" cy="935550"/>
      </dsp:txXfrm>
    </dsp:sp>
    <dsp:sp modelId="{B20BDA6B-9402-4740-800A-A7830DC31F8A}">
      <dsp:nvSpPr>
        <dsp:cNvPr id="0" name=""/>
        <dsp:cNvSpPr/>
      </dsp:nvSpPr>
      <dsp:spPr>
        <a:xfrm>
          <a:off x="339883" y="4538646"/>
          <a:ext cx="4758372" cy="32472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88950">
            <a:lnSpc>
              <a:spcPct val="90000"/>
            </a:lnSpc>
            <a:spcBef>
              <a:spcPct val="0"/>
            </a:spcBef>
            <a:spcAft>
              <a:spcPct val="35000"/>
            </a:spcAft>
            <a:buNone/>
          </a:pPr>
          <a:r>
            <a:rPr lang="en-US" sz="1100" kern="1200"/>
            <a:t>Push Event</a:t>
          </a:r>
        </a:p>
      </dsp:txBody>
      <dsp:txXfrm>
        <a:off x="355735" y="4554498"/>
        <a:ext cx="4726668" cy="2930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81244-1533-4706-812C-647AE3095EB9}">
      <dsp:nvSpPr>
        <dsp:cNvPr id="0" name=""/>
        <dsp:cNvSpPr/>
      </dsp:nvSpPr>
      <dsp:spPr>
        <a:xfrm>
          <a:off x="0" y="203863"/>
          <a:ext cx="6797675" cy="14742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70764" rIns="52757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If PONR is checked, once the task is completed, the status of the associated order (or order-item) is marked "PONR". PONR is key when using features such as canceling or amending in-flight orders. Once reached, OM communicates to CPQ that the order (or order-item) cannot be cancelled. (Note that other line items may be cancelled, depending on configuration. That is, part of an order may still be can be canceled.)</a:t>
          </a:r>
          <a:endParaRPr lang="en-US" sz="1300" kern="1200"/>
        </a:p>
      </dsp:txBody>
      <dsp:txXfrm>
        <a:off x="0" y="203863"/>
        <a:ext cx="6797675" cy="1474200"/>
      </dsp:txXfrm>
    </dsp:sp>
    <dsp:sp modelId="{06243FAF-832A-4727-9629-5244530055D0}">
      <dsp:nvSpPr>
        <dsp:cNvPr id="0" name=""/>
        <dsp:cNvSpPr/>
      </dsp:nvSpPr>
      <dsp:spPr>
        <a:xfrm>
          <a:off x="339883" y="11983"/>
          <a:ext cx="4758372" cy="3837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577850">
            <a:lnSpc>
              <a:spcPct val="90000"/>
            </a:lnSpc>
            <a:spcBef>
              <a:spcPct val="0"/>
            </a:spcBef>
            <a:spcAft>
              <a:spcPct val="35000"/>
            </a:spcAft>
            <a:buNone/>
          </a:pPr>
          <a:r>
            <a:rPr lang="en-US" sz="1300" b="1" i="0" kern="1200"/>
            <a:t>Point of No Return</a:t>
          </a:r>
          <a:r>
            <a:rPr lang="en-US" sz="1300" b="0" i="0" kern="1200"/>
            <a:t> (PONR)</a:t>
          </a:r>
          <a:endParaRPr lang="en-US" sz="1300" kern="1200"/>
        </a:p>
      </dsp:txBody>
      <dsp:txXfrm>
        <a:off x="358617" y="30717"/>
        <a:ext cx="4720904" cy="346292"/>
      </dsp:txXfrm>
    </dsp:sp>
    <dsp:sp modelId="{6AEA060A-E07C-4D23-9481-DD1ADC7522E3}">
      <dsp:nvSpPr>
        <dsp:cNvPr id="0" name=""/>
        <dsp:cNvSpPr/>
      </dsp:nvSpPr>
      <dsp:spPr>
        <a:xfrm>
          <a:off x="0" y="1940143"/>
          <a:ext cx="6797675" cy="737100"/>
        </a:xfrm>
        <a:prstGeom prst="rect">
          <a:avLst/>
        </a:prstGeom>
        <a:solidFill>
          <a:schemeClr val="lt1">
            <a:alpha val="90000"/>
            <a:hueOff val="0"/>
            <a:satOff val="0"/>
            <a:lumOff val="0"/>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70764" rIns="52757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URL to execute when the task is picked up from the queue. The URL points to a VisualForce page or OmniScript.</a:t>
          </a:r>
          <a:endParaRPr lang="en-US" sz="1300" kern="1200"/>
        </a:p>
      </dsp:txBody>
      <dsp:txXfrm>
        <a:off x="0" y="1940143"/>
        <a:ext cx="6797675" cy="737100"/>
      </dsp:txXfrm>
    </dsp:sp>
    <dsp:sp modelId="{CAA8CF6D-AFE1-49D2-8100-524CE4704DE3}">
      <dsp:nvSpPr>
        <dsp:cNvPr id="0" name=""/>
        <dsp:cNvSpPr/>
      </dsp:nvSpPr>
      <dsp:spPr>
        <a:xfrm>
          <a:off x="339883" y="1748263"/>
          <a:ext cx="4758372" cy="383760"/>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577850">
            <a:lnSpc>
              <a:spcPct val="90000"/>
            </a:lnSpc>
            <a:spcBef>
              <a:spcPct val="0"/>
            </a:spcBef>
            <a:spcAft>
              <a:spcPct val="35000"/>
            </a:spcAft>
            <a:buNone/>
          </a:pPr>
          <a:r>
            <a:rPr lang="en-US" sz="1300" b="1" i="0" kern="1200"/>
            <a:t>Custom Task Execution URL</a:t>
          </a:r>
          <a:endParaRPr lang="en-US" sz="1300" kern="1200"/>
        </a:p>
      </dsp:txBody>
      <dsp:txXfrm>
        <a:off x="358617" y="1766997"/>
        <a:ext cx="4720904" cy="346292"/>
      </dsp:txXfrm>
    </dsp:sp>
    <dsp:sp modelId="{2F571100-C7B6-4C57-A595-CFA4666BB984}">
      <dsp:nvSpPr>
        <dsp:cNvPr id="0" name=""/>
        <dsp:cNvSpPr/>
      </dsp:nvSpPr>
      <dsp:spPr>
        <a:xfrm>
          <a:off x="0" y="2939323"/>
          <a:ext cx="6797675" cy="921375"/>
        </a:xfrm>
        <a:prstGeom prst="rect">
          <a:avLst/>
        </a:prstGeom>
        <a:solidFill>
          <a:schemeClr val="lt1">
            <a:alpha val="90000"/>
            <a:hueOff val="0"/>
            <a:satOff val="0"/>
            <a:lumOff val="0"/>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70764" rIns="52757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fields are discussed later in the</a:t>
          </a:r>
          <a:r>
            <a:rPr lang="en-US" sz="1300" b="0" i="1" kern="1200"/>
            <a:t> Order Cancellation</a:t>
          </a:r>
          <a:r>
            <a:rPr lang="en-US" sz="1300" b="0" i="0" kern="1200"/>
            <a:t> section. In-flight amendments function very similar to cancellations (but are not covered in OM Essentials learning path.)</a:t>
          </a:r>
          <a:endParaRPr lang="en-US" sz="1300" kern="1200"/>
        </a:p>
      </dsp:txBody>
      <dsp:txXfrm>
        <a:off x="0" y="2939323"/>
        <a:ext cx="6797675" cy="921375"/>
      </dsp:txXfrm>
    </dsp:sp>
    <dsp:sp modelId="{BAD4B2D5-CEC3-4B10-B946-CEFD8DAA150F}">
      <dsp:nvSpPr>
        <dsp:cNvPr id="0" name=""/>
        <dsp:cNvSpPr/>
      </dsp:nvSpPr>
      <dsp:spPr>
        <a:xfrm>
          <a:off x="339883" y="2747443"/>
          <a:ext cx="4758372" cy="383760"/>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577850">
            <a:lnSpc>
              <a:spcPct val="90000"/>
            </a:lnSpc>
            <a:spcBef>
              <a:spcPct val="0"/>
            </a:spcBef>
            <a:spcAft>
              <a:spcPct val="35000"/>
            </a:spcAft>
            <a:buNone/>
          </a:pPr>
          <a:r>
            <a:rPr lang="en-US" sz="1300" b="1" i="0" kern="1200"/>
            <a:t>Rollback</a:t>
          </a:r>
          <a:r>
            <a:rPr lang="en-US" sz="1300" b="0" i="0" kern="1200"/>
            <a:t> </a:t>
          </a:r>
          <a:endParaRPr lang="en-US" sz="1300" kern="1200"/>
        </a:p>
      </dsp:txBody>
      <dsp:txXfrm>
        <a:off x="358617" y="2766177"/>
        <a:ext cx="4720904" cy="346292"/>
      </dsp:txXfrm>
    </dsp:sp>
    <dsp:sp modelId="{06399251-51C7-4159-AAC9-8F4410FD6C36}">
      <dsp:nvSpPr>
        <dsp:cNvPr id="0" name=""/>
        <dsp:cNvSpPr/>
      </dsp:nvSpPr>
      <dsp:spPr>
        <a:xfrm>
          <a:off x="0" y="4122778"/>
          <a:ext cx="6797675" cy="151515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70764" rIns="52757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Before clicking any buttons to perform various actions against items in the queue, you must specify which items. After-all, there could be dozens, hundreds, or even thousands of items in a queue! There are two ways to specify what items in the queue to work with:</a:t>
          </a:r>
          <a:endParaRPr lang="en-US" sz="1300" kern="1200"/>
        </a:p>
        <a:p>
          <a:pPr marL="228600" lvl="2" indent="-114300" algn="l" defTabSz="577850">
            <a:lnSpc>
              <a:spcPct val="90000"/>
            </a:lnSpc>
            <a:spcBef>
              <a:spcPct val="0"/>
            </a:spcBef>
            <a:spcAft>
              <a:spcPct val="15000"/>
            </a:spcAft>
            <a:buChar char="•"/>
          </a:pPr>
          <a:r>
            <a:rPr lang="en-US" sz="1300" b="1" i="0" kern="1200"/>
            <a:t>Checkboxes</a:t>
          </a:r>
          <a:r>
            <a:rPr lang="en-US" sz="1300" b="0" i="0" kern="1200"/>
            <a:t> - Select one or more items, then click an action button.</a:t>
          </a:r>
          <a:endParaRPr lang="en-US" sz="1300" kern="1200"/>
        </a:p>
        <a:p>
          <a:pPr marL="228600" lvl="2" indent="-114300" algn="l" defTabSz="577850">
            <a:lnSpc>
              <a:spcPct val="90000"/>
            </a:lnSpc>
            <a:spcBef>
              <a:spcPct val="0"/>
            </a:spcBef>
            <a:spcAft>
              <a:spcPct val="15000"/>
            </a:spcAft>
            <a:buChar char="•"/>
          </a:pPr>
          <a:r>
            <a:rPr lang="en-US" sz="1300" b="1" i="0" kern="1200"/>
            <a:t>Bulk Operations</a:t>
          </a:r>
          <a:r>
            <a:rPr lang="en-US" sz="1300" b="0" i="0" kern="1200"/>
            <a:t> - Operate on </a:t>
          </a:r>
          <a:r>
            <a:rPr lang="en-US" sz="1300" b="0" i="1" kern="1200"/>
            <a:t>all</a:t>
          </a:r>
          <a:r>
            <a:rPr lang="en-US" sz="1300" b="0" i="0" kern="1200"/>
            <a:t> or a batch of "n" entries in the queue. </a:t>
          </a:r>
          <a:endParaRPr lang="en-US" sz="1300" kern="1200"/>
        </a:p>
      </dsp:txBody>
      <dsp:txXfrm>
        <a:off x="0" y="4122778"/>
        <a:ext cx="6797675" cy="1515150"/>
      </dsp:txXfrm>
    </dsp:sp>
    <dsp:sp modelId="{52840360-ABB0-4A37-A692-4A3F9738D313}">
      <dsp:nvSpPr>
        <dsp:cNvPr id="0" name=""/>
        <dsp:cNvSpPr/>
      </dsp:nvSpPr>
      <dsp:spPr>
        <a:xfrm>
          <a:off x="339883" y="3930898"/>
          <a:ext cx="4758372" cy="38376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577850">
            <a:lnSpc>
              <a:spcPct val="90000"/>
            </a:lnSpc>
            <a:spcBef>
              <a:spcPct val="0"/>
            </a:spcBef>
            <a:spcAft>
              <a:spcPct val="35000"/>
            </a:spcAft>
            <a:buNone/>
          </a:pPr>
          <a:r>
            <a:rPr lang="en-US" sz="1300" b="1" i="0" kern="1200"/>
            <a:t>Manual Queues – Specification</a:t>
          </a:r>
          <a:endParaRPr lang="en-US" sz="1300" kern="1200"/>
        </a:p>
      </dsp:txBody>
      <dsp:txXfrm>
        <a:off x="358617" y="3949632"/>
        <a:ext cx="4720904" cy="3462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75F87-B172-4226-9E6B-81CAC0EEEDCF}">
      <dsp:nvSpPr>
        <dsp:cNvPr id="0" name=""/>
        <dsp:cNvSpPr/>
      </dsp:nvSpPr>
      <dsp:spPr>
        <a:xfrm>
          <a:off x="0" y="495193"/>
          <a:ext cx="6797675" cy="637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12420" rIns="527575"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A Push Event pauses execution until an event evaluates to true.</a:t>
          </a:r>
          <a:endParaRPr lang="en-US" sz="1500" kern="1200"/>
        </a:p>
      </dsp:txBody>
      <dsp:txXfrm>
        <a:off x="0" y="495193"/>
        <a:ext cx="6797675" cy="637875"/>
      </dsp:txXfrm>
    </dsp:sp>
    <dsp:sp modelId="{EF98AFDB-CFE5-4346-B005-76038156C250}">
      <dsp:nvSpPr>
        <dsp:cNvPr id="0" name=""/>
        <dsp:cNvSpPr/>
      </dsp:nvSpPr>
      <dsp:spPr>
        <a:xfrm>
          <a:off x="339883" y="273793"/>
          <a:ext cx="4758372"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66750">
            <a:lnSpc>
              <a:spcPct val="90000"/>
            </a:lnSpc>
            <a:spcBef>
              <a:spcPct val="0"/>
            </a:spcBef>
            <a:spcAft>
              <a:spcPct val="35000"/>
            </a:spcAft>
            <a:buNone/>
          </a:pPr>
          <a:r>
            <a:rPr lang="en-US" sz="1500" b="1" i="0" kern="1200"/>
            <a:t>Push Events</a:t>
          </a:r>
          <a:endParaRPr lang="en-US" sz="1500" kern="1200"/>
        </a:p>
      </dsp:txBody>
      <dsp:txXfrm>
        <a:off x="361499" y="295409"/>
        <a:ext cx="4715140" cy="399568"/>
      </dsp:txXfrm>
    </dsp:sp>
    <dsp:sp modelId="{94E60AD5-83C6-422B-94EE-16AC997AD68B}">
      <dsp:nvSpPr>
        <dsp:cNvPr id="0" name=""/>
        <dsp:cNvSpPr/>
      </dsp:nvSpPr>
      <dsp:spPr>
        <a:xfrm>
          <a:off x="0" y="1435468"/>
          <a:ext cx="6797675" cy="1890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12420" rIns="527575"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Sequence of events</a:t>
          </a:r>
          <a:endParaRPr lang="en-US" sz="1500" kern="1200"/>
        </a:p>
        <a:p>
          <a:pPr marL="228600" lvl="2" indent="-114300" algn="l" defTabSz="666750">
            <a:lnSpc>
              <a:spcPct val="90000"/>
            </a:lnSpc>
            <a:spcBef>
              <a:spcPct val="0"/>
            </a:spcBef>
            <a:spcAft>
              <a:spcPct val="15000"/>
            </a:spcAft>
            <a:buChar char="•"/>
          </a:pPr>
          <a:r>
            <a:rPr lang="en-US" sz="1500" b="1" i="0" kern="1200"/>
            <a:t>Start VAS</a:t>
          </a:r>
          <a:r>
            <a:rPr lang="en-US" sz="1500" b="0" i="0" kern="1200"/>
            <a:t> Milestone completes (Orchestration status = </a:t>
          </a:r>
          <a:r>
            <a:rPr lang="en-US" sz="1500" b="1" i="0" kern="1200"/>
            <a:t>Complete</a:t>
          </a:r>
          <a:r>
            <a:rPr lang="en-US" sz="1500" b="0" i="0" kern="1200"/>
            <a:t>)</a:t>
          </a:r>
          <a:endParaRPr lang="en-US" sz="1500" kern="1200"/>
        </a:p>
        <a:p>
          <a:pPr marL="228600" lvl="2" indent="-114300" algn="l" defTabSz="666750">
            <a:lnSpc>
              <a:spcPct val="90000"/>
            </a:lnSpc>
            <a:spcBef>
              <a:spcPct val="0"/>
            </a:spcBef>
            <a:spcAft>
              <a:spcPct val="15000"/>
            </a:spcAft>
            <a:buChar char="•"/>
          </a:pPr>
          <a:r>
            <a:rPr lang="en-US" sz="1500" b="1" i="0" kern="1200"/>
            <a:t>Push VAS</a:t>
          </a:r>
          <a:r>
            <a:rPr lang="en-US" sz="1500" b="0" i="0" kern="1200"/>
            <a:t> Push Event runs and is Waiting for event (status = </a:t>
          </a:r>
          <a:r>
            <a:rPr lang="en-US" sz="1500" b="1" i="0" kern="1200"/>
            <a:t>Running</a:t>
          </a:r>
          <a:r>
            <a:rPr lang="en-US" sz="1500" b="0" i="0" kern="1200"/>
            <a:t>)...</a:t>
          </a:r>
          <a:endParaRPr lang="en-US" sz="1500" kern="1200"/>
        </a:p>
        <a:p>
          <a:pPr marL="114300" lvl="1" indent="-114300" algn="l" defTabSz="666750">
            <a:lnSpc>
              <a:spcPct val="90000"/>
            </a:lnSpc>
            <a:spcBef>
              <a:spcPct val="0"/>
            </a:spcBef>
            <a:spcAft>
              <a:spcPct val="15000"/>
            </a:spcAft>
            <a:buChar char="•"/>
          </a:pPr>
          <a:r>
            <a:rPr lang="en-US" sz="1500" b="0" i="0" kern="1200"/>
            <a:t>... until its event condition evaluates to true</a:t>
          </a:r>
          <a:endParaRPr lang="en-US" sz="1500" kern="1200"/>
        </a:p>
        <a:p>
          <a:pPr marL="114300" lvl="1" indent="-114300" algn="l" defTabSz="666750">
            <a:lnSpc>
              <a:spcPct val="90000"/>
            </a:lnSpc>
            <a:spcBef>
              <a:spcPct val="0"/>
            </a:spcBef>
            <a:spcAft>
              <a:spcPct val="15000"/>
            </a:spcAft>
            <a:buChar char="•"/>
          </a:pPr>
          <a:r>
            <a:rPr lang="en-US" sz="1500" b="0" i="1" kern="1200"/>
            <a:t>then</a:t>
          </a:r>
          <a:r>
            <a:rPr lang="en-US" sz="1500" b="0" i="0" kern="1200"/>
            <a:t> Status changes to Complete (not shown)</a:t>
          </a:r>
          <a:endParaRPr lang="en-US" sz="1500" kern="1200"/>
        </a:p>
        <a:p>
          <a:pPr marL="114300" lvl="1" indent="-114300" algn="l" defTabSz="666750">
            <a:lnSpc>
              <a:spcPct val="90000"/>
            </a:lnSpc>
            <a:spcBef>
              <a:spcPct val="0"/>
            </a:spcBef>
            <a:spcAft>
              <a:spcPct val="15000"/>
            </a:spcAft>
            <a:buChar char="•"/>
          </a:pPr>
          <a:r>
            <a:rPr lang="en-US" sz="1500" b="1" i="0" kern="1200"/>
            <a:t>End VAS</a:t>
          </a:r>
          <a:r>
            <a:rPr lang="en-US" sz="1500" b="0" i="0" kern="1200"/>
            <a:t> Milestone runs, status changes from </a:t>
          </a:r>
          <a:r>
            <a:rPr lang="en-US" sz="1500" b="1" i="0" kern="1200"/>
            <a:t>Pending</a:t>
          </a:r>
          <a:r>
            <a:rPr lang="en-US" sz="1500" b="0" i="0" kern="1200"/>
            <a:t> to </a:t>
          </a:r>
          <a:r>
            <a:rPr lang="en-US" sz="1500" b="1" i="0" kern="1200"/>
            <a:t>Complete</a:t>
          </a:r>
          <a:r>
            <a:rPr lang="en-US" sz="1500" b="0" i="0" kern="1200"/>
            <a:t> </a:t>
          </a:r>
          <a:endParaRPr lang="en-US" sz="1500" kern="1200"/>
        </a:p>
      </dsp:txBody>
      <dsp:txXfrm>
        <a:off x="0" y="1435468"/>
        <a:ext cx="6797675" cy="1890000"/>
      </dsp:txXfrm>
    </dsp:sp>
    <dsp:sp modelId="{531C57E2-3BFC-41A3-8E2F-35428CEB3E4E}">
      <dsp:nvSpPr>
        <dsp:cNvPr id="0" name=""/>
        <dsp:cNvSpPr/>
      </dsp:nvSpPr>
      <dsp:spPr>
        <a:xfrm>
          <a:off x="339883" y="1214068"/>
          <a:ext cx="4758372"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66750">
            <a:lnSpc>
              <a:spcPct val="90000"/>
            </a:lnSpc>
            <a:spcBef>
              <a:spcPct val="0"/>
            </a:spcBef>
            <a:spcAft>
              <a:spcPct val="35000"/>
            </a:spcAft>
            <a:buNone/>
          </a:pPr>
          <a:r>
            <a:rPr lang="en-US" sz="1500" b="1" i="0" kern="1200"/>
            <a:t>Running Push Event (Push VAS)</a:t>
          </a:r>
          <a:endParaRPr lang="en-US" sz="1500" kern="1200"/>
        </a:p>
      </dsp:txBody>
      <dsp:txXfrm>
        <a:off x="361499" y="1235684"/>
        <a:ext cx="4715140" cy="399568"/>
      </dsp:txXfrm>
    </dsp:sp>
    <dsp:sp modelId="{330DAFD4-3556-446B-8726-D2B87DCE14C5}">
      <dsp:nvSpPr>
        <dsp:cNvPr id="0" name=""/>
        <dsp:cNvSpPr/>
      </dsp:nvSpPr>
      <dsp:spPr>
        <a:xfrm>
          <a:off x="0" y="3627868"/>
          <a:ext cx="6797675" cy="17482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12420" rIns="527575"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The Push Event pauses execution until the Event Condition (or conditions) evaluate to true</a:t>
          </a:r>
          <a:endParaRPr lang="en-US" sz="1500" kern="1200"/>
        </a:p>
        <a:p>
          <a:pPr marL="114300" lvl="1" indent="-114300" algn="l" defTabSz="666750">
            <a:lnSpc>
              <a:spcPct val="90000"/>
            </a:lnSpc>
            <a:spcBef>
              <a:spcPct val="0"/>
            </a:spcBef>
            <a:spcAft>
              <a:spcPct val="15000"/>
            </a:spcAft>
            <a:buChar char="•"/>
          </a:pPr>
          <a:r>
            <a:rPr lang="en-US" sz="1500" b="0" i="0" kern="1200"/>
            <a:t>If there is no Event Condition then it evaluates to true (and the task state changes to Complete)</a:t>
          </a:r>
          <a:endParaRPr lang="en-US" sz="1500" kern="1200"/>
        </a:p>
        <a:p>
          <a:pPr marL="114300" lvl="1" indent="-114300" algn="l" defTabSz="666750">
            <a:lnSpc>
              <a:spcPct val="90000"/>
            </a:lnSpc>
            <a:spcBef>
              <a:spcPct val="0"/>
            </a:spcBef>
            <a:spcAft>
              <a:spcPct val="15000"/>
            </a:spcAft>
            <a:buChar char="•"/>
          </a:pPr>
          <a:r>
            <a:rPr lang="en-US" sz="1500" b="0" i="0" kern="1200"/>
            <a:t>Event Condition logic is the same as Orchestration Scenario conditions and Orchestration Item Definition conditions.</a:t>
          </a:r>
          <a:endParaRPr lang="en-US" sz="1500" kern="1200"/>
        </a:p>
      </dsp:txBody>
      <dsp:txXfrm>
        <a:off x="0" y="3627868"/>
        <a:ext cx="6797675" cy="1748250"/>
      </dsp:txXfrm>
    </dsp:sp>
    <dsp:sp modelId="{DFB3B157-5BEF-41A1-8835-710E97FBBF81}">
      <dsp:nvSpPr>
        <dsp:cNvPr id="0" name=""/>
        <dsp:cNvSpPr/>
      </dsp:nvSpPr>
      <dsp:spPr>
        <a:xfrm>
          <a:off x="339883" y="3406468"/>
          <a:ext cx="4758372"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66750">
            <a:lnSpc>
              <a:spcPct val="90000"/>
            </a:lnSpc>
            <a:spcBef>
              <a:spcPct val="0"/>
            </a:spcBef>
            <a:spcAft>
              <a:spcPct val="35000"/>
            </a:spcAft>
            <a:buNone/>
          </a:pPr>
          <a:r>
            <a:rPr lang="en-US" sz="1500" b="1" i="0" kern="1200"/>
            <a:t>Event Condition</a:t>
          </a:r>
          <a:endParaRPr lang="en-US" sz="1500" kern="1200"/>
        </a:p>
      </dsp:txBody>
      <dsp:txXfrm>
        <a:off x="361499" y="3428084"/>
        <a:ext cx="4715140" cy="399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CA17-8342-4952-8EFD-5EC00C301CE8}">
      <dsp:nvSpPr>
        <dsp:cNvPr id="0" name=""/>
        <dsp:cNvSpPr/>
      </dsp:nvSpPr>
      <dsp:spPr>
        <a:xfrm>
          <a:off x="0" y="3410021"/>
          <a:ext cx="6797675" cy="223734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b="0" i="0" kern="1200"/>
            <a:t>Up until now, it is likely you have been exposed to the "Add" order action exclusively.</a:t>
          </a:r>
          <a:endParaRPr lang="en-US" sz="3900" kern="1200"/>
        </a:p>
      </dsp:txBody>
      <dsp:txXfrm>
        <a:off x="0" y="3410021"/>
        <a:ext cx="6797675" cy="2237343"/>
      </dsp:txXfrm>
    </dsp:sp>
    <dsp:sp modelId="{09CD559E-7396-432C-85D5-C5767ADCA936}">
      <dsp:nvSpPr>
        <dsp:cNvPr id="0" name=""/>
        <dsp:cNvSpPr/>
      </dsp:nvSpPr>
      <dsp:spPr>
        <a:xfrm rot="10800000">
          <a:off x="0" y="2547"/>
          <a:ext cx="6797675" cy="3441033"/>
        </a:xfrm>
        <a:prstGeom prst="upArrowCallou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b="1" i="0" kern="1200"/>
            <a:t>What is MACD?</a:t>
          </a:r>
          <a:endParaRPr lang="en-US" sz="3900" kern="1200"/>
        </a:p>
      </dsp:txBody>
      <dsp:txXfrm rot="-10800000">
        <a:off x="0" y="2547"/>
        <a:ext cx="6797675" cy="1207802"/>
      </dsp:txXfrm>
    </dsp:sp>
    <dsp:sp modelId="{4D671F88-88F2-440B-8864-F6FB39D2B7D1}">
      <dsp:nvSpPr>
        <dsp:cNvPr id="0" name=""/>
        <dsp:cNvSpPr/>
      </dsp:nvSpPr>
      <dsp:spPr>
        <a:xfrm>
          <a:off x="0" y="1210350"/>
          <a:ext cx="1699418" cy="1028869"/>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i="0" kern="1200"/>
            <a:t>M</a:t>
          </a:r>
          <a:r>
            <a:rPr lang="en-US" sz="1400" b="0" i="0" kern="1200"/>
            <a:t>ove - Move products or services to a new location</a:t>
          </a:r>
          <a:endParaRPr lang="en-US" sz="1400" kern="1200"/>
        </a:p>
      </dsp:txBody>
      <dsp:txXfrm>
        <a:off x="0" y="1210350"/>
        <a:ext cx="1699418" cy="1028869"/>
      </dsp:txXfrm>
    </dsp:sp>
    <dsp:sp modelId="{3B7A30E6-914D-4716-BF88-AD7005A1AA49}">
      <dsp:nvSpPr>
        <dsp:cNvPr id="0" name=""/>
        <dsp:cNvSpPr/>
      </dsp:nvSpPr>
      <dsp:spPr>
        <a:xfrm>
          <a:off x="1699418" y="1210350"/>
          <a:ext cx="1699418" cy="1028869"/>
        </a:xfrm>
        <a:prstGeom prst="rect">
          <a:avLst/>
        </a:prstGeom>
        <a:solidFill>
          <a:schemeClr val="accent2">
            <a:tint val="40000"/>
            <a:alpha val="90000"/>
            <a:hueOff val="82399"/>
            <a:satOff val="-7939"/>
            <a:lumOff val="-837"/>
            <a:alphaOff val="0"/>
          </a:schemeClr>
        </a:solidFill>
        <a:ln w="15875" cap="flat" cmpd="sng" algn="ctr">
          <a:solidFill>
            <a:schemeClr val="accent2">
              <a:tint val="40000"/>
              <a:alpha val="90000"/>
              <a:hueOff val="82399"/>
              <a:satOff val="-7939"/>
              <a:lumOff val="-8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i="0" kern="1200"/>
            <a:t>A</a:t>
          </a:r>
          <a:r>
            <a:rPr lang="en-US" sz="1400" b="0" i="0" kern="1200"/>
            <a:t>dd - Add new products or services</a:t>
          </a:r>
          <a:endParaRPr lang="en-US" sz="1400" kern="1200"/>
        </a:p>
      </dsp:txBody>
      <dsp:txXfrm>
        <a:off x="1699418" y="1210350"/>
        <a:ext cx="1699418" cy="1028869"/>
      </dsp:txXfrm>
    </dsp:sp>
    <dsp:sp modelId="{8F678232-41AB-4ECE-8442-3A035426C2E4}">
      <dsp:nvSpPr>
        <dsp:cNvPr id="0" name=""/>
        <dsp:cNvSpPr/>
      </dsp:nvSpPr>
      <dsp:spPr>
        <a:xfrm>
          <a:off x="3398837" y="1210350"/>
          <a:ext cx="1699418" cy="1028869"/>
        </a:xfrm>
        <a:prstGeom prst="rect">
          <a:avLst/>
        </a:prstGeom>
        <a:solidFill>
          <a:schemeClr val="accent2">
            <a:tint val="40000"/>
            <a:alpha val="90000"/>
            <a:hueOff val="164799"/>
            <a:satOff val="-15877"/>
            <a:lumOff val="-1674"/>
            <a:alphaOff val="0"/>
          </a:schemeClr>
        </a:solidFill>
        <a:ln w="15875" cap="flat" cmpd="sng" algn="ctr">
          <a:solidFill>
            <a:schemeClr val="accent2">
              <a:tint val="40000"/>
              <a:alpha val="90000"/>
              <a:hueOff val="164799"/>
              <a:satOff val="-15877"/>
              <a:lumOff val="-16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i="0" kern="1200"/>
            <a:t>C</a:t>
          </a:r>
          <a:r>
            <a:rPr lang="en-US" sz="1400" b="0" i="0" kern="1200"/>
            <a:t>hange - Change the configuration of existing products or services</a:t>
          </a:r>
          <a:endParaRPr lang="en-US" sz="1400" kern="1200"/>
        </a:p>
      </dsp:txBody>
      <dsp:txXfrm>
        <a:off x="3398837" y="1210350"/>
        <a:ext cx="1699418" cy="1028869"/>
      </dsp:txXfrm>
    </dsp:sp>
    <dsp:sp modelId="{A8C926E0-A291-4C17-82C4-CDF9ACA60C7B}">
      <dsp:nvSpPr>
        <dsp:cNvPr id="0" name=""/>
        <dsp:cNvSpPr/>
      </dsp:nvSpPr>
      <dsp:spPr>
        <a:xfrm>
          <a:off x="5098256" y="1210350"/>
          <a:ext cx="1699418" cy="1028869"/>
        </a:xfrm>
        <a:prstGeom prst="rect">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i="0" kern="1200"/>
            <a:t>D</a:t>
          </a:r>
          <a:r>
            <a:rPr lang="en-US" sz="1400" b="0" i="0" kern="1200"/>
            <a:t>elete - Delete existing products or services</a:t>
          </a:r>
          <a:endParaRPr lang="en-US" sz="1400" kern="1200"/>
        </a:p>
      </dsp:txBody>
      <dsp:txXfrm>
        <a:off x="5098256" y="1210350"/>
        <a:ext cx="1699418" cy="10288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57240-D032-43B8-AA86-B4DBE7561E20}"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227B9-4829-4206-ADD9-3E69E9A72F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92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57240-D032-43B8-AA86-B4DBE7561E20}"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227B9-4829-4206-ADD9-3E69E9A72F7D}" type="slidenum">
              <a:rPr lang="en-US" smtClean="0"/>
              <a:t>‹#›</a:t>
            </a:fld>
            <a:endParaRPr lang="en-US"/>
          </a:p>
        </p:txBody>
      </p:sp>
    </p:spTree>
    <p:extLst>
      <p:ext uri="{BB962C8B-B14F-4D97-AF65-F5344CB8AC3E}">
        <p14:creationId xmlns:p14="http://schemas.microsoft.com/office/powerpoint/2010/main" val="39841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57240-D032-43B8-AA86-B4DBE7561E20}"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227B9-4829-4206-ADD9-3E69E9A72F7D}" type="slidenum">
              <a:rPr lang="en-US" smtClean="0"/>
              <a:t>‹#›</a:t>
            </a:fld>
            <a:endParaRPr lang="en-US"/>
          </a:p>
        </p:txBody>
      </p:sp>
    </p:spTree>
    <p:extLst>
      <p:ext uri="{BB962C8B-B14F-4D97-AF65-F5344CB8AC3E}">
        <p14:creationId xmlns:p14="http://schemas.microsoft.com/office/powerpoint/2010/main" val="403415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57240-D032-43B8-AA86-B4DBE7561E20}"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227B9-4829-4206-ADD9-3E69E9A72F7D}" type="slidenum">
              <a:rPr lang="en-US" smtClean="0"/>
              <a:t>‹#›</a:t>
            </a:fld>
            <a:endParaRPr lang="en-US"/>
          </a:p>
        </p:txBody>
      </p:sp>
    </p:spTree>
    <p:extLst>
      <p:ext uri="{BB962C8B-B14F-4D97-AF65-F5344CB8AC3E}">
        <p14:creationId xmlns:p14="http://schemas.microsoft.com/office/powerpoint/2010/main" val="326384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57240-D032-43B8-AA86-B4DBE7561E20}"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227B9-4829-4206-ADD9-3E69E9A72F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667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57240-D032-43B8-AA86-B4DBE7561E20}"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227B9-4829-4206-ADD9-3E69E9A72F7D}" type="slidenum">
              <a:rPr lang="en-US" smtClean="0"/>
              <a:t>‹#›</a:t>
            </a:fld>
            <a:endParaRPr lang="en-US"/>
          </a:p>
        </p:txBody>
      </p:sp>
    </p:spTree>
    <p:extLst>
      <p:ext uri="{BB962C8B-B14F-4D97-AF65-F5344CB8AC3E}">
        <p14:creationId xmlns:p14="http://schemas.microsoft.com/office/powerpoint/2010/main" val="391088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57240-D032-43B8-AA86-B4DBE7561E20}"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227B9-4829-4206-ADD9-3E69E9A72F7D}" type="slidenum">
              <a:rPr lang="en-US" smtClean="0"/>
              <a:t>‹#›</a:t>
            </a:fld>
            <a:endParaRPr lang="en-US"/>
          </a:p>
        </p:txBody>
      </p:sp>
    </p:spTree>
    <p:extLst>
      <p:ext uri="{BB962C8B-B14F-4D97-AF65-F5344CB8AC3E}">
        <p14:creationId xmlns:p14="http://schemas.microsoft.com/office/powerpoint/2010/main" val="208484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57240-D032-43B8-AA86-B4DBE7561E20}"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227B9-4829-4206-ADD9-3E69E9A72F7D}" type="slidenum">
              <a:rPr lang="en-US" smtClean="0"/>
              <a:t>‹#›</a:t>
            </a:fld>
            <a:endParaRPr lang="en-US"/>
          </a:p>
        </p:txBody>
      </p:sp>
    </p:spTree>
    <p:extLst>
      <p:ext uri="{BB962C8B-B14F-4D97-AF65-F5344CB8AC3E}">
        <p14:creationId xmlns:p14="http://schemas.microsoft.com/office/powerpoint/2010/main" val="2733027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C57240-D032-43B8-AA86-B4DBE7561E20}" type="datetimeFigureOut">
              <a:rPr lang="en-US" smtClean="0"/>
              <a:t>5/19/2023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7227B9-4829-4206-ADD9-3E69E9A72F7D}" type="slidenum">
              <a:rPr lang="en-US" smtClean="0"/>
              <a:t>‹#›</a:t>
            </a:fld>
            <a:endParaRPr lang="en-US"/>
          </a:p>
        </p:txBody>
      </p:sp>
    </p:spTree>
    <p:extLst>
      <p:ext uri="{BB962C8B-B14F-4D97-AF65-F5344CB8AC3E}">
        <p14:creationId xmlns:p14="http://schemas.microsoft.com/office/powerpoint/2010/main" val="15523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C57240-D032-43B8-AA86-B4DBE7561E20}" type="datetimeFigureOut">
              <a:rPr lang="en-US" smtClean="0"/>
              <a:t>5/19/2023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7227B9-4829-4206-ADD9-3E69E9A72F7D}" type="slidenum">
              <a:rPr lang="en-US" smtClean="0"/>
              <a:t>‹#›</a:t>
            </a:fld>
            <a:endParaRPr lang="en-US"/>
          </a:p>
        </p:txBody>
      </p:sp>
    </p:spTree>
    <p:extLst>
      <p:ext uri="{BB962C8B-B14F-4D97-AF65-F5344CB8AC3E}">
        <p14:creationId xmlns:p14="http://schemas.microsoft.com/office/powerpoint/2010/main" val="334464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57240-D032-43B8-AA86-B4DBE7561E20}"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227B9-4829-4206-ADD9-3E69E9A72F7D}" type="slidenum">
              <a:rPr lang="en-US" smtClean="0"/>
              <a:t>‹#›</a:t>
            </a:fld>
            <a:endParaRPr lang="en-US"/>
          </a:p>
        </p:txBody>
      </p:sp>
    </p:spTree>
    <p:extLst>
      <p:ext uri="{BB962C8B-B14F-4D97-AF65-F5344CB8AC3E}">
        <p14:creationId xmlns:p14="http://schemas.microsoft.com/office/powerpoint/2010/main" val="229657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C57240-D032-43B8-AA86-B4DBE7561E20}" type="datetimeFigureOut">
              <a:rPr lang="en-US" smtClean="0"/>
              <a:t>5/19/2023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7227B9-4829-4206-ADD9-3E69E9A72F7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08058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BB5FC4A-14AA-4749-94F2-DA2A9A80C036}"/>
              </a:ext>
            </a:extLst>
          </p:cNvPr>
          <p:cNvSpPr>
            <a:spLocks noGrp="1"/>
          </p:cNvSpPr>
          <p:nvPr>
            <p:ph type="ctrTitle"/>
          </p:nvPr>
        </p:nvSpPr>
        <p:spPr>
          <a:xfrm>
            <a:off x="3836504" y="758952"/>
            <a:ext cx="7319175" cy="3566160"/>
          </a:xfrm>
        </p:spPr>
        <p:txBody>
          <a:bodyPr>
            <a:normAutofit/>
          </a:bodyPr>
          <a:lstStyle/>
          <a:p>
            <a:r>
              <a:rPr lang="en-US" dirty="0"/>
              <a:t>Order Management</a:t>
            </a:r>
          </a:p>
        </p:txBody>
      </p:sp>
      <p:sp>
        <p:nvSpPr>
          <p:cNvPr id="3" name="Subtitle 2">
            <a:extLst>
              <a:ext uri="{FF2B5EF4-FFF2-40B4-BE49-F238E27FC236}">
                <a16:creationId xmlns:a16="http://schemas.microsoft.com/office/drawing/2014/main" id="{4D545345-0917-4928-A40C-8417A93C635C}"/>
              </a:ext>
            </a:extLst>
          </p:cNvPr>
          <p:cNvSpPr>
            <a:spLocks noGrp="1"/>
          </p:cNvSpPr>
          <p:nvPr>
            <p:ph type="subTitle" idx="1"/>
          </p:nvPr>
        </p:nvSpPr>
        <p:spPr>
          <a:xfrm>
            <a:off x="3836504" y="4455620"/>
            <a:ext cx="7321946" cy="1143000"/>
          </a:xfrm>
        </p:spPr>
        <p:txBody>
          <a:bodyPr>
            <a:normAutofit/>
          </a:bodyPr>
          <a:lstStyle/>
          <a:p>
            <a:endParaRPr lang="en-US"/>
          </a:p>
        </p:txBody>
      </p:sp>
      <p:pic>
        <p:nvPicPr>
          <p:cNvPr id="7" name="Graphic 6" descr="Check List">
            <a:extLst>
              <a:ext uri="{FF2B5EF4-FFF2-40B4-BE49-F238E27FC236}">
                <a16:creationId xmlns:a16="http://schemas.microsoft.com/office/drawing/2014/main" id="{E29B57EA-112D-2C54-243F-F8AE769FBB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4" name="Rectangle 13">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449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CD7AEA-53D4-4BCF-96CC-CF260D8CD150}"/>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Proxima Nova SemiBold"/>
              </a:rPr>
              <a:t>Connection Handling and Integration</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4517C34-7DF0-4F95-A1B4-E73A853F80D8}"/>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merriweather" panose="00000500000000000000" pitchFamily="2" charset="0"/>
              </a:rPr>
              <a:t>Vlocity Order Management's Connection Handling and Integration Logic capabilities:</a:t>
            </a:r>
          </a:p>
          <a:p>
            <a:pPr fontAlgn="base"/>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Automatically detect connection failures</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Queue up fulfillment requests for retry rather than generating fallout</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Attempt to re-establish failed connections according to pre-defined retry policies</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Restart fulfillment requests when connections are successfully re-established</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Provide comprehensive protocol and integration technology such as DataRaptors</a:t>
            </a:r>
          </a:p>
        </p:txBody>
      </p:sp>
    </p:spTree>
    <p:extLst>
      <p:ext uri="{BB962C8B-B14F-4D97-AF65-F5344CB8AC3E}">
        <p14:creationId xmlns:p14="http://schemas.microsoft.com/office/powerpoint/2010/main" val="203165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C4E2F6-7470-483B-8832-F3A04AB45C1F}"/>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Proxima Nova SemiBold"/>
              </a:rPr>
              <a:t>User Experience</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7A8FC76-A7EE-4869-BB77-B99CA95B1695}"/>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Proxima Nova Light"/>
              </a:rPr>
              <a:t>Vlocity used to have a close partnership with Salesforce. Now it's even better than that: </a:t>
            </a:r>
            <a:r>
              <a:rPr lang="en-US" b="1" i="1">
                <a:effectLst/>
                <a:latin typeface="Proxima Nova Light"/>
              </a:rPr>
              <a:t>We are Salesforce!</a:t>
            </a:r>
            <a:r>
              <a:rPr lang="en-US" b="0" i="1">
                <a:effectLst/>
                <a:latin typeface="Proxima Nova Light"/>
              </a:rPr>
              <a:t> </a:t>
            </a:r>
            <a:r>
              <a:rPr lang="en-US" b="0" i="0">
                <a:effectLst/>
                <a:latin typeface="Proxima Nova Light"/>
              </a:rPr>
              <a:t>Our Order Management provides a seamless user experience with:</a:t>
            </a:r>
          </a:p>
          <a:p>
            <a:pPr fontAlgn="base"/>
            <a:endParaRPr lang="en-US" b="0" i="0">
              <a:effectLst/>
              <a:latin typeface="Proxima Nova Light"/>
            </a:endParaRPr>
          </a:p>
          <a:p>
            <a:pPr lvl="1" fontAlgn="base">
              <a:buFont typeface="Arial" panose="020B0604020202020204" pitchFamily="34" charset="0"/>
              <a:buChar char="•"/>
            </a:pPr>
            <a:r>
              <a:rPr lang="en-US" b="0" i="0">
                <a:effectLst/>
                <a:latin typeface="Proxima Nova Light"/>
              </a:rPr>
              <a:t>Single-sign on for all users of the system including those performing fulfillment related roles such as fallout managers and fulfillment designers</a:t>
            </a:r>
          </a:p>
          <a:p>
            <a:pPr lvl="1" fontAlgn="base">
              <a:buFont typeface="Arial" panose="020B0604020202020204" pitchFamily="34" charset="0"/>
              <a:buChar char="•"/>
            </a:pPr>
            <a:r>
              <a:rPr lang="en-US" b="0" i="0">
                <a:effectLst/>
                <a:latin typeface="Proxima Nova Light"/>
              </a:rPr>
              <a:t>Transparent navigation and consistent application look and feel for both design-time and run-time functions</a:t>
            </a:r>
          </a:p>
          <a:p>
            <a:pPr lvl="1" fontAlgn="base">
              <a:buFont typeface="Arial" panose="020B0604020202020204" pitchFamily="34" charset="0"/>
              <a:buChar char="•"/>
            </a:pPr>
            <a:r>
              <a:rPr lang="en-US" b="0" i="0">
                <a:effectLst/>
                <a:latin typeface="Proxima Nova Light"/>
              </a:rPr>
              <a:t>Centralization of all product, service and resource configurations in the catalog that allow users to easily collaborate</a:t>
            </a:r>
          </a:p>
          <a:p>
            <a:endParaRPr lang="en-US" dirty="0"/>
          </a:p>
        </p:txBody>
      </p:sp>
    </p:spTree>
    <p:extLst>
      <p:ext uri="{BB962C8B-B14F-4D97-AF65-F5344CB8AC3E}">
        <p14:creationId xmlns:p14="http://schemas.microsoft.com/office/powerpoint/2010/main" val="3054715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4A8FE84-01F8-454F-A6F5-B436518AC5D9}"/>
              </a:ext>
            </a:extLst>
          </p:cNvPr>
          <p:cNvSpPr>
            <a:spLocks noGrp="1"/>
          </p:cNvSpPr>
          <p:nvPr>
            <p:ph type="title"/>
          </p:nvPr>
        </p:nvSpPr>
        <p:spPr>
          <a:xfrm>
            <a:off x="492370" y="605896"/>
            <a:ext cx="3084844" cy="5646208"/>
          </a:xfrm>
        </p:spPr>
        <p:txBody>
          <a:bodyPr anchor="ctr">
            <a:normAutofit/>
          </a:bodyPr>
          <a:lstStyle/>
          <a:p>
            <a:r>
              <a:rPr lang="en-US" sz="3300" b="1" i="0">
                <a:solidFill>
                  <a:srgbClr val="FFFFFF"/>
                </a:solidFill>
                <a:effectLst/>
                <a:latin typeface="Proxima Nova SemiBold"/>
              </a:rPr>
              <a:t>Order Management and the Shared Catalog</a:t>
            </a:r>
            <a:endParaRPr lang="en-US" sz="33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8CCAF1B-59DB-40EE-9F56-AA047C69CEC0}"/>
              </a:ext>
            </a:extLst>
          </p:cNvPr>
          <p:cNvSpPr>
            <a:spLocks noGrp="1"/>
          </p:cNvSpPr>
          <p:nvPr>
            <p:ph idx="1"/>
          </p:nvPr>
        </p:nvSpPr>
        <p:spPr>
          <a:xfrm>
            <a:off x="4742016" y="605896"/>
            <a:ext cx="6413663" cy="5646208"/>
          </a:xfrm>
        </p:spPr>
        <p:txBody>
          <a:bodyPr anchor="ctr">
            <a:normAutofit/>
          </a:bodyPr>
          <a:lstStyle/>
          <a:p>
            <a:r>
              <a:rPr lang="en-US" b="0" i="0">
                <a:effectLst/>
                <a:latin typeface="Proxima Nova Light"/>
              </a:rPr>
              <a:t>The Vlocity Shared Catalog is the foundation for our Configure Price Quote (CPQ) and Order Management (OM). The shared catalog describes all of the incarnations of a product, as it travels from a twinkle in the customer's eyes to the physical implementation in the customer's hands. The shared catalog supports all levels of product definitions, including offers, product specifications, services and resource specifications. Using Order Management, product specifications are translated into various technical and fulfilment products that are tuned to each of the downstream systems that use them.</a:t>
            </a:r>
            <a:endParaRPr lang="en-US" dirty="0"/>
          </a:p>
        </p:txBody>
      </p:sp>
    </p:spTree>
    <p:extLst>
      <p:ext uri="{BB962C8B-B14F-4D97-AF65-F5344CB8AC3E}">
        <p14:creationId xmlns:p14="http://schemas.microsoft.com/office/powerpoint/2010/main" val="616617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83F1A3-3826-4B60-B226-B4AE8EBF56D7}"/>
              </a:ext>
            </a:extLst>
          </p:cNvPr>
          <p:cNvSpPr>
            <a:spLocks noGrp="1"/>
          </p:cNvSpPr>
          <p:nvPr>
            <p:ph type="title"/>
          </p:nvPr>
        </p:nvSpPr>
        <p:spPr>
          <a:xfrm>
            <a:off x="492370" y="516835"/>
            <a:ext cx="3084844" cy="5772840"/>
          </a:xfrm>
        </p:spPr>
        <p:txBody>
          <a:bodyPr anchor="ctr">
            <a:normAutofit/>
          </a:bodyPr>
          <a:lstStyle/>
          <a:p>
            <a:r>
              <a:rPr lang="en-US" sz="3600" b="1" i="0">
                <a:solidFill>
                  <a:srgbClr val="FFFFFF"/>
                </a:solidFill>
                <a:effectLst/>
                <a:latin typeface="Proxima Nova SemiBold"/>
              </a:rPr>
              <a:t>Terminology</a:t>
            </a:r>
            <a:endParaRPr lang="en-US" sz="3600">
              <a:solidFill>
                <a:srgbClr val="FFFFFF"/>
              </a:solidFill>
            </a:endParaRPr>
          </a:p>
        </p:txBody>
      </p:sp>
      <p:sp>
        <p:nvSpPr>
          <p:cNvPr id="24" name="Rectangle 2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2">
            <a:extLst>
              <a:ext uri="{FF2B5EF4-FFF2-40B4-BE49-F238E27FC236}">
                <a16:creationId xmlns:a16="http://schemas.microsoft.com/office/drawing/2014/main" id="{9408FD4F-FCDB-C8A8-825F-C01F8D61B89D}"/>
              </a:ext>
            </a:extLst>
          </p:cNvPr>
          <p:cNvGraphicFramePr>
            <a:graphicFrameLocks noGrp="1"/>
          </p:cNvGraphicFramePr>
          <p:nvPr>
            <p:ph idx="1"/>
            <p:extLst>
              <p:ext uri="{D42A27DB-BD31-4B8C-83A1-F6EECF244321}">
                <p14:modId xmlns:p14="http://schemas.microsoft.com/office/powerpoint/2010/main" val="82577329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855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0B75FF-BCF7-4571-B573-EEC19C0CDED5}"/>
              </a:ext>
            </a:extLst>
          </p:cNvPr>
          <p:cNvSpPr>
            <a:spLocks noGrp="1"/>
          </p:cNvSpPr>
          <p:nvPr>
            <p:ph type="title"/>
          </p:nvPr>
        </p:nvSpPr>
        <p:spPr>
          <a:xfrm>
            <a:off x="492370" y="516835"/>
            <a:ext cx="3084844" cy="5772840"/>
          </a:xfrm>
        </p:spPr>
        <p:txBody>
          <a:bodyPr anchor="ctr">
            <a:normAutofit/>
          </a:bodyPr>
          <a:lstStyle/>
          <a:p>
            <a:r>
              <a:rPr lang="en-US" sz="3600" b="1" i="0">
                <a:solidFill>
                  <a:srgbClr val="FFFFFF"/>
                </a:solidFill>
                <a:effectLst/>
                <a:latin typeface="Proxima Nova SemiBold"/>
              </a:rPr>
              <a:t>Terminology</a:t>
            </a:r>
            <a:endParaRPr lang="en-US" sz="360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F9B4668-7A26-0729-6D36-457907BBFBA1}"/>
              </a:ext>
            </a:extLst>
          </p:cNvPr>
          <p:cNvGraphicFramePr>
            <a:graphicFrameLocks noGrp="1"/>
          </p:cNvGraphicFramePr>
          <p:nvPr>
            <p:ph idx="1"/>
            <p:extLst>
              <p:ext uri="{D42A27DB-BD31-4B8C-83A1-F6EECF244321}">
                <p14:modId xmlns:p14="http://schemas.microsoft.com/office/powerpoint/2010/main" val="124537779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037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C07068-1801-4BDA-AAB0-4549B3D857D6}"/>
              </a:ext>
            </a:extLst>
          </p:cNvPr>
          <p:cNvSpPr>
            <a:spLocks noGrp="1"/>
          </p:cNvSpPr>
          <p:nvPr>
            <p:ph type="title"/>
          </p:nvPr>
        </p:nvSpPr>
        <p:spPr>
          <a:xfrm>
            <a:off x="965030" y="963997"/>
            <a:ext cx="3254691" cy="4938361"/>
          </a:xfrm>
        </p:spPr>
        <p:txBody>
          <a:bodyPr anchor="ctr">
            <a:normAutofit/>
          </a:bodyPr>
          <a:lstStyle/>
          <a:p>
            <a:pPr algn="r"/>
            <a:endParaRPr lang="en-US" sz="4400"/>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E484C4-63F3-4B77-9781-8632E935881C}"/>
              </a:ext>
            </a:extLst>
          </p:cNvPr>
          <p:cNvSpPr>
            <a:spLocks noGrp="1"/>
          </p:cNvSpPr>
          <p:nvPr>
            <p:ph idx="1"/>
          </p:nvPr>
        </p:nvSpPr>
        <p:spPr>
          <a:xfrm>
            <a:off x="5134882" y="963507"/>
            <a:ext cx="6135097" cy="4938851"/>
          </a:xfrm>
        </p:spPr>
        <p:txBody>
          <a:bodyPr anchor="ctr">
            <a:normAutofit/>
          </a:bodyPr>
          <a:lstStyle/>
          <a:p>
            <a:r>
              <a:rPr lang="en-US" sz="1800" b="1" i="0">
                <a:effectLst/>
                <a:latin typeface="Proxima Nova SemiBold"/>
              </a:rPr>
              <a:t>Getting Started with Order Decomposition</a:t>
            </a:r>
            <a:endParaRPr lang="en-US" sz="1800"/>
          </a:p>
        </p:txBody>
      </p:sp>
    </p:spTree>
    <p:extLst>
      <p:ext uri="{BB962C8B-B14F-4D97-AF65-F5344CB8AC3E}">
        <p14:creationId xmlns:p14="http://schemas.microsoft.com/office/powerpoint/2010/main" val="353405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76B723-C382-4F8B-B63A-B42F6C6C1AE8}"/>
              </a:ext>
            </a:extLst>
          </p:cNvPr>
          <p:cNvSpPr>
            <a:spLocks noGrp="1"/>
          </p:cNvSpPr>
          <p:nvPr>
            <p:ph type="title"/>
          </p:nvPr>
        </p:nvSpPr>
        <p:spPr>
          <a:xfrm>
            <a:off x="492370" y="605896"/>
            <a:ext cx="3084844" cy="5646208"/>
          </a:xfrm>
        </p:spPr>
        <p:txBody>
          <a:bodyPr anchor="ctr">
            <a:normAutofit/>
          </a:bodyPr>
          <a:lstStyle/>
          <a:p>
            <a:r>
              <a:rPr lang="en-US" sz="3100" b="1" i="0">
                <a:solidFill>
                  <a:srgbClr val="FFFFFF"/>
                </a:solidFill>
                <a:effectLst/>
                <a:latin typeface="Proxima Nova SemiBold"/>
              </a:rPr>
              <a:t>Types of Decomposition Relationships</a:t>
            </a:r>
            <a:endParaRPr lang="en-US"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7D4E2A7-69BF-4EF3-8A49-7286A1C0CD87}"/>
              </a:ext>
            </a:extLst>
          </p:cNvPr>
          <p:cNvSpPr>
            <a:spLocks noGrp="1"/>
          </p:cNvSpPr>
          <p:nvPr>
            <p:ph idx="1"/>
          </p:nvPr>
        </p:nvSpPr>
        <p:spPr>
          <a:xfrm>
            <a:off x="4742016" y="605896"/>
            <a:ext cx="6413663" cy="5646208"/>
          </a:xfrm>
        </p:spPr>
        <p:txBody>
          <a:bodyPr anchor="ctr">
            <a:normAutofit/>
          </a:bodyPr>
          <a:lstStyle/>
          <a:p>
            <a:pPr fontAlgn="base"/>
            <a:r>
              <a:rPr lang="en-US" b="1" i="0">
                <a:effectLst/>
                <a:latin typeface="Proxima Nova Light"/>
              </a:rPr>
              <a:t>One to One (1:1)</a:t>
            </a:r>
            <a:endParaRPr lang="en-US" b="0" i="0">
              <a:effectLst/>
              <a:latin typeface="Proxima Nova Light"/>
            </a:endParaRPr>
          </a:p>
          <a:p>
            <a:pPr lvl="1" fontAlgn="base"/>
            <a:r>
              <a:rPr lang="en-US" b="0" i="0">
                <a:effectLst/>
                <a:latin typeface="Proxima Nova Light"/>
              </a:rPr>
              <a:t>Probably the most common and straight forward type of decomposition relationship. In this example, the Home Hub Modem (commercial product) decomposes to the Home Hub Modem (technical product).</a:t>
            </a:r>
          </a:p>
          <a:p>
            <a:pPr fontAlgn="base"/>
            <a:r>
              <a:rPr lang="en-US" b="1" i="0">
                <a:effectLst/>
                <a:latin typeface="Proxima Nova Light"/>
              </a:rPr>
              <a:t>One to Many (1:M)</a:t>
            </a:r>
            <a:endParaRPr lang="en-US" b="0" i="0">
              <a:effectLst/>
              <a:latin typeface="Proxima Nova Light"/>
            </a:endParaRPr>
          </a:p>
          <a:p>
            <a:pPr lvl="1" fontAlgn="base"/>
            <a:r>
              <a:rPr lang="en-US" b="0" i="0">
                <a:effectLst/>
                <a:latin typeface="Proxima Nova Light"/>
              </a:rPr>
              <a:t>Sometimes a single commercial product should decompose to one of several different technical products. This simply means a single source product will have multiple decomposition relationships. In this example, based on what the Grade attribute is set to (Good or Best), the relationship is set to Model 2000 or Model 3000.</a:t>
            </a:r>
          </a:p>
          <a:p>
            <a:pPr fontAlgn="base"/>
            <a:r>
              <a:rPr lang="en-US" b="1" i="0">
                <a:effectLst/>
                <a:latin typeface="Proxima Nova Light"/>
              </a:rPr>
              <a:t>Many to One (M:1)</a:t>
            </a:r>
            <a:endParaRPr lang="en-US" b="0" i="0">
              <a:effectLst/>
              <a:latin typeface="Proxima Nova Light"/>
            </a:endParaRPr>
          </a:p>
          <a:p>
            <a:pPr lvl="1" fontAlgn="base"/>
            <a:r>
              <a:rPr lang="en-US" b="0" i="0">
                <a:effectLst/>
                <a:latin typeface="Proxima Nova Light"/>
              </a:rPr>
              <a:t>Many to one relationships use multiple decomposition relationships in combination with the Scope function. In M:1 relationships decomposed fulfilment requests can be consolidated, which is more efficient when communicating with fulfilment systems. </a:t>
            </a:r>
          </a:p>
          <a:p>
            <a:endParaRPr lang="en-US" dirty="0"/>
          </a:p>
        </p:txBody>
      </p:sp>
    </p:spTree>
    <p:extLst>
      <p:ext uri="{BB962C8B-B14F-4D97-AF65-F5344CB8AC3E}">
        <p14:creationId xmlns:p14="http://schemas.microsoft.com/office/powerpoint/2010/main" val="3579694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BBB138-93CD-4F8C-B849-6F976FD77412}"/>
              </a:ext>
            </a:extLst>
          </p:cNvPr>
          <p:cNvSpPr>
            <a:spLocks noGrp="1"/>
          </p:cNvSpPr>
          <p:nvPr>
            <p:ph type="title"/>
          </p:nvPr>
        </p:nvSpPr>
        <p:spPr>
          <a:xfrm>
            <a:off x="492370" y="516835"/>
            <a:ext cx="3084844" cy="5772840"/>
          </a:xfrm>
        </p:spPr>
        <p:txBody>
          <a:bodyPr anchor="ctr">
            <a:normAutofit/>
          </a:bodyPr>
          <a:lstStyle/>
          <a:p>
            <a:r>
              <a:rPr lang="en-US" sz="3100" b="1" i="0">
                <a:solidFill>
                  <a:srgbClr val="FFFFFF"/>
                </a:solidFill>
                <a:effectLst/>
                <a:latin typeface="Proxima Nova SemiBold"/>
              </a:rPr>
              <a:t>Types of Decomposition Relationships</a:t>
            </a:r>
            <a:endParaRPr lang="en-US" sz="310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3883FFC-2C72-BA58-F96D-801DCCB1B49B}"/>
              </a:ext>
            </a:extLst>
          </p:cNvPr>
          <p:cNvGraphicFramePr>
            <a:graphicFrameLocks noGrp="1"/>
          </p:cNvGraphicFramePr>
          <p:nvPr>
            <p:ph idx="1"/>
            <p:extLst>
              <p:ext uri="{D42A27DB-BD31-4B8C-83A1-F6EECF244321}">
                <p14:modId xmlns:p14="http://schemas.microsoft.com/office/powerpoint/2010/main" val="342921430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3973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009F84-1DBA-49BB-AE0B-5F29F609BDDA}"/>
              </a:ext>
            </a:extLst>
          </p:cNvPr>
          <p:cNvSpPr>
            <a:spLocks noGrp="1"/>
          </p:cNvSpPr>
          <p:nvPr>
            <p:ph type="title"/>
          </p:nvPr>
        </p:nvSpPr>
        <p:spPr>
          <a:xfrm>
            <a:off x="492370" y="605896"/>
            <a:ext cx="3084844" cy="5646208"/>
          </a:xfrm>
        </p:spPr>
        <p:txBody>
          <a:bodyPr anchor="ctr">
            <a:normAutofit/>
          </a:bodyPr>
          <a:lstStyle/>
          <a:p>
            <a:br>
              <a:rPr lang="en-US" sz="3600">
                <a:solidFill>
                  <a:srgbClr val="FFFFFF"/>
                </a:solidFill>
              </a:rPr>
            </a:br>
            <a:r>
              <a:rPr lang="en-US" sz="3600" b="1" i="0">
                <a:solidFill>
                  <a:srgbClr val="FFFFFF"/>
                </a:solidFill>
                <a:effectLst/>
                <a:latin typeface="Proxima Nova SemiBold"/>
              </a:rPr>
              <a:t>Conditions and Mapping Rules</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FC06E59-43E2-4A1B-966D-05FD0F426CC2}"/>
              </a:ext>
            </a:extLst>
          </p:cNvPr>
          <p:cNvSpPr>
            <a:spLocks noGrp="1"/>
          </p:cNvSpPr>
          <p:nvPr>
            <p:ph idx="1"/>
          </p:nvPr>
        </p:nvSpPr>
        <p:spPr>
          <a:xfrm>
            <a:off x="4742016" y="605896"/>
            <a:ext cx="6413663" cy="5646208"/>
          </a:xfrm>
        </p:spPr>
        <p:txBody>
          <a:bodyPr anchor="ctr">
            <a:normAutofit/>
          </a:bodyPr>
          <a:lstStyle/>
          <a:p>
            <a:r>
              <a:rPr lang="en-US" b="0" i="0">
                <a:effectLst/>
                <a:latin typeface="Proxima Nova Light"/>
              </a:rPr>
              <a:t>A condition rule places a condition on the decomposition relationship. Order Management initiates decomposition of an order item </a:t>
            </a:r>
            <a:r>
              <a:rPr lang="en-US" b="0" i="1">
                <a:effectLst/>
                <a:latin typeface="Proxima Nova Light"/>
              </a:rPr>
              <a:t>only if the specified condition evaluates to true</a:t>
            </a:r>
            <a:r>
              <a:rPr lang="en-US" b="0" i="0">
                <a:effectLst/>
                <a:latin typeface="Proxima Nova Light"/>
              </a:rPr>
              <a:t>. Otherwise, Order Management skips the decomposition relationship.</a:t>
            </a:r>
          </a:p>
          <a:p>
            <a:endParaRPr lang="en-US" b="0" i="0">
              <a:effectLst/>
              <a:latin typeface="Proxima Nova Light"/>
            </a:endParaRPr>
          </a:p>
          <a:p>
            <a:pPr fontAlgn="base"/>
            <a:r>
              <a:rPr lang="en-US" b="1" i="0">
                <a:effectLst/>
                <a:latin typeface="Proxima Nova Light"/>
              </a:rPr>
              <a:t>Similar to an SQL WHERE Clause</a:t>
            </a:r>
            <a:endParaRPr lang="en-US" b="0" i="0">
              <a:effectLst/>
              <a:latin typeface="Proxima Nova Light"/>
            </a:endParaRPr>
          </a:p>
          <a:p>
            <a:pPr fontAlgn="base"/>
            <a:r>
              <a:rPr lang="en-US" b="0" i="0">
                <a:effectLst/>
                <a:latin typeface="Proxima Nova Light"/>
              </a:rPr>
              <a:t>Condition rules function very similar to an SQL Where clause. However, rather than restricting the data set returned from a query, they are used as control logic for the decomposition process. Only decompose if </a:t>
            </a:r>
            <a:r>
              <a:rPr lang="en-US" b="0" i="1">
                <a:effectLst/>
                <a:latin typeface="Proxima Nova Light"/>
              </a:rPr>
              <a:t>&lt;whatever&gt;</a:t>
            </a:r>
            <a:r>
              <a:rPr lang="en-US" b="0" i="0">
                <a:effectLst/>
                <a:latin typeface="Proxima Nova Light"/>
              </a:rPr>
              <a:t> is true.</a:t>
            </a:r>
          </a:p>
          <a:p>
            <a:endParaRPr lang="en-US" dirty="0"/>
          </a:p>
        </p:txBody>
      </p:sp>
    </p:spTree>
    <p:extLst>
      <p:ext uri="{BB962C8B-B14F-4D97-AF65-F5344CB8AC3E}">
        <p14:creationId xmlns:p14="http://schemas.microsoft.com/office/powerpoint/2010/main" val="3111481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DA9A5AF-691F-4B89-927E-D03D53E96D3E}"/>
              </a:ext>
            </a:extLst>
          </p:cNvPr>
          <p:cNvSpPr>
            <a:spLocks noGrp="1"/>
          </p:cNvSpPr>
          <p:nvPr>
            <p:ph type="title"/>
          </p:nvPr>
        </p:nvSpPr>
        <p:spPr>
          <a:xfrm>
            <a:off x="492370" y="516835"/>
            <a:ext cx="3084844" cy="5772840"/>
          </a:xfrm>
        </p:spPr>
        <p:txBody>
          <a:bodyPr anchor="ctr">
            <a:normAutofit/>
          </a:bodyPr>
          <a:lstStyle/>
          <a:p>
            <a:br>
              <a:rPr lang="en-US" sz="3600">
                <a:solidFill>
                  <a:srgbClr val="FFFFFF"/>
                </a:solidFill>
              </a:rPr>
            </a:br>
            <a:r>
              <a:rPr lang="en-US" sz="3600" b="1" i="0">
                <a:solidFill>
                  <a:srgbClr val="FFFFFF"/>
                </a:solidFill>
                <a:effectLst/>
                <a:latin typeface="Proxima Nova SemiBold"/>
              </a:rPr>
              <a:t>Conditions and Mapping Rules</a:t>
            </a:r>
            <a:endParaRPr lang="en-US" sz="360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417FCC6-BCF8-AD4B-8584-4093BF31E13E}"/>
              </a:ext>
            </a:extLst>
          </p:cNvPr>
          <p:cNvGraphicFramePr>
            <a:graphicFrameLocks noGrp="1"/>
          </p:cNvGraphicFramePr>
          <p:nvPr>
            <p:ph idx="1"/>
            <p:extLst>
              <p:ext uri="{D42A27DB-BD31-4B8C-83A1-F6EECF244321}">
                <p14:modId xmlns:p14="http://schemas.microsoft.com/office/powerpoint/2010/main" val="274995135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75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8CE8528-7787-4DFB-80FE-AD78CF93193E}"/>
              </a:ext>
            </a:extLst>
          </p:cNvPr>
          <p:cNvSpPr>
            <a:spLocks noGrp="1"/>
          </p:cNvSpPr>
          <p:nvPr>
            <p:ph type="title"/>
          </p:nvPr>
        </p:nvSpPr>
        <p:spPr>
          <a:xfrm>
            <a:off x="492370" y="516835"/>
            <a:ext cx="3084844" cy="5772840"/>
          </a:xfrm>
        </p:spPr>
        <p:txBody>
          <a:bodyPr anchor="ctr">
            <a:normAutofit/>
          </a:bodyPr>
          <a:lstStyle/>
          <a:p>
            <a:r>
              <a:rPr lang="en-US" sz="3100" b="1" i="0">
                <a:solidFill>
                  <a:srgbClr val="FFFFFF"/>
                </a:solidFill>
                <a:effectLst/>
                <a:latin typeface="Proxima Nova SemiBold"/>
              </a:rPr>
              <a:t>What is Order Management?</a:t>
            </a:r>
            <a:endParaRPr lang="en-US" sz="310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7BE858E-DB34-E68D-2F16-A6F26B12BE3E}"/>
              </a:ext>
            </a:extLst>
          </p:cNvPr>
          <p:cNvGraphicFramePr>
            <a:graphicFrameLocks noGrp="1"/>
          </p:cNvGraphicFramePr>
          <p:nvPr>
            <p:ph idx="1"/>
            <p:extLst>
              <p:ext uri="{D42A27DB-BD31-4B8C-83A1-F6EECF244321}">
                <p14:modId xmlns:p14="http://schemas.microsoft.com/office/powerpoint/2010/main" val="370705014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4994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696A5E-FF16-4AC0-B9E6-F037FEC9C793}"/>
              </a:ext>
            </a:extLst>
          </p:cNvPr>
          <p:cNvSpPr>
            <a:spLocks noGrp="1"/>
          </p:cNvSpPr>
          <p:nvPr>
            <p:ph type="title"/>
          </p:nvPr>
        </p:nvSpPr>
        <p:spPr>
          <a:xfrm>
            <a:off x="492370" y="605896"/>
            <a:ext cx="3084844" cy="5646208"/>
          </a:xfrm>
        </p:spPr>
        <p:txBody>
          <a:bodyPr anchor="ctr">
            <a:normAutofit/>
          </a:bodyPr>
          <a:lstStyle/>
          <a:p>
            <a:r>
              <a:rPr lang="en-US" sz="3100" b="1" i="0">
                <a:solidFill>
                  <a:srgbClr val="FFFFFF"/>
                </a:solidFill>
                <a:effectLst/>
                <a:latin typeface="Proxima Nova SemiBold"/>
              </a:rPr>
              <a:t>Understanding 1:1 Decomposition Relationships</a:t>
            </a:r>
            <a:endParaRPr lang="en-US"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7CFD07D-11F5-4026-BEA1-72DF6661C1A7}"/>
              </a:ext>
            </a:extLst>
          </p:cNvPr>
          <p:cNvSpPr>
            <a:spLocks noGrp="1"/>
          </p:cNvSpPr>
          <p:nvPr>
            <p:ph idx="1"/>
          </p:nvPr>
        </p:nvSpPr>
        <p:spPr>
          <a:xfrm>
            <a:off x="4742016" y="605896"/>
            <a:ext cx="6413663" cy="5646208"/>
          </a:xfrm>
        </p:spPr>
        <p:txBody>
          <a:bodyPr anchor="ctr">
            <a:normAutofit/>
          </a:bodyPr>
          <a:lstStyle/>
          <a:p>
            <a:pPr fontAlgn="base"/>
            <a:r>
              <a:rPr lang="en-US" b="1" i="0">
                <a:effectLst/>
                <a:latin typeface="Proxima Nova Light"/>
              </a:rPr>
              <a:t>One to One (1:1)</a:t>
            </a:r>
            <a:endParaRPr lang="en-US" b="0" i="0">
              <a:effectLst/>
              <a:latin typeface="Proxima Nova Light"/>
            </a:endParaRPr>
          </a:p>
          <a:p>
            <a:pPr fontAlgn="base"/>
            <a:r>
              <a:rPr lang="en-US" b="0" i="0">
                <a:effectLst/>
                <a:latin typeface="Proxima Nova Light"/>
              </a:rPr>
              <a:t>One to one decomposition relationships are very common, and usually pretty straight forward to configure. They decompose a single commercial or technical product, to a single technical product.</a:t>
            </a:r>
          </a:p>
          <a:p>
            <a:pPr fontAlgn="base"/>
            <a:r>
              <a:rPr lang="en-US" b="1" i="0">
                <a:effectLst/>
                <a:latin typeface="merriweather" panose="00000500000000000000" pitchFamily="2" charset="0"/>
              </a:rPr>
              <a:t>Creating a 1:1 Decomposition Relationship</a:t>
            </a:r>
          </a:p>
          <a:p>
            <a:pPr fontAlgn="base"/>
            <a:r>
              <a:rPr lang="en-US" b="0" i="0">
                <a:effectLst/>
                <a:latin typeface="merriweather" panose="00000500000000000000" pitchFamily="2" charset="0"/>
              </a:rPr>
              <a:t>Order Management gives you the tools to translate commercial products to their corresponding technical products. It does this using decomposition relationships that map fields and attributes of commercial products to the attributes of technical products. </a:t>
            </a:r>
          </a:p>
          <a:p>
            <a:endParaRPr lang="en-US" dirty="0"/>
          </a:p>
        </p:txBody>
      </p:sp>
    </p:spTree>
    <p:extLst>
      <p:ext uri="{BB962C8B-B14F-4D97-AF65-F5344CB8AC3E}">
        <p14:creationId xmlns:p14="http://schemas.microsoft.com/office/powerpoint/2010/main" val="2016095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9DA3BD1-5C0D-4A50-AAE8-E75F52B9E926}"/>
              </a:ext>
            </a:extLst>
          </p:cNvPr>
          <p:cNvSpPr>
            <a:spLocks noGrp="1"/>
          </p:cNvSpPr>
          <p:nvPr>
            <p:ph type="title"/>
          </p:nvPr>
        </p:nvSpPr>
        <p:spPr>
          <a:xfrm>
            <a:off x="492370" y="605896"/>
            <a:ext cx="3084844" cy="5646208"/>
          </a:xfrm>
        </p:spPr>
        <p:txBody>
          <a:bodyPr anchor="ctr">
            <a:normAutofit/>
          </a:bodyPr>
          <a:lstStyle/>
          <a:p>
            <a:r>
              <a:rPr lang="en-US" sz="3100" b="1" i="0">
                <a:solidFill>
                  <a:srgbClr val="FFFFFF"/>
                </a:solidFill>
                <a:effectLst/>
                <a:latin typeface="Proxima Nova SemiBold"/>
              </a:rPr>
              <a:t>Understanding Multi-Level Relationships</a:t>
            </a:r>
            <a:endParaRPr lang="en-US"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FCCA05B-317F-4065-86D3-D4FC198993F4}"/>
              </a:ext>
            </a:extLst>
          </p:cNvPr>
          <p:cNvSpPr>
            <a:spLocks noGrp="1"/>
          </p:cNvSpPr>
          <p:nvPr>
            <p:ph idx="1"/>
          </p:nvPr>
        </p:nvSpPr>
        <p:spPr>
          <a:xfrm>
            <a:off x="4742016" y="605896"/>
            <a:ext cx="6413663" cy="5646208"/>
          </a:xfrm>
        </p:spPr>
        <p:txBody>
          <a:bodyPr anchor="ctr">
            <a:normAutofit/>
          </a:bodyPr>
          <a:lstStyle/>
          <a:p>
            <a:pPr fontAlgn="base"/>
            <a:r>
              <a:rPr lang="en-US" b="1" i="0">
                <a:effectLst/>
                <a:latin typeface="Proxima Nova Light"/>
              </a:rPr>
              <a:t>Multi-Level Decomposition Relationships</a:t>
            </a:r>
            <a:endParaRPr lang="en-US" b="0" i="0">
              <a:effectLst/>
              <a:latin typeface="Proxima Nova Light"/>
            </a:endParaRPr>
          </a:p>
          <a:p>
            <a:pPr fontAlgn="base"/>
            <a:r>
              <a:rPr lang="en-US" b="0" i="0">
                <a:effectLst/>
                <a:latin typeface="Proxima Nova Light"/>
              </a:rPr>
              <a:t>Some scenarios suggest the product model needs multiple levels to fully translate the commercial products to technical products. Order Management supports multi-level decomposition to accommodate such uses cases.</a:t>
            </a:r>
          </a:p>
          <a:p>
            <a:pPr fontAlgn="base"/>
            <a:r>
              <a:rPr lang="en-US" b="1" i="0">
                <a:effectLst/>
                <a:latin typeface="Proxima Nova SemiBold"/>
              </a:rPr>
              <a:t>Decomposition Matrix</a:t>
            </a:r>
            <a:endParaRPr lang="en-US" b="1" i="0">
              <a:effectLst/>
              <a:latin typeface="merriweather" panose="00000500000000000000" pitchFamily="2" charset="0"/>
            </a:endParaRPr>
          </a:p>
          <a:p>
            <a:pPr fontAlgn="base"/>
            <a:r>
              <a:rPr lang="en-US" b="0" i="0">
                <a:effectLst/>
                <a:latin typeface="merriweather" panose="00000500000000000000" pitchFamily="2" charset="0"/>
              </a:rPr>
              <a:t>Configuring multi-level decomposition relationships often includes mapping a source product to multiple destination products based on a set of attributes. Order Management provides a handy tool, called a </a:t>
            </a:r>
            <a:r>
              <a:rPr lang="en-US" b="1" i="0">
                <a:effectLst/>
                <a:latin typeface="Proxima Nova Light"/>
              </a:rPr>
              <a:t>decomposition matrix</a:t>
            </a:r>
            <a:r>
              <a:rPr lang="en-US" b="0" i="0">
                <a:effectLst/>
                <a:latin typeface="merriweather" panose="00000500000000000000" pitchFamily="2" charset="0"/>
              </a:rPr>
              <a:t> to help with such configurations.</a:t>
            </a:r>
          </a:p>
          <a:p>
            <a:endParaRPr lang="en-US" dirty="0"/>
          </a:p>
        </p:txBody>
      </p:sp>
    </p:spTree>
    <p:extLst>
      <p:ext uri="{BB962C8B-B14F-4D97-AF65-F5344CB8AC3E}">
        <p14:creationId xmlns:p14="http://schemas.microsoft.com/office/powerpoint/2010/main" val="103777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5B10C3-7FFA-4084-83A0-6CDE1FB23F29}"/>
              </a:ext>
            </a:extLst>
          </p:cNvPr>
          <p:cNvSpPr>
            <a:spLocks noGrp="1"/>
          </p:cNvSpPr>
          <p:nvPr>
            <p:ph type="title"/>
          </p:nvPr>
        </p:nvSpPr>
        <p:spPr>
          <a:xfrm>
            <a:off x="492370" y="605896"/>
            <a:ext cx="3084844" cy="5646208"/>
          </a:xfrm>
        </p:spPr>
        <p:txBody>
          <a:bodyPr anchor="ctr">
            <a:normAutofit/>
          </a:bodyPr>
          <a:lstStyle/>
          <a:p>
            <a:r>
              <a:rPr lang="en-US" sz="3100" b="1" i="0">
                <a:solidFill>
                  <a:srgbClr val="FFFFFF"/>
                </a:solidFill>
                <a:effectLst/>
                <a:latin typeface="Proxima Nova SemiBold"/>
              </a:rPr>
              <a:t>Limitations Of Decomposition Matrix</a:t>
            </a:r>
            <a:endParaRPr lang="en-US"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7E2FDDB-74A7-434C-96BB-C8F6421F2F3F}"/>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Proxima Nova Light"/>
              </a:rPr>
              <a:t>There are two limitations to consider when using decomposition matrices.</a:t>
            </a:r>
          </a:p>
          <a:p>
            <a:pPr fontAlgn="base"/>
            <a:endParaRPr lang="en-US" b="0" i="0">
              <a:effectLst/>
              <a:latin typeface="Proxima Nova Light"/>
            </a:endParaRPr>
          </a:p>
          <a:p>
            <a:pPr lvl="1" fontAlgn="base">
              <a:buFont typeface="+mj-lt"/>
              <a:buAutoNum type="arabicPeriod"/>
            </a:pPr>
            <a:r>
              <a:rPr lang="en-US" b="0" i="0">
                <a:effectLst/>
                <a:latin typeface="Proxima Nova Light"/>
              </a:rPr>
              <a:t>Decomposition relationships are from the source product to the destination product only. (From the destination to source is not permitted.)</a:t>
            </a:r>
          </a:p>
          <a:p>
            <a:pPr lvl="1" fontAlgn="base">
              <a:buFont typeface="+mj-lt"/>
              <a:buAutoNum type="arabicPeriod"/>
            </a:pPr>
            <a:r>
              <a:rPr lang="en-US" b="0" i="0">
                <a:effectLst/>
                <a:latin typeface="Proxima Nova Light"/>
              </a:rPr>
              <a:t>When multiple attributes map to a single destination product, by default they use a logical AND.</a:t>
            </a:r>
          </a:p>
          <a:p>
            <a:endParaRPr lang="en-US" dirty="0"/>
          </a:p>
        </p:txBody>
      </p:sp>
    </p:spTree>
    <p:extLst>
      <p:ext uri="{BB962C8B-B14F-4D97-AF65-F5344CB8AC3E}">
        <p14:creationId xmlns:p14="http://schemas.microsoft.com/office/powerpoint/2010/main" val="864236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6AE73C4-5D86-43BD-B141-E3B601B81564}"/>
              </a:ext>
            </a:extLst>
          </p:cNvPr>
          <p:cNvSpPr>
            <a:spLocks noGrp="1"/>
          </p:cNvSpPr>
          <p:nvPr>
            <p:ph type="title"/>
          </p:nvPr>
        </p:nvSpPr>
        <p:spPr>
          <a:xfrm>
            <a:off x="492370" y="605896"/>
            <a:ext cx="3084844" cy="5646208"/>
          </a:xfrm>
        </p:spPr>
        <p:txBody>
          <a:bodyPr anchor="ctr">
            <a:normAutofit/>
          </a:bodyPr>
          <a:lstStyle/>
          <a:p>
            <a:r>
              <a:rPr lang="en-US" sz="3100" b="1" i="0">
                <a:solidFill>
                  <a:srgbClr val="FFFFFF"/>
                </a:solidFill>
                <a:effectLst/>
                <a:latin typeface="Proxima Nova SemiBold"/>
              </a:rPr>
              <a:t>Understanding M:1 Decomposition Relationships</a:t>
            </a:r>
            <a:endParaRPr lang="en-US"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21C5982-A103-47A4-8D0C-66717AAE87CE}"/>
              </a:ext>
            </a:extLst>
          </p:cNvPr>
          <p:cNvSpPr>
            <a:spLocks noGrp="1"/>
          </p:cNvSpPr>
          <p:nvPr>
            <p:ph idx="1"/>
          </p:nvPr>
        </p:nvSpPr>
        <p:spPr>
          <a:xfrm>
            <a:off x="4742016" y="605896"/>
            <a:ext cx="6413663" cy="5646208"/>
          </a:xfrm>
        </p:spPr>
        <p:txBody>
          <a:bodyPr anchor="ctr">
            <a:normAutofit/>
          </a:bodyPr>
          <a:lstStyle/>
          <a:p>
            <a:r>
              <a:rPr lang="en-US" sz="1700" b="0" i="0">
                <a:effectLst/>
                <a:latin typeface="Proxima Nova Light"/>
              </a:rPr>
              <a:t>Multiple commercial products that are on the same order can decompose to a single fulfilment request for a technical product. Doing so results in efficiency gains and streamlines the decomposition execution process.</a:t>
            </a:r>
          </a:p>
          <a:p>
            <a:endParaRPr lang="en-US" sz="1700" b="0" i="0">
              <a:effectLst/>
              <a:latin typeface="Proxima Nova Light"/>
            </a:endParaRPr>
          </a:p>
          <a:p>
            <a:r>
              <a:rPr lang="en-US" sz="1700" b="1" i="0">
                <a:effectLst/>
                <a:latin typeface="Proxima Nova SemiBold"/>
              </a:rPr>
              <a:t>Scope</a:t>
            </a:r>
          </a:p>
          <a:p>
            <a:pPr lvl="1" fontAlgn="base"/>
            <a:r>
              <a:rPr lang="en-US" sz="1700" b="0" i="0">
                <a:effectLst/>
                <a:latin typeface="merriweather" panose="00000500000000000000" pitchFamily="2" charset="0"/>
              </a:rPr>
              <a:t>Setting the </a:t>
            </a:r>
            <a:r>
              <a:rPr lang="en-US" sz="1700" b="1" i="0">
                <a:effectLst/>
                <a:latin typeface="Proxima Nova Light"/>
              </a:rPr>
              <a:t>Scope</a:t>
            </a:r>
            <a:r>
              <a:rPr lang="en-US" sz="1700" b="0" i="0">
                <a:effectLst/>
                <a:latin typeface="merriweather" panose="00000500000000000000" pitchFamily="2" charset="0"/>
              </a:rPr>
              <a:t> field on the product entity allows the decomposition results to be reused, instead of re-instantiated. The two most common scope settings are:</a:t>
            </a:r>
            <a:endParaRPr lang="en-US" sz="1700" b="0" i="0">
              <a:effectLst/>
              <a:latin typeface="lato" panose="020F0502020204030203" pitchFamily="34" charset="0"/>
            </a:endParaRPr>
          </a:p>
          <a:p>
            <a:pPr lvl="2" fontAlgn="base">
              <a:buFont typeface="Arial" panose="020B0604020202020204" pitchFamily="34" charset="0"/>
              <a:buChar char="•"/>
            </a:pPr>
            <a:r>
              <a:rPr lang="en-US" sz="1700" b="1" i="0">
                <a:effectLst/>
                <a:latin typeface="Proxima Nova Light"/>
              </a:rPr>
              <a:t>Order Item</a:t>
            </a:r>
            <a:r>
              <a:rPr lang="en-US" sz="1700" b="0" i="0">
                <a:effectLst/>
                <a:latin typeface="merriweather" panose="00000500000000000000" pitchFamily="2" charset="0"/>
              </a:rPr>
              <a:t> (default)</a:t>
            </a:r>
            <a:endParaRPr lang="en-US" sz="1700" b="0" i="0">
              <a:effectLst/>
              <a:latin typeface="lato" panose="020F0502020204030203" pitchFamily="34" charset="0"/>
            </a:endParaRPr>
          </a:p>
          <a:p>
            <a:pPr lvl="2" fontAlgn="base">
              <a:buFont typeface="Arial" panose="020B0604020202020204" pitchFamily="34" charset="0"/>
              <a:buChar char="•"/>
            </a:pPr>
            <a:r>
              <a:rPr lang="en-US" sz="1700" b="1" i="0">
                <a:effectLst/>
                <a:latin typeface="Proxima Nova Light"/>
              </a:rPr>
              <a:t>Account</a:t>
            </a:r>
          </a:p>
          <a:p>
            <a:pPr marL="384048" lvl="2" indent="0" fontAlgn="base">
              <a:buNone/>
            </a:pPr>
            <a:r>
              <a:rPr lang="en-US" sz="1700" b="0" i="0">
                <a:effectLst/>
                <a:latin typeface="merriweather" panose="00000500000000000000" pitchFamily="2" charset="0"/>
              </a:rPr>
              <a:t> </a:t>
            </a:r>
          </a:p>
          <a:p>
            <a:pPr fontAlgn="base"/>
            <a:r>
              <a:rPr lang="en-US" sz="1700" b="0" i="0">
                <a:effectLst/>
                <a:latin typeface="merriweather" panose="00000500000000000000" pitchFamily="2" charset="0"/>
              </a:rPr>
              <a:t>Order Management generates a number of Fulfillment Request Lines (FRLs) for downstream order items as a result of the decomposition process. Setting the scope to </a:t>
            </a:r>
            <a:r>
              <a:rPr lang="en-US" sz="1700" b="1" i="0">
                <a:effectLst/>
                <a:latin typeface="Proxima Nova Light"/>
              </a:rPr>
              <a:t>Order Item</a:t>
            </a:r>
            <a:r>
              <a:rPr lang="en-US" sz="1700" b="0" i="0">
                <a:effectLst/>
                <a:latin typeface="merriweather" panose="00000500000000000000" pitchFamily="2" charset="0"/>
              </a:rPr>
              <a:t> or </a:t>
            </a:r>
            <a:r>
              <a:rPr lang="en-US" sz="1700" b="1" i="0">
                <a:effectLst/>
                <a:latin typeface="Proxima Nova Light"/>
              </a:rPr>
              <a:t>Account</a:t>
            </a:r>
            <a:r>
              <a:rPr lang="en-US" sz="1700" b="0" i="0">
                <a:effectLst/>
                <a:latin typeface="merriweather" panose="00000500000000000000" pitchFamily="2" charset="0"/>
              </a:rPr>
              <a:t> </a:t>
            </a:r>
            <a:r>
              <a:rPr lang="en-US" sz="1700" b="0" i="1">
                <a:effectLst/>
                <a:latin typeface="Proxima Nova Light"/>
              </a:rPr>
              <a:t>changes</a:t>
            </a:r>
            <a:r>
              <a:rPr lang="en-US" sz="1700" b="0" i="0">
                <a:effectLst/>
                <a:latin typeface="merriweather" panose="00000500000000000000" pitchFamily="2" charset="0"/>
              </a:rPr>
              <a:t> the number of fulfilment requests in the decomposed order. </a:t>
            </a:r>
          </a:p>
          <a:p>
            <a:endParaRPr lang="en-US" sz="1700"/>
          </a:p>
        </p:txBody>
      </p:sp>
    </p:spTree>
    <p:extLst>
      <p:ext uri="{BB962C8B-B14F-4D97-AF65-F5344CB8AC3E}">
        <p14:creationId xmlns:p14="http://schemas.microsoft.com/office/powerpoint/2010/main" val="3054778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232CE0-B7B5-4212-B95D-A54EBAE93BC2}"/>
              </a:ext>
            </a:extLst>
          </p:cNvPr>
          <p:cNvSpPr>
            <a:spLocks noGrp="1"/>
          </p:cNvSpPr>
          <p:nvPr>
            <p:ph type="title"/>
          </p:nvPr>
        </p:nvSpPr>
        <p:spPr>
          <a:xfrm>
            <a:off x="492370" y="516835"/>
            <a:ext cx="3084844" cy="2103875"/>
          </a:xfrm>
        </p:spPr>
        <p:txBody>
          <a:bodyPr>
            <a:normAutofit/>
          </a:bodyPr>
          <a:lstStyle/>
          <a:p>
            <a:r>
              <a:rPr lang="en-US" sz="3600" b="1" i="0" dirty="0">
                <a:solidFill>
                  <a:srgbClr val="FFFFFF"/>
                </a:solidFill>
                <a:effectLst/>
                <a:latin typeface="Proxima Nova SemiBold"/>
              </a:rPr>
              <a:t>Order Item Scope</a:t>
            </a:r>
            <a:endParaRPr lang="en-US" sz="3600" dirty="0">
              <a:solidFill>
                <a:srgbClr val="FFFFFF"/>
              </a:solidFill>
            </a:endParaRPr>
          </a:p>
        </p:txBody>
      </p:sp>
      <p:sp>
        <p:nvSpPr>
          <p:cNvPr id="3" name="Content Placeholder 2">
            <a:extLst>
              <a:ext uri="{FF2B5EF4-FFF2-40B4-BE49-F238E27FC236}">
                <a16:creationId xmlns:a16="http://schemas.microsoft.com/office/drawing/2014/main" id="{0344DA57-EC88-43A8-8381-F9E81BDF9885}"/>
              </a:ext>
            </a:extLst>
          </p:cNvPr>
          <p:cNvSpPr>
            <a:spLocks noGrp="1"/>
          </p:cNvSpPr>
          <p:nvPr>
            <p:ph idx="1"/>
          </p:nvPr>
        </p:nvSpPr>
        <p:spPr>
          <a:xfrm>
            <a:off x="492371" y="2653800"/>
            <a:ext cx="3084844" cy="3335519"/>
          </a:xfrm>
        </p:spPr>
        <p:txBody>
          <a:bodyPr>
            <a:normAutofit/>
          </a:bodyPr>
          <a:lstStyle/>
          <a:p>
            <a:pPr fontAlgn="base"/>
            <a:r>
              <a:rPr lang="en-US" sz="1500" b="0" i="0">
                <a:solidFill>
                  <a:srgbClr val="FFFFFF"/>
                </a:solidFill>
                <a:effectLst/>
                <a:latin typeface="merriweather" panose="00000500000000000000" pitchFamily="2" charset="0"/>
              </a:rPr>
              <a:t>The diagrams below help illustrate the different behaviors based on the product scope setting.</a:t>
            </a:r>
            <a:endParaRPr lang="en-US" sz="1500" b="0" i="0">
              <a:solidFill>
                <a:srgbClr val="FFFFFF"/>
              </a:solidFill>
              <a:effectLst/>
              <a:latin typeface="Proxima Nova Light"/>
            </a:endParaRPr>
          </a:p>
          <a:p>
            <a:pPr fontAlgn="base"/>
            <a:r>
              <a:rPr lang="en-US" sz="1500" b="0" i="0">
                <a:solidFill>
                  <a:srgbClr val="FFFFFF"/>
                </a:solidFill>
                <a:effectLst/>
                <a:latin typeface="merriweather" panose="00000500000000000000" pitchFamily="2" charset="0"/>
              </a:rPr>
              <a:t>Based on the product catalog (below left), and the scope set to Order Item, an order for a mobile product bundle results in two fulfilment requests when decomposed. Click on the hot spots below to see additional information.</a:t>
            </a:r>
            <a:endParaRPr lang="en-US" sz="1500" b="0" i="0">
              <a:solidFill>
                <a:srgbClr val="FFFFFF"/>
              </a:solidFill>
              <a:effectLst/>
              <a:latin typeface="Proxima Nova Light"/>
            </a:endParaRPr>
          </a:p>
          <a:p>
            <a:endParaRPr lang="en-US" sz="1500">
              <a:solidFill>
                <a:srgbClr val="FFFFFF"/>
              </a:solidFill>
            </a:endParaRP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5A901A39-3644-4607-8264-A9E54240EC35}"/>
              </a:ext>
            </a:extLst>
          </p:cNvPr>
          <p:cNvPicPr>
            <a:picLocks noChangeAspect="1"/>
          </p:cNvPicPr>
          <p:nvPr/>
        </p:nvPicPr>
        <p:blipFill>
          <a:blip r:embed="rId2"/>
          <a:stretch>
            <a:fillRect/>
          </a:stretch>
        </p:blipFill>
        <p:spPr>
          <a:xfrm>
            <a:off x="4742017" y="2400790"/>
            <a:ext cx="6798082" cy="2056419"/>
          </a:xfrm>
          <a:prstGeom prst="rect">
            <a:avLst/>
          </a:prstGeom>
        </p:spPr>
      </p:pic>
    </p:spTree>
    <p:extLst>
      <p:ext uri="{BB962C8B-B14F-4D97-AF65-F5344CB8AC3E}">
        <p14:creationId xmlns:p14="http://schemas.microsoft.com/office/powerpoint/2010/main" val="2912203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71EE-CA72-4EC8-AA29-2C889C9639C6}"/>
              </a:ext>
            </a:extLst>
          </p:cNvPr>
          <p:cNvSpPr>
            <a:spLocks noGrp="1"/>
          </p:cNvSpPr>
          <p:nvPr>
            <p:ph type="title"/>
          </p:nvPr>
        </p:nvSpPr>
        <p:spPr>
          <a:xfrm>
            <a:off x="1097280" y="286603"/>
            <a:ext cx="10058400" cy="702303"/>
          </a:xfrm>
        </p:spPr>
        <p:txBody>
          <a:bodyPr>
            <a:normAutofit fontScale="90000"/>
          </a:bodyPr>
          <a:lstStyle/>
          <a:p>
            <a:r>
              <a:rPr lang="en-US" sz="4800" b="1" i="0" dirty="0">
                <a:solidFill>
                  <a:schemeClr val="tx1"/>
                </a:solidFill>
                <a:effectLst/>
                <a:latin typeface="Proxima Nova SemiBold"/>
              </a:rPr>
              <a:t>Order Item Scope</a:t>
            </a:r>
            <a:endParaRPr lang="en-US" dirty="0">
              <a:solidFill>
                <a:schemeClr val="tx1"/>
              </a:solidFill>
            </a:endParaRPr>
          </a:p>
        </p:txBody>
      </p:sp>
      <p:sp>
        <p:nvSpPr>
          <p:cNvPr id="3" name="Content Placeholder 2">
            <a:extLst>
              <a:ext uri="{FF2B5EF4-FFF2-40B4-BE49-F238E27FC236}">
                <a16:creationId xmlns:a16="http://schemas.microsoft.com/office/drawing/2014/main" id="{4F39FB6D-4411-464C-A339-ADA229139591}"/>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8050CFC-B5A5-4334-B7AF-6BBC8A5EC6D5}"/>
              </a:ext>
            </a:extLst>
          </p:cNvPr>
          <p:cNvPicPr>
            <a:picLocks noChangeAspect="1"/>
          </p:cNvPicPr>
          <p:nvPr/>
        </p:nvPicPr>
        <p:blipFill>
          <a:blip r:embed="rId2"/>
          <a:stretch>
            <a:fillRect/>
          </a:stretch>
        </p:blipFill>
        <p:spPr>
          <a:xfrm>
            <a:off x="0" y="914401"/>
            <a:ext cx="12192000" cy="2961860"/>
          </a:xfrm>
          <a:prstGeom prst="rect">
            <a:avLst/>
          </a:prstGeom>
        </p:spPr>
      </p:pic>
      <p:pic>
        <p:nvPicPr>
          <p:cNvPr id="7" name="Picture 6">
            <a:extLst>
              <a:ext uri="{FF2B5EF4-FFF2-40B4-BE49-F238E27FC236}">
                <a16:creationId xmlns:a16="http://schemas.microsoft.com/office/drawing/2014/main" id="{3E8AC9EB-C2F6-45E3-B2EB-4E70B7D00EED}"/>
              </a:ext>
            </a:extLst>
          </p:cNvPr>
          <p:cNvPicPr>
            <a:picLocks noChangeAspect="1"/>
          </p:cNvPicPr>
          <p:nvPr/>
        </p:nvPicPr>
        <p:blipFill>
          <a:blip r:embed="rId3"/>
          <a:stretch>
            <a:fillRect/>
          </a:stretch>
        </p:blipFill>
        <p:spPr>
          <a:xfrm>
            <a:off x="0" y="3737114"/>
            <a:ext cx="12192000" cy="2514600"/>
          </a:xfrm>
          <a:prstGeom prst="rect">
            <a:avLst/>
          </a:prstGeom>
        </p:spPr>
      </p:pic>
    </p:spTree>
    <p:extLst>
      <p:ext uri="{BB962C8B-B14F-4D97-AF65-F5344CB8AC3E}">
        <p14:creationId xmlns:p14="http://schemas.microsoft.com/office/powerpoint/2010/main" val="2397826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872F20-0640-47A8-B8B8-A5578F511771}"/>
              </a:ext>
            </a:extLst>
          </p:cNvPr>
          <p:cNvSpPr>
            <a:spLocks noGrp="1"/>
          </p:cNvSpPr>
          <p:nvPr>
            <p:ph type="title"/>
          </p:nvPr>
        </p:nvSpPr>
        <p:spPr>
          <a:xfrm>
            <a:off x="492370" y="516835"/>
            <a:ext cx="3084844" cy="2103875"/>
          </a:xfrm>
        </p:spPr>
        <p:txBody>
          <a:bodyPr>
            <a:normAutofit/>
          </a:bodyPr>
          <a:lstStyle/>
          <a:p>
            <a:r>
              <a:rPr lang="en-US" sz="3600" b="1" i="0">
                <a:solidFill>
                  <a:srgbClr val="FFFFFF"/>
                </a:solidFill>
                <a:effectLst/>
                <a:latin typeface="Proxima Nova SemiBold"/>
              </a:rPr>
              <a:t>Account Scope</a:t>
            </a:r>
            <a:endParaRPr lang="en-US" sz="3600">
              <a:solidFill>
                <a:srgbClr val="FFFFFF"/>
              </a:solidFill>
            </a:endParaRPr>
          </a:p>
        </p:txBody>
      </p:sp>
      <p:sp>
        <p:nvSpPr>
          <p:cNvPr id="3" name="Content Placeholder 2">
            <a:extLst>
              <a:ext uri="{FF2B5EF4-FFF2-40B4-BE49-F238E27FC236}">
                <a16:creationId xmlns:a16="http://schemas.microsoft.com/office/drawing/2014/main" id="{49ADC459-E67A-4B77-9523-45AA56A3C824}"/>
              </a:ext>
            </a:extLst>
          </p:cNvPr>
          <p:cNvSpPr>
            <a:spLocks noGrp="1"/>
          </p:cNvSpPr>
          <p:nvPr>
            <p:ph idx="1"/>
          </p:nvPr>
        </p:nvSpPr>
        <p:spPr>
          <a:xfrm>
            <a:off x="492371" y="2653800"/>
            <a:ext cx="3084844" cy="3335519"/>
          </a:xfrm>
        </p:spPr>
        <p:txBody>
          <a:bodyPr>
            <a:normAutofit/>
          </a:bodyPr>
          <a:lstStyle/>
          <a:p>
            <a:r>
              <a:rPr lang="en-US" sz="1500" b="0" i="0">
                <a:solidFill>
                  <a:srgbClr val="FFFFFF"/>
                </a:solidFill>
                <a:effectLst/>
                <a:latin typeface="Proxima Nova Light"/>
              </a:rPr>
              <a:t>If the scope is set to Account on the product and decomposed, it results in a single fulfilment request. This of course streamlines the processing and communications with downstream systems</a:t>
            </a:r>
            <a:endParaRPr lang="en-US" sz="1500">
              <a:solidFill>
                <a:srgbClr val="FFFFFF"/>
              </a:solidFill>
            </a:endParaRP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C1D4D02A-F151-4D01-9261-10905F771863}"/>
              </a:ext>
            </a:extLst>
          </p:cNvPr>
          <p:cNvPicPr>
            <a:picLocks noChangeAspect="1"/>
          </p:cNvPicPr>
          <p:nvPr/>
        </p:nvPicPr>
        <p:blipFill>
          <a:blip r:embed="rId2"/>
          <a:stretch>
            <a:fillRect/>
          </a:stretch>
        </p:blipFill>
        <p:spPr>
          <a:xfrm>
            <a:off x="4742017" y="2332810"/>
            <a:ext cx="6798082" cy="2192380"/>
          </a:xfrm>
          <a:prstGeom prst="rect">
            <a:avLst/>
          </a:prstGeom>
        </p:spPr>
      </p:pic>
    </p:spTree>
    <p:extLst>
      <p:ext uri="{BB962C8B-B14F-4D97-AF65-F5344CB8AC3E}">
        <p14:creationId xmlns:p14="http://schemas.microsoft.com/office/powerpoint/2010/main" val="1677413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FA773C-4C4C-42BE-BF4C-6AD50D2F9915}"/>
              </a:ext>
            </a:extLst>
          </p:cNvPr>
          <p:cNvSpPr>
            <a:spLocks noGrp="1"/>
          </p:cNvSpPr>
          <p:nvPr>
            <p:ph type="title"/>
          </p:nvPr>
        </p:nvSpPr>
        <p:spPr>
          <a:xfrm>
            <a:off x="492370" y="605896"/>
            <a:ext cx="3084844" cy="5646208"/>
          </a:xfrm>
        </p:spPr>
        <p:txBody>
          <a:bodyPr anchor="ctr">
            <a:normAutofit/>
          </a:bodyPr>
          <a:lstStyle/>
          <a:p>
            <a:r>
              <a:rPr lang="en-US" sz="2800" b="1" i="0">
                <a:solidFill>
                  <a:srgbClr val="FFFFFF"/>
                </a:solidFill>
                <a:effectLst/>
                <a:latin typeface="Proxima Nova SemiBold"/>
              </a:rPr>
              <a:t>What is Product Class Decomposition?</a:t>
            </a:r>
            <a:endParaRPr lang="en-US" sz="28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04C8928-D760-4042-803E-FE3B3714A920}"/>
              </a:ext>
            </a:extLst>
          </p:cNvPr>
          <p:cNvSpPr>
            <a:spLocks noGrp="1"/>
          </p:cNvSpPr>
          <p:nvPr>
            <p:ph idx="1"/>
          </p:nvPr>
        </p:nvSpPr>
        <p:spPr>
          <a:xfrm>
            <a:off x="4742016" y="605896"/>
            <a:ext cx="6413663" cy="5646208"/>
          </a:xfrm>
        </p:spPr>
        <p:txBody>
          <a:bodyPr anchor="ctr">
            <a:normAutofit/>
          </a:bodyPr>
          <a:lstStyle/>
          <a:p>
            <a:r>
              <a:rPr lang="en-US" b="1" i="0">
                <a:effectLst/>
                <a:latin typeface="Proxima Nova SemiBold"/>
              </a:rPr>
              <a:t>Product Class</a:t>
            </a:r>
          </a:p>
          <a:p>
            <a:pPr lvl="1" fontAlgn="base"/>
            <a:r>
              <a:rPr lang="en-US" b="0" i="0">
                <a:effectLst/>
                <a:latin typeface="Proxima Nova Light"/>
              </a:rPr>
              <a:t>By default, when you create a new product using the Product Console, the Record Type is set to Product. Technically speaking, </a:t>
            </a:r>
            <a:r>
              <a:rPr lang="en-US" b="0" i="1">
                <a:effectLst/>
                <a:latin typeface="Proxima Nova Light"/>
              </a:rPr>
              <a:t>Product Class</a:t>
            </a:r>
            <a:r>
              <a:rPr lang="en-US" b="0" i="0">
                <a:effectLst/>
                <a:latin typeface="Proxima Nova Light"/>
              </a:rPr>
              <a:t> is an abbreviated way to refer to a </a:t>
            </a:r>
            <a:r>
              <a:rPr lang="en-US" b="1" i="0">
                <a:effectLst/>
                <a:latin typeface="Proxima Nova Light"/>
              </a:rPr>
              <a:t>product with the Record Type set to Class</a:t>
            </a:r>
            <a:r>
              <a:rPr lang="en-US" b="0" i="0">
                <a:effectLst/>
                <a:latin typeface="Proxima Nova Light"/>
              </a:rPr>
              <a:t>.</a:t>
            </a:r>
          </a:p>
          <a:p>
            <a:pPr lvl="1" fontAlgn="base"/>
            <a:r>
              <a:rPr lang="en-US" b="0" i="0">
                <a:effectLst/>
                <a:latin typeface="Proxima Nova Light"/>
              </a:rPr>
              <a:t>Product Class </a:t>
            </a:r>
            <a:r>
              <a:rPr lang="en-US" b="0" i="1">
                <a:effectLst/>
                <a:latin typeface="Proxima Nova Light"/>
              </a:rPr>
              <a:t>is not</a:t>
            </a:r>
            <a:r>
              <a:rPr lang="en-US" b="0" i="0">
                <a:effectLst/>
                <a:latin typeface="Proxima Nova Light"/>
              </a:rPr>
              <a:t> simply a commercial product or technical product, it's a mechanism used by Order Management to categorize certain products in order to simplify the order decomposition process.</a:t>
            </a:r>
          </a:p>
          <a:p>
            <a:r>
              <a:rPr lang="en-US" b="1" i="0">
                <a:effectLst/>
                <a:latin typeface="Proxima Nova SemiBold"/>
              </a:rPr>
              <a:t>Using Product Class</a:t>
            </a:r>
          </a:p>
          <a:p>
            <a:pPr lvl="1" fontAlgn="base"/>
            <a:r>
              <a:rPr lang="en-US" b="0" i="0">
                <a:effectLst/>
                <a:latin typeface="merriweather" panose="00000500000000000000" pitchFamily="2" charset="0"/>
              </a:rPr>
              <a:t>Implementing decomposition by Product Class includes three main steps:</a:t>
            </a:r>
            <a:endParaRPr lang="en-US" b="0" i="0">
              <a:effectLst/>
              <a:latin typeface="lato" panose="020F0502020204030203" pitchFamily="34" charset="0"/>
            </a:endParaRPr>
          </a:p>
          <a:p>
            <a:pPr lvl="2" fontAlgn="base">
              <a:buFont typeface="Arial" panose="020B0604020202020204" pitchFamily="34" charset="0"/>
              <a:buChar char="•"/>
            </a:pPr>
            <a:r>
              <a:rPr lang="en-US" b="0" i="0">
                <a:effectLst/>
                <a:latin typeface="merriweather" panose="00000500000000000000" pitchFamily="2" charset="0"/>
              </a:rPr>
              <a:t>Create the Product Class</a:t>
            </a:r>
            <a:endParaRPr lang="en-US" b="0" i="0">
              <a:effectLst/>
              <a:latin typeface="lato" panose="020F0502020204030203" pitchFamily="34" charset="0"/>
            </a:endParaRPr>
          </a:p>
          <a:p>
            <a:pPr lvl="2" fontAlgn="base">
              <a:buFont typeface="Arial" panose="020B0604020202020204" pitchFamily="34" charset="0"/>
              <a:buChar char="•"/>
            </a:pPr>
            <a:r>
              <a:rPr lang="en-US" b="0" i="0">
                <a:effectLst/>
                <a:latin typeface="merriweather" panose="00000500000000000000" pitchFamily="2" charset="0"/>
              </a:rPr>
              <a:t>Associate similar commercial products with the Product Class</a:t>
            </a:r>
            <a:endParaRPr lang="en-US" b="0" i="0">
              <a:effectLst/>
              <a:latin typeface="lato" panose="020F0502020204030203" pitchFamily="34" charset="0"/>
            </a:endParaRPr>
          </a:p>
          <a:p>
            <a:pPr lvl="2" fontAlgn="base">
              <a:buFont typeface="Arial" panose="020B0604020202020204" pitchFamily="34" charset="0"/>
              <a:buChar char="•"/>
            </a:pPr>
            <a:r>
              <a:rPr lang="en-US" b="0" i="0">
                <a:effectLst/>
                <a:latin typeface="merriweather" panose="00000500000000000000" pitchFamily="2" charset="0"/>
              </a:rPr>
              <a:t>Create a single decomposition relationshi</a:t>
            </a:r>
          </a:p>
        </p:txBody>
      </p:sp>
    </p:spTree>
    <p:extLst>
      <p:ext uri="{BB962C8B-B14F-4D97-AF65-F5344CB8AC3E}">
        <p14:creationId xmlns:p14="http://schemas.microsoft.com/office/powerpoint/2010/main" val="60526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5ED0E8-69AF-4B35-B585-11A64CC425A5}"/>
              </a:ext>
            </a:extLst>
          </p:cNvPr>
          <p:cNvSpPr>
            <a:spLocks noGrp="1"/>
          </p:cNvSpPr>
          <p:nvPr>
            <p:ph type="title"/>
          </p:nvPr>
        </p:nvSpPr>
        <p:spPr>
          <a:xfrm>
            <a:off x="965030" y="963997"/>
            <a:ext cx="3254691" cy="4938361"/>
          </a:xfrm>
        </p:spPr>
        <p:txBody>
          <a:bodyPr anchor="ctr">
            <a:normAutofit/>
          </a:bodyPr>
          <a:lstStyle/>
          <a:p>
            <a:pPr algn="r"/>
            <a:endParaRPr lang="en-US" sz="4400"/>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22D69-F462-4F62-809E-3BBC02D325CE}"/>
              </a:ext>
            </a:extLst>
          </p:cNvPr>
          <p:cNvSpPr>
            <a:spLocks noGrp="1"/>
          </p:cNvSpPr>
          <p:nvPr>
            <p:ph idx="1"/>
          </p:nvPr>
        </p:nvSpPr>
        <p:spPr>
          <a:xfrm>
            <a:off x="5134882" y="963507"/>
            <a:ext cx="6135097" cy="4938851"/>
          </a:xfrm>
        </p:spPr>
        <p:txBody>
          <a:bodyPr anchor="ctr">
            <a:normAutofit/>
          </a:bodyPr>
          <a:lstStyle/>
          <a:p>
            <a:r>
              <a:rPr lang="en-US" sz="1800" b="1" i="0">
                <a:effectLst/>
                <a:latin typeface="Proxima Nova SemiBold"/>
              </a:rPr>
              <a:t>Understanding Order Orchestration</a:t>
            </a:r>
          </a:p>
          <a:p>
            <a:endParaRPr lang="en-US" sz="1800"/>
          </a:p>
        </p:txBody>
      </p:sp>
    </p:spTree>
    <p:extLst>
      <p:ext uri="{BB962C8B-B14F-4D97-AF65-F5344CB8AC3E}">
        <p14:creationId xmlns:p14="http://schemas.microsoft.com/office/powerpoint/2010/main" val="2799342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5406D3-CEBF-49A9-819B-3942F5F5110A}"/>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Proxima Nova Light"/>
              </a:rPr>
              <a:t>Terminology</a:t>
            </a:r>
            <a:endParaRPr lang="en-US" sz="3600">
              <a:solidFill>
                <a:srgbClr val="FFFFFF"/>
              </a:solidFill>
            </a:endParaRPr>
          </a:p>
        </p:txBody>
      </p:sp>
      <p:sp>
        <p:nvSpPr>
          <p:cNvPr id="16"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C43FEA7-D1D3-466D-BD8E-60572B12263B}"/>
              </a:ext>
            </a:extLst>
          </p:cNvPr>
          <p:cNvSpPr>
            <a:spLocks noGrp="1"/>
          </p:cNvSpPr>
          <p:nvPr>
            <p:ph idx="1"/>
          </p:nvPr>
        </p:nvSpPr>
        <p:spPr>
          <a:xfrm>
            <a:off x="4742016" y="605896"/>
            <a:ext cx="6413663" cy="5646208"/>
          </a:xfrm>
        </p:spPr>
        <p:txBody>
          <a:bodyPr anchor="ctr">
            <a:normAutofit/>
          </a:bodyPr>
          <a:lstStyle/>
          <a:p>
            <a:pPr fontAlgn="base">
              <a:buFont typeface="Arial" panose="020B0604020202020204" pitchFamily="34" charset="0"/>
              <a:buChar char="•"/>
            </a:pPr>
            <a:r>
              <a:rPr lang="en-US" sz="1500" b="1" i="0">
                <a:effectLst/>
                <a:latin typeface="Proxima Nova Light"/>
              </a:rPr>
              <a:t>Orchestration Plan Definition</a:t>
            </a:r>
            <a:endParaRPr lang="en-US" sz="1500">
              <a:latin typeface="merriweather" panose="00000500000000000000" pitchFamily="2" charset="0"/>
            </a:endParaRPr>
          </a:p>
          <a:p>
            <a:pPr lvl="1" fontAlgn="base">
              <a:buFont typeface="Arial" panose="020B0604020202020204" pitchFamily="34" charset="0"/>
              <a:buChar char="•"/>
            </a:pPr>
            <a:r>
              <a:rPr lang="en-US" sz="1500" b="0" i="0">
                <a:effectLst/>
                <a:latin typeface="merriweather" panose="00000500000000000000" pitchFamily="2" charset="0"/>
              </a:rPr>
              <a:t>A set of tasks grouped logically together in a plan, used to fulfill orders across one or more fulfillment systems. Note that the tasks processed are for the fulfilment requests that were created by the decomposition process. (That is, decomposition feeds into the orchestration process.)</a:t>
            </a:r>
            <a:endParaRPr lang="en-US" sz="1500" b="0" i="0">
              <a:effectLst/>
              <a:latin typeface="lato" panose="020F0502020204030203" pitchFamily="34" charset="0"/>
            </a:endParaRPr>
          </a:p>
          <a:p>
            <a:pPr fontAlgn="base">
              <a:buFont typeface="Arial" panose="020B0604020202020204" pitchFamily="34" charset="0"/>
              <a:buChar char="•"/>
            </a:pPr>
            <a:endParaRPr lang="en-US" sz="1500" b="1" i="0">
              <a:effectLst/>
              <a:latin typeface="Proxima Nova Light"/>
            </a:endParaRPr>
          </a:p>
          <a:p>
            <a:pPr fontAlgn="base">
              <a:buFont typeface="Arial" panose="020B0604020202020204" pitchFamily="34" charset="0"/>
              <a:buChar char="•"/>
            </a:pPr>
            <a:r>
              <a:rPr lang="en-US" sz="1500" b="1" i="0">
                <a:effectLst/>
                <a:latin typeface="Proxima Nova Light"/>
              </a:rPr>
              <a:t>Orchestration Item Definition</a:t>
            </a:r>
            <a:endParaRPr lang="en-US" sz="1500">
              <a:latin typeface="merriweather" panose="00000500000000000000" pitchFamily="2" charset="0"/>
            </a:endParaRPr>
          </a:p>
          <a:p>
            <a:pPr lvl="1" fontAlgn="base">
              <a:buFont typeface="Arial" panose="020B0604020202020204" pitchFamily="34" charset="0"/>
              <a:buChar char="•"/>
            </a:pPr>
            <a:r>
              <a:rPr lang="en-US" sz="1500" b="0" i="0">
                <a:effectLst/>
                <a:latin typeface="merriweather" panose="00000500000000000000" pitchFamily="2" charset="0"/>
              </a:rPr>
              <a:t>Tasks that make up an orchestration plan. They are executed in sequence (synchronous) or in parallel (asynchronous). There are 5 types: Milestone, Auto-Task, Callout, Manual Task, and Push Event.</a:t>
            </a:r>
            <a:endParaRPr lang="en-US" sz="1500" b="0" i="0">
              <a:effectLst/>
              <a:latin typeface="lato" panose="020F0502020204030203" pitchFamily="34" charset="0"/>
            </a:endParaRPr>
          </a:p>
          <a:p>
            <a:pPr fontAlgn="base">
              <a:buFont typeface="Arial" panose="020B0604020202020204" pitchFamily="34" charset="0"/>
              <a:buChar char="•"/>
            </a:pPr>
            <a:endParaRPr lang="en-US" sz="1500" b="1" i="0">
              <a:effectLst/>
              <a:latin typeface="Proxima Nova Light"/>
            </a:endParaRPr>
          </a:p>
          <a:p>
            <a:pPr fontAlgn="base">
              <a:buFont typeface="Arial" panose="020B0604020202020204" pitchFamily="34" charset="0"/>
              <a:buChar char="•"/>
            </a:pPr>
            <a:r>
              <a:rPr lang="en-US" sz="1500" b="1" i="0">
                <a:effectLst/>
                <a:latin typeface="Proxima Nova Light"/>
              </a:rPr>
              <a:t>Orchestration Scenario</a:t>
            </a:r>
            <a:endParaRPr lang="en-US" sz="1500">
              <a:latin typeface="merriweather" panose="00000500000000000000" pitchFamily="2" charset="0"/>
            </a:endParaRPr>
          </a:p>
          <a:p>
            <a:pPr lvl="1" fontAlgn="base">
              <a:buFont typeface="Arial" panose="020B0604020202020204" pitchFamily="34" charset="0"/>
              <a:buChar char="•"/>
            </a:pPr>
            <a:r>
              <a:rPr lang="en-US" sz="1500" b="0" i="0">
                <a:effectLst/>
                <a:latin typeface="merriweather" panose="00000500000000000000" pitchFamily="2" charset="0"/>
              </a:rPr>
              <a:t>Used to determine when an orchestration plan should execute. They are tied to a product and an action (such as Add, Modify, Disconnect, or </a:t>
            </a:r>
            <a:r>
              <a:rPr lang="en-US" sz="1500" b="0" i="0" err="1">
                <a:effectLst/>
                <a:latin typeface="merriweather" panose="00000500000000000000" pitchFamily="2" charset="0"/>
              </a:rPr>
              <a:t>NoChange</a:t>
            </a:r>
            <a:r>
              <a:rPr lang="en-US" sz="1500" b="0" i="0">
                <a:effectLst/>
                <a:latin typeface="merriweather" panose="00000500000000000000" pitchFamily="2" charset="0"/>
              </a:rPr>
              <a:t>). For example, execute </a:t>
            </a:r>
            <a:r>
              <a:rPr lang="en-US" sz="1500" b="0" i="1" err="1">
                <a:effectLst/>
                <a:latin typeface="Proxima Nova Light"/>
              </a:rPr>
              <a:t>ScheduleRouterInstall</a:t>
            </a:r>
            <a:r>
              <a:rPr lang="en-US" sz="1500" b="0" i="0">
                <a:effectLst/>
                <a:latin typeface="merriweather" panose="00000500000000000000" pitchFamily="2" charset="0"/>
              </a:rPr>
              <a:t> (plan) if </a:t>
            </a:r>
            <a:r>
              <a:rPr lang="en-US" sz="1500" b="0" i="1" err="1">
                <a:effectLst/>
                <a:latin typeface="Proxima Nova Light"/>
              </a:rPr>
              <a:t>HSRouter</a:t>
            </a:r>
            <a:r>
              <a:rPr lang="en-US" sz="1500" b="0" i="0">
                <a:effectLst/>
                <a:latin typeface="merriweather" panose="00000500000000000000" pitchFamily="2" charset="0"/>
              </a:rPr>
              <a:t> is added (action) to an order. Orchestration Scenarios optionally support sub-actions too.</a:t>
            </a:r>
          </a:p>
        </p:txBody>
      </p:sp>
    </p:spTree>
    <p:extLst>
      <p:ext uri="{BB962C8B-B14F-4D97-AF65-F5344CB8AC3E}">
        <p14:creationId xmlns:p14="http://schemas.microsoft.com/office/powerpoint/2010/main" val="72449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0DEB41-76B5-4A9C-B1B6-B5C53DA5EBB7}"/>
              </a:ext>
            </a:extLst>
          </p:cNvPr>
          <p:cNvSpPr>
            <a:spLocks noGrp="1"/>
          </p:cNvSpPr>
          <p:nvPr>
            <p:ph type="title"/>
          </p:nvPr>
        </p:nvSpPr>
        <p:spPr>
          <a:xfrm>
            <a:off x="492370" y="605896"/>
            <a:ext cx="3084844" cy="5646208"/>
          </a:xfrm>
        </p:spPr>
        <p:txBody>
          <a:bodyPr anchor="ctr">
            <a:normAutofit/>
          </a:bodyPr>
          <a:lstStyle/>
          <a:p>
            <a:r>
              <a:rPr lang="en-US" sz="3600" b="0" i="0">
                <a:solidFill>
                  <a:srgbClr val="FFFFFF"/>
                </a:solidFill>
                <a:effectLst/>
                <a:latin typeface="Proxima Nova Light"/>
              </a:rPr>
              <a:t>A best-in-class order management application is responsible for providing a number of key functions:</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8EB7A63-F23D-4458-A5D6-2AC0F90D18B0}"/>
              </a:ext>
            </a:extLst>
          </p:cNvPr>
          <p:cNvSpPr>
            <a:spLocks noGrp="1"/>
          </p:cNvSpPr>
          <p:nvPr>
            <p:ph idx="1"/>
          </p:nvPr>
        </p:nvSpPr>
        <p:spPr>
          <a:xfrm>
            <a:off x="4742016" y="605896"/>
            <a:ext cx="6413663" cy="5646208"/>
          </a:xfrm>
        </p:spPr>
        <p:txBody>
          <a:bodyPr anchor="ctr">
            <a:normAutofit/>
          </a:bodyPr>
          <a:lstStyle/>
          <a:p>
            <a:pPr fontAlgn="base">
              <a:buFont typeface="Arial" panose="020B0604020202020204" pitchFamily="34" charset="0"/>
              <a:buChar char="•"/>
            </a:pPr>
            <a:r>
              <a:rPr lang="en-US" sz="1600" b="1" i="0">
                <a:effectLst/>
                <a:latin typeface="Proxima Nova Light"/>
              </a:rPr>
              <a:t>Validation of Orders:</a:t>
            </a:r>
            <a:r>
              <a:rPr lang="en-US" sz="1600" b="0" i="0">
                <a:effectLst/>
                <a:latin typeface="merriweather" panose="00000500000000000000" pitchFamily="2" charset="0"/>
              </a:rPr>
              <a:t> It should provide two types of validation:</a:t>
            </a:r>
            <a:br>
              <a:rPr lang="en-US" sz="1600" b="0" i="0">
                <a:effectLst/>
                <a:latin typeface="merriweather" panose="00000500000000000000" pitchFamily="2" charset="0"/>
              </a:rPr>
            </a:br>
            <a:r>
              <a:rPr lang="en-US" sz="1600" b="0" i="0">
                <a:effectLst/>
                <a:latin typeface="merriweather" panose="00000500000000000000" pitchFamily="2" charset="0"/>
              </a:rPr>
              <a:t>First, the application should ensure that the order is properly structured (we refer to this as syntactical validation).</a:t>
            </a:r>
            <a:br>
              <a:rPr lang="en-US" sz="1600" b="0" i="0">
                <a:effectLst/>
                <a:latin typeface="merriweather" panose="00000500000000000000" pitchFamily="2" charset="0"/>
              </a:rPr>
            </a:br>
            <a:r>
              <a:rPr lang="en-US" sz="1600" b="0" i="0">
                <a:effectLst/>
                <a:latin typeface="merriweather" panose="00000500000000000000" pitchFamily="2" charset="0"/>
              </a:rPr>
              <a:t>Second, it should ensure that the products and services on the order are allowed to be fulfilled (we refer to this as commercial validation). To create this validation, we’ll use the business rules we define in the shared product catalog.</a:t>
            </a:r>
            <a:endParaRPr lang="en-US" sz="1600" b="0" i="0">
              <a:effectLst/>
              <a:latin typeface="lato" panose="020F0502020204030203" pitchFamily="34" charset="0"/>
            </a:endParaRPr>
          </a:p>
          <a:p>
            <a:pPr fontAlgn="base">
              <a:buFont typeface="Arial" panose="020B0604020202020204" pitchFamily="34" charset="0"/>
              <a:buChar char="•"/>
            </a:pPr>
            <a:r>
              <a:rPr lang="en-US" sz="1600" b="1" i="0">
                <a:effectLst/>
                <a:latin typeface="Proxima Nova Light"/>
              </a:rPr>
              <a:t>Decomposition of Orders:</a:t>
            </a:r>
            <a:r>
              <a:rPr lang="en-US" sz="1600" b="0" i="0">
                <a:effectLst/>
                <a:latin typeface="merriweather" panose="00000500000000000000" pitchFamily="2" charset="0"/>
              </a:rPr>
              <a:t> It should convert commercial order information into technical order information.  Here again, we’ll use the rules provided in the shared product catalog.</a:t>
            </a:r>
            <a:endParaRPr lang="en-US" sz="1600" b="0" i="0">
              <a:effectLst/>
              <a:latin typeface="lato" panose="020F0502020204030203" pitchFamily="34" charset="0"/>
            </a:endParaRPr>
          </a:p>
          <a:p>
            <a:pPr fontAlgn="base">
              <a:buFont typeface="Arial" panose="020B0604020202020204" pitchFamily="34" charset="0"/>
              <a:buChar char="•"/>
            </a:pPr>
            <a:r>
              <a:rPr lang="en-US" sz="1600" b="1" i="0">
                <a:effectLst/>
                <a:latin typeface="Proxima Nova Light"/>
              </a:rPr>
              <a:t>Communication with Fulfillment Systems: </a:t>
            </a:r>
            <a:r>
              <a:rPr lang="en-US" sz="1600" b="0" i="0">
                <a:effectLst/>
                <a:latin typeface="merriweather" panose="00000500000000000000" pitchFamily="2" charset="0"/>
              </a:rPr>
              <a:t>The application should communicate with fulfillment systems to send and receive information in the correct sequence.</a:t>
            </a:r>
            <a:endParaRPr lang="en-US" sz="1600" b="0" i="0">
              <a:effectLst/>
              <a:latin typeface="lato" panose="020F0502020204030203" pitchFamily="34" charset="0"/>
            </a:endParaRPr>
          </a:p>
          <a:p>
            <a:pPr fontAlgn="base">
              <a:buFont typeface="Arial" panose="020B0604020202020204" pitchFamily="34" charset="0"/>
              <a:buChar char="•"/>
            </a:pPr>
            <a:r>
              <a:rPr lang="en-US" sz="1600" b="1" i="0">
                <a:effectLst/>
                <a:latin typeface="Proxima Nova Light"/>
              </a:rPr>
              <a:t>Manage Fulfillment Lifecycle and Notifications:</a:t>
            </a:r>
            <a:r>
              <a:rPr lang="en-US" sz="1600" b="0" i="0">
                <a:effectLst/>
                <a:latin typeface="merriweather" panose="00000500000000000000" pitchFamily="2" charset="0"/>
              </a:rPr>
              <a:t> It should manage the entire order lifecycle, providing notifications for events and handling errors that occur.</a:t>
            </a:r>
            <a:endParaRPr lang="en-US" sz="1600" b="0" i="0">
              <a:effectLst/>
              <a:latin typeface="lato" panose="020F0502020204030203" pitchFamily="34" charset="0"/>
            </a:endParaRPr>
          </a:p>
          <a:p>
            <a:pPr fontAlgn="base">
              <a:buFont typeface="Arial" panose="020B0604020202020204" pitchFamily="34" charset="0"/>
              <a:buChar char="•"/>
            </a:pPr>
            <a:r>
              <a:rPr lang="en-US" sz="1600" b="1" i="0">
                <a:effectLst/>
                <a:latin typeface="Proxima Nova Light"/>
              </a:rPr>
              <a:t>Zero-touch vs. Manually Driven:</a:t>
            </a:r>
            <a:r>
              <a:rPr lang="en-US" sz="1600" b="0" i="0">
                <a:effectLst/>
                <a:latin typeface="merriweather" panose="00000500000000000000" pitchFamily="2" charset="0"/>
              </a:rPr>
              <a:t> A best-in-class order management application should find the right balance between manual and automated tasks, to maximize accuracy and efficiency.</a:t>
            </a:r>
          </a:p>
        </p:txBody>
      </p:sp>
    </p:spTree>
    <p:extLst>
      <p:ext uri="{BB962C8B-B14F-4D97-AF65-F5344CB8AC3E}">
        <p14:creationId xmlns:p14="http://schemas.microsoft.com/office/powerpoint/2010/main" val="3509313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6FF20C-A65A-4FF8-9EEB-ADEBD829E9F9}"/>
              </a:ext>
            </a:extLst>
          </p:cNvPr>
          <p:cNvSpPr>
            <a:spLocks noGrp="1"/>
          </p:cNvSpPr>
          <p:nvPr>
            <p:ph type="title"/>
          </p:nvPr>
        </p:nvSpPr>
        <p:spPr>
          <a:xfrm>
            <a:off x="492370" y="516835"/>
            <a:ext cx="3084844" cy="5772840"/>
          </a:xfrm>
        </p:spPr>
        <p:txBody>
          <a:bodyPr anchor="ctr">
            <a:normAutofit/>
          </a:bodyPr>
          <a:lstStyle/>
          <a:p>
            <a:r>
              <a:rPr lang="en-US" sz="3300" b="1" i="0">
                <a:solidFill>
                  <a:srgbClr val="FFFFFF"/>
                </a:solidFill>
                <a:effectLst/>
                <a:latin typeface="Proxima Nova SemiBold"/>
              </a:rPr>
              <a:t>Types of Orchestration Item Definitions</a:t>
            </a:r>
            <a:endParaRPr lang="en-US" sz="330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B681024-9EDD-7D0B-7568-15A588239F67}"/>
              </a:ext>
            </a:extLst>
          </p:cNvPr>
          <p:cNvGraphicFramePr>
            <a:graphicFrameLocks noGrp="1"/>
          </p:cNvGraphicFramePr>
          <p:nvPr>
            <p:ph idx="1"/>
            <p:extLst>
              <p:ext uri="{D42A27DB-BD31-4B8C-83A1-F6EECF244321}">
                <p14:modId xmlns:p14="http://schemas.microsoft.com/office/powerpoint/2010/main" val="224352222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930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A65763-ACFB-4F61-A6C8-932F6BDAB739}"/>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Proxima Nova SemiBold"/>
              </a:rPr>
              <a:t>High Level View</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34BDD7A-40FF-46BE-A1A7-5ADC9BDE4900}"/>
              </a:ext>
            </a:extLst>
          </p:cNvPr>
          <p:cNvSpPr>
            <a:spLocks noGrp="1"/>
          </p:cNvSpPr>
          <p:nvPr>
            <p:ph idx="1"/>
          </p:nvPr>
        </p:nvSpPr>
        <p:spPr>
          <a:xfrm>
            <a:off x="4742016" y="605896"/>
            <a:ext cx="6413663" cy="5646208"/>
          </a:xfrm>
        </p:spPr>
        <p:txBody>
          <a:bodyPr anchor="ctr">
            <a:normAutofit/>
          </a:bodyPr>
          <a:lstStyle/>
          <a:p>
            <a:pPr fontAlgn="base">
              <a:buFont typeface="Arial" panose="020B0604020202020204" pitchFamily="34" charset="0"/>
              <a:buChar char="•"/>
            </a:pPr>
            <a:r>
              <a:rPr lang="en-US" sz="1100" b="1" i="0">
                <a:effectLst/>
                <a:latin typeface="Proxima Nova Light"/>
              </a:rPr>
              <a:t>Color coded status</a:t>
            </a:r>
            <a:r>
              <a:rPr lang="en-US" sz="1100" b="0" i="0">
                <a:effectLst/>
                <a:latin typeface="Proxima Nova Light"/>
              </a:rPr>
              <a:t>- Each task is represented by a color coded card in the plan view. The colors of the card depict the current status. </a:t>
            </a:r>
          </a:p>
          <a:p>
            <a:pPr marL="742950" lvl="1" indent="-285750" fontAlgn="base">
              <a:buFont typeface="Arial" panose="020B0604020202020204" pitchFamily="34" charset="0"/>
              <a:buChar char="•"/>
            </a:pPr>
            <a:r>
              <a:rPr lang="en-US" sz="1100" b="1" i="0">
                <a:effectLst/>
                <a:latin typeface="Proxima Nova Light"/>
              </a:rPr>
              <a:t>Green</a:t>
            </a:r>
            <a:r>
              <a:rPr lang="en-US" sz="1100" b="0" i="0">
                <a:effectLst/>
                <a:latin typeface="Proxima Nova Light"/>
              </a:rPr>
              <a:t> - Completed</a:t>
            </a:r>
          </a:p>
          <a:p>
            <a:pPr marL="742950" lvl="1" indent="-285750" fontAlgn="base">
              <a:buFont typeface="Arial" panose="020B0604020202020204" pitchFamily="34" charset="0"/>
              <a:buChar char="•"/>
            </a:pPr>
            <a:r>
              <a:rPr lang="en-US" sz="1100" b="1" i="0">
                <a:effectLst/>
                <a:latin typeface="Proxima Nova Light"/>
              </a:rPr>
              <a:t>Blue</a:t>
            </a:r>
            <a:r>
              <a:rPr lang="en-US" sz="1100" b="0" i="0">
                <a:effectLst/>
                <a:latin typeface="Proxima Nova Light"/>
              </a:rPr>
              <a:t> - Ready</a:t>
            </a:r>
          </a:p>
          <a:p>
            <a:pPr marL="742950" lvl="1" indent="-285750" fontAlgn="base">
              <a:buFont typeface="Arial" panose="020B0604020202020204" pitchFamily="34" charset="0"/>
              <a:buChar char="•"/>
            </a:pPr>
            <a:r>
              <a:rPr lang="en-US" sz="1100" b="1" i="0">
                <a:effectLst/>
                <a:latin typeface="Proxima Nova Light"/>
              </a:rPr>
              <a:t>Light Gray</a:t>
            </a:r>
            <a:r>
              <a:rPr lang="en-US" sz="1100" b="0" i="0">
                <a:effectLst/>
                <a:latin typeface="Proxima Nova Light"/>
              </a:rPr>
              <a:t> - Pending</a:t>
            </a:r>
          </a:p>
          <a:p>
            <a:pPr marL="742950" lvl="1" indent="-285750" fontAlgn="base">
              <a:buFont typeface="Arial" panose="020B0604020202020204" pitchFamily="34" charset="0"/>
              <a:buChar char="•"/>
            </a:pPr>
            <a:r>
              <a:rPr lang="en-US" sz="1100" b="1" i="0">
                <a:effectLst/>
                <a:latin typeface="Proxima Nova Light"/>
              </a:rPr>
              <a:t>Dark Gray</a:t>
            </a:r>
            <a:r>
              <a:rPr lang="en-US" sz="1100" b="0" i="0">
                <a:effectLst/>
                <a:latin typeface="Proxima Nova Light"/>
              </a:rPr>
              <a:t> - Skipped </a:t>
            </a:r>
          </a:p>
          <a:p>
            <a:pPr marL="742950" lvl="1" indent="-285750" fontAlgn="base">
              <a:buFont typeface="Arial" panose="020B0604020202020204" pitchFamily="34" charset="0"/>
              <a:buChar char="•"/>
            </a:pPr>
            <a:r>
              <a:rPr lang="en-US" sz="1100" b="1" i="0">
                <a:effectLst/>
                <a:latin typeface="Proxima Nova Light"/>
              </a:rPr>
              <a:t>Red</a:t>
            </a:r>
            <a:r>
              <a:rPr lang="en-US" sz="1100" b="0" i="0">
                <a:effectLst/>
                <a:latin typeface="Proxima Nova Light"/>
              </a:rPr>
              <a:t> - Failed</a:t>
            </a:r>
          </a:p>
          <a:p>
            <a:pPr marL="742950" lvl="1" indent="-285750" fontAlgn="base">
              <a:buFont typeface="Arial" panose="020B0604020202020204" pitchFamily="34" charset="0"/>
              <a:buChar char="•"/>
            </a:pPr>
            <a:endParaRPr lang="en-US" sz="1100" b="0" i="0">
              <a:effectLst/>
              <a:latin typeface="Proxima Nova Light"/>
            </a:endParaRPr>
          </a:p>
          <a:p>
            <a:pPr fontAlgn="base">
              <a:buFont typeface="Arial" panose="020B0604020202020204" pitchFamily="34" charset="0"/>
              <a:buChar char="•"/>
            </a:pPr>
            <a:r>
              <a:rPr lang="en-US" sz="1100" b="1" i="0" err="1">
                <a:effectLst/>
                <a:latin typeface="Proxima Nova Light"/>
              </a:rPr>
              <a:t>Swimlanes</a:t>
            </a:r>
            <a:r>
              <a:rPr lang="en-US" sz="1100" b="0" i="0">
                <a:effectLst/>
                <a:latin typeface="Proxima Nova Light"/>
              </a:rPr>
              <a:t> - Horizontal grouping of items in the plan. Each Orchestration Plan Definition is depicted by a swim lane, and typically represents a single downstream system for order fulfillment. (Billing, Activation, etc.) Often, there is an end-to-end plan that organizes or invokes other orchestration plan definitions, which creates multiple swim lanes. </a:t>
            </a:r>
          </a:p>
          <a:p>
            <a:pPr fontAlgn="base">
              <a:buFont typeface="Arial" panose="020B0604020202020204" pitchFamily="34" charset="0"/>
              <a:buChar char="•"/>
            </a:pPr>
            <a:endParaRPr lang="en-US" sz="1100" b="1" i="0">
              <a:effectLst/>
              <a:latin typeface="Proxima Nova Light"/>
            </a:endParaRPr>
          </a:p>
          <a:p>
            <a:pPr fontAlgn="base">
              <a:buFont typeface="Arial" panose="020B0604020202020204" pitchFamily="34" charset="0"/>
              <a:buChar char="•"/>
            </a:pPr>
            <a:r>
              <a:rPr lang="en-US" sz="1100" b="1" i="0">
                <a:effectLst/>
                <a:latin typeface="Proxima Nova Light"/>
              </a:rPr>
              <a:t>Types of Tasks</a:t>
            </a:r>
            <a:r>
              <a:rPr lang="en-US" sz="1100" b="0" i="0">
                <a:effectLst/>
                <a:latin typeface="Proxima Nova Light"/>
              </a:rPr>
              <a:t> - Notice below each task name in the card header is the type of task. The example plan includes Milestones, Manual Tasks, Auto Tasks, and Callouts. (A Push Event is not in the example plan, but is part of a hands-on exercise.)</a:t>
            </a:r>
          </a:p>
          <a:p>
            <a:pPr fontAlgn="base">
              <a:buFont typeface="Arial" panose="020B0604020202020204" pitchFamily="34" charset="0"/>
              <a:buChar char="•"/>
            </a:pPr>
            <a:endParaRPr lang="en-US" sz="1100" b="1" i="0">
              <a:effectLst/>
              <a:latin typeface="Proxima Nova Light"/>
            </a:endParaRPr>
          </a:p>
          <a:p>
            <a:pPr fontAlgn="base">
              <a:buFont typeface="Arial" panose="020B0604020202020204" pitchFamily="34" charset="0"/>
              <a:buChar char="•"/>
            </a:pPr>
            <a:r>
              <a:rPr lang="en-US" sz="1100" b="1" i="0">
                <a:effectLst/>
                <a:latin typeface="Proxima Nova Light"/>
              </a:rPr>
              <a:t>Dependencies</a:t>
            </a:r>
            <a:r>
              <a:rPr lang="en-US" sz="1100" b="0" i="0">
                <a:effectLst/>
                <a:latin typeface="Proxima Nova Light"/>
              </a:rPr>
              <a:t> - Lines connecting cards show dependencies, such as tasks that depend on the completion of other tasks before they can begin. When you hover over a task in the Orchestration Plan view, the dependencies for that task are highlighted in re</a:t>
            </a:r>
          </a:p>
        </p:txBody>
      </p:sp>
    </p:spTree>
    <p:extLst>
      <p:ext uri="{BB962C8B-B14F-4D97-AF65-F5344CB8AC3E}">
        <p14:creationId xmlns:p14="http://schemas.microsoft.com/office/powerpoint/2010/main" val="3286080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6072B6-D829-492B-B722-0C6125F08F5A}"/>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Proxima Nova SemiBold"/>
              </a:rPr>
              <a:t>Conditions</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7FA0362-9890-43C7-97B1-D26547404253}"/>
              </a:ext>
            </a:extLst>
          </p:cNvPr>
          <p:cNvSpPr>
            <a:spLocks noGrp="1"/>
          </p:cNvSpPr>
          <p:nvPr>
            <p:ph idx="1"/>
          </p:nvPr>
        </p:nvSpPr>
        <p:spPr>
          <a:xfrm>
            <a:off x="4742016" y="605896"/>
            <a:ext cx="6413663" cy="5646208"/>
          </a:xfrm>
        </p:spPr>
        <p:txBody>
          <a:bodyPr anchor="ctr">
            <a:normAutofit/>
          </a:bodyPr>
          <a:lstStyle/>
          <a:p>
            <a:pPr>
              <a:buFont typeface="Arial" panose="020B0604020202020204" pitchFamily="34" charset="0"/>
              <a:buChar char="•"/>
            </a:pPr>
            <a:r>
              <a:rPr lang="en-US" b="0" i="0">
                <a:effectLst/>
                <a:latin typeface="Proxima Nova Light"/>
              </a:rPr>
              <a:t>Orchestration provides two types of conditions to assist with the control of order fulfilment.</a:t>
            </a:r>
          </a:p>
          <a:p>
            <a:pPr>
              <a:buFont typeface="Arial" panose="020B0604020202020204" pitchFamily="34" charset="0"/>
              <a:buChar char="•"/>
            </a:pPr>
            <a:endParaRPr lang="en-US" b="0" i="0">
              <a:effectLst/>
              <a:latin typeface="Proxima Nova Light"/>
            </a:endParaRPr>
          </a:p>
          <a:p>
            <a:pPr lvl="1" fontAlgn="base">
              <a:buFont typeface="Arial" panose="020B0604020202020204" pitchFamily="34" charset="0"/>
              <a:buChar char="•"/>
            </a:pPr>
            <a:r>
              <a:rPr lang="en-US" b="1" i="0">
                <a:effectLst/>
                <a:latin typeface="Proxima Nova SemiBold"/>
              </a:rPr>
              <a:t>Orchestration Item Definition Conditions</a:t>
            </a:r>
            <a:endParaRPr lang="en-US" b="1" i="0">
              <a:effectLst/>
              <a:latin typeface="merriweather" panose="00000500000000000000" pitchFamily="2" charset="0"/>
            </a:endParaRPr>
          </a:p>
          <a:p>
            <a:pPr lvl="2" fontAlgn="base">
              <a:buFont typeface="Arial" panose="020B0604020202020204" pitchFamily="34" charset="0"/>
              <a:buChar char="•"/>
            </a:pPr>
            <a:r>
              <a:rPr lang="en-US" b="0" i="0">
                <a:effectLst/>
                <a:latin typeface="merriweather" panose="00000500000000000000" pitchFamily="2" charset="0"/>
              </a:rPr>
              <a:t>Orchestration Item Definition conditions control whether the task should execute if the condition is met, or skipped if the condition is not met.</a:t>
            </a:r>
          </a:p>
          <a:p>
            <a:pPr lvl="1" fontAlgn="base">
              <a:buFont typeface="Arial" panose="020B0604020202020204" pitchFamily="34" charset="0"/>
              <a:buChar char="•"/>
            </a:pPr>
            <a:endParaRPr lang="en-US" b="1" i="0">
              <a:effectLst/>
              <a:latin typeface="Proxima Nova SemiBold"/>
            </a:endParaRPr>
          </a:p>
          <a:p>
            <a:pPr lvl="1" fontAlgn="base">
              <a:buFont typeface="Arial" panose="020B0604020202020204" pitchFamily="34" charset="0"/>
              <a:buChar char="•"/>
            </a:pPr>
            <a:r>
              <a:rPr lang="en-US" b="1" i="0">
                <a:effectLst/>
                <a:latin typeface="Proxima Nova SemiBold"/>
              </a:rPr>
              <a:t>Orchestration Scenario Conditions</a:t>
            </a:r>
            <a:endParaRPr lang="en-US" b="1">
              <a:latin typeface="merriweather" panose="00000500000000000000" pitchFamily="2" charset="0"/>
            </a:endParaRPr>
          </a:p>
          <a:p>
            <a:pPr lvl="2" fontAlgn="base">
              <a:buFont typeface="Arial" panose="020B0604020202020204" pitchFamily="34" charset="0"/>
              <a:buChar char="•"/>
            </a:pPr>
            <a:r>
              <a:rPr lang="en-US" b="0" i="0">
                <a:effectLst/>
                <a:latin typeface="merriweather" panose="00000500000000000000" pitchFamily="2" charset="0"/>
              </a:rPr>
              <a:t>Thus far, you have seen orchestration scenarios used to determine when an orchestration plan should execute based solely on a product, and an action (or actions). However, you can also specify conditions. One or more conditions can be specified that examine the product attribute or field against values you specify. This provides finer grain control over the scenarios and thus the presence of the orchestration plan </a:t>
            </a:r>
            <a:r>
              <a:rPr lang="en-US" b="0" i="0" err="1">
                <a:effectLst/>
                <a:latin typeface="merriweather" panose="00000500000000000000" pitchFamily="2" charset="0"/>
              </a:rPr>
              <a:t>swimlanes</a:t>
            </a:r>
            <a:r>
              <a:rPr lang="en-US" b="0" i="0">
                <a:effectLst/>
                <a:latin typeface="merriweather" panose="00000500000000000000" pitchFamily="2" charset="0"/>
              </a:rPr>
              <a:t> on the generated orchestration plan.</a:t>
            </a:r>
          </a:p>
        </p:txBody>
      </p:sp>
    </p:spTree>
    <p:extLst>
      <p:ext uri="{BB962C8B-B14F-4D97-AF65-F5344CB8AC3E}">
        <p14:creationId xmlns:p14="http://schemas.microsoft.com/office/powerpoint/2010/main" val="2328611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3CF034-9876-4280-9E54-8C5A94B1745E}"/>
              </a:ext>
            </a:extLst>
          </p:cNvPr>
          <p:cNvSpPr>
            <a:spLocks noGrp="1"/>
          </p:cNvSpPr>
          <p:nvPr>
            <p:ph type="title"/>
          </p:nvPr>
        </p:nvSpPr>
        <p:spPr>
          <a:xfrm>
            <a:off x="492370" y="605896"/>
            <a:ext cx="3084844" cy="5646208"/>
          </a:xfrm>
        </p:spPr>
        <p:txBody>
          <a:bodyPr anchor="ctr">
            <a:normAutofit/>
          </a:bodyPr>
          <a:lstStyle/>
          <a:p>
            <a:r>
              <a:rPr lang="en-US" sz="3100" b="1" i="0">
                <a:solidFill>
                  <a:srgbClr val="FFFFFF"/>
                </a:solidFill>
                <a:effectLst/>
                <a:latin typeface="Proxima Nova SemiBold"/>
              </a:rPr>
              <a:t>Understanding Orchestration Plans</a:t>
            </a:r>
            <a:endParaRPr lang="en-US"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A68A736-00E4-4240-AD00-66B4D47FD254}"/>
              </a:ext>
            </a:extLst>
          </p:cNvPr>
          <p:cNvSpPr>
            <a:spLocks noGrp="1"/>
          </p:cNvSpPr>
          <p:nvPr>
            <p:ph idx="1"/>
          </p:nvPr>
        </p:nvSpPr>
        <p:spPr>
          <a:xfrm>
            <a:off x="4742016" y="605896"/>
            <a:ext cx="6413663" cy="5646208"/>
          </a:xfrm>
        </p:spPr>
        <p:txBody>
          <a:bodyPr anchor="ctr">
            <a:normAutofit/>
          </a:bodyPr>
          <a:lstStyle/>
          <a:p>
            <a:r>
              <a:rPr lang="en-US" b="0" i="0">
                <a:effectLst/>
                <a:latin typeface="Proxima Nova Light"/>
              </a:rPr>
              <a:t>Orchestration Plans are automatically, dynamically generated when an order is decomposed. The mechanism that triggers the generation and execution of a new plan is the Orchestration Scenario. The Orchestration Scenario is tied to a product (usually a technical product such as a specific router, modem, or installation service), and an action (such as Add, Modify or Disconnect).</a:t>
            </a:r>
            <a:endParaRPr lang="en-US" dirty="0"/>
          </a:p>
        </p:txBody>
      </p:sp>
    </p:spTree>
    <p:extLst>
      <p:ext uri="{BB962C8B-B14F-4D97-AF65-F5344CB8AC3E}">
        <p14:creationId xmlns:p14="http://schemas.microsoft.com/office/powerpoint/2010/main" val="1263672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14220E-9101-47C4-88ED-E31B12781143}"/>
              </a:ext>
            </a:extLst>
          </p:cNvPr>
          <p:cNvSpPr>
            <a:spLocks noGrp="1"/>
          </p:cNvSpPr>
          <p:nvPr>
            <p:ph type="title"/>
          </p:nvPr>
        </p:nvSpPr>
        <p:spPr>
          <a:xfrm>
            <a:off x="492370" y="605896"/>
            <a:ext cx="3084844" cy="5646208"/>
          </a:xfrm>
        </p:spPr>
        <p:txBody>
          <a:bodyPr anchor="ctr">
            <a:normAutofit/>
          </a:bodyPr>
          <a:lstStyle/>
          <a:p>
            <a:r>
              <a:rPr lang="en-US" sz="3300" b="0" i="0">
                <a:solidFill>
                  <a:srgbClr val="FFFFFF"/>
                </a:solidFill>
                <a:effectLst/>
                <a:latin typeface="Proxima Nova Light"/>
              </a:rPr>
              <a:t>Clicking the Start Order (Milestone) task, drills down and reveals the Details tab for that specific Orchestration Plan Item. Notice the following:</a:t>
            </a:r>
            <a:endParaRPr lang="en-US" sz="33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78DA4B0-E4DD-4862-BD39-82899FDCDC46}"/>
              </a:ext>
            </a:extLst>
          </p:cNvPr>
          <p:cNvSpPr>
            <a:spLocks noGrp="1"/>
          </p:cNvSpPr>
          <p:nvPr>
            <p:ph idx="1"/>
          </p:nvPr>
        </p:nvSpPr>
        <p:spPr>
          <a:xfrm>
            <a:off x="4742016" y="605896"/>
            <a:ext cx="6413663" cy="5646208"/>
          </a:xfrm>
        </p:spPr>
        <p:txBody>
          <a:bodyPr anchor="ctr">
            <a:normAutofit/>
          </a:bodyPr>
          <a:lstStyle/>
          <a:p>
            <a:pPr fontAlgn="base">
              <a:buFont typeface="Arial" panose="020B0604020202020204" pitchFamily="34" charset="0"/>
              <a:buChar char="•"/>
            </a:pPr>
            <a:r>
              <a:rPr lang="en-US" b="0" i="0">
                <a:effectLst/>
                <a:latin typeface="Proxima Nova Light"/>
              </a:rPr>
              <a:t>Link to the orchestration plan (Plan0000039)</a:t>
            </a:r>
          </a:p>
          <a:p>
            <a:pPr fontAlgn="base">
              <a:buFont typeface="Arial" panose="020B0604020202020204" pitchFamily="34" charset="0"/>
              <a:buChar char="•"/>
            </a:pPr>
            <a:r>
              <a:rPr lang="en-US" b="0" i="0">
                <a:effectLst/>
                <a:latin typeface="Proxima Nova Light"/>
              </a:rPr>
              <a:t>Task State (Completed, which is confirmed by the </a:t>
            </a:r>
            <a:r>
              <a:rPr lang="en-US" b="1" i="0">
                <a:effectLst/>
                <a:latin typeface="Proxima Nova Light"/>
              </a:rPr>
              <a:t>green</a:t>
            </a:r>
            <a:r>
              <a:rPr lang="en-US" b="0" i="0">
                <a:effectLst/>
                <a:latin typeface="Proxima Nova Light"/>
              </a:rPr>
              <a:t> color of the Start Order tile)</a:t>
            </a:r>
          </a:p>
          <a:p>
            <a:pPr fontAlgn="base">
              <a:buFont typeface="Arial" panose="020B0604020202020204" pitchFamily="34" charset="0"/>
              <a:buChar char="•"/>
            </a:pPr>
            <a:r>
              <a:rPr lang="en-US" b="0" i="0">
                <a:effectLst/>
                <a:latin typeface="Proxima Nova Light"/>
              </a:rPr>
              <a:t>Four orchestration queues are created for you during the managed package installation. The Start Order task was assigned to Queue 1. (Other tasks in the same plan can get assigned randomly to different queues for processing.)</a:t>
            </a:r>
          </a:p>
          <a:p>
            <a:pPr fontAlgn="base">
              <a:buFont typeface="Arial" panose="020B0604020202020204" pitchFamily="34" charset="0"/>
              <a:buChar char="•"/>
            </a:pPr>
            <a:r>
              <a:rPr lang="en-US" b="0" i="0">
                <a:effectLst/>
                <a:latin typeface="Proxima Nova Light"/>
              </a:rPr>
              <a:t>The Fulfillment Request (FR) from the decomposition is also displayed and can be drilled down on for more information.</a:t>
            </a:r>
          </a:p>
          <a:p>
            <a:pPr fontAlgn="base">
              <a:buFont typeface="Arial" panose="020B0604020202020204" pitchFamily="34" charset="0"/>
              <a:buChar char="•"/>
            </a:pPr>
            <a:r>
              <a:rPr lang="en-US" b="0" i="0">
                <a:effectLst/>
                <a:latin typeface="Proxima Nova Light"/>
              </a:rPr>
              <a:t>Additional information can be accessed easily using the blue hyperlinks, improving the user experience.</a:t>
            </a:r>
          </a:p>
          <a:p>
            <a:endParaRPr lang="en-US" dirty="0"/>
          </a:p>
        </p:txBody>
      </p:sp>
    </p:spTree>
    <p:extLst>
      <p:ext uri="{BB962C8B-B14F-4D97-AF65-F5344CB8AC3E}">
        <p14:creationId xmlns:p14="http://schemas.microsoft.com/office/powerpoint/2010/main" val="920988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6416117-9ECD-4A80-A9F4-39F6BC9DF8D3}"/>
              </a:ext>
            </a:extLst>
          </p:cNvPr>
          <p:cNvSpPr>
            <a:spLocks noGrp="1"/>
          </p:cNvSpPr>
          <p:nvPr>
            <p:ph type="title"/>
          </p:nvPr>
        </p:nvSpPr>
        <p:spPr>
          <a:xfrm>
            <a:off x="492370" y="605896"/>
            <a:ext cx="3084844" cy="5646208"/>
          </a:xfrm>
        </p:spPr>
        <p:txBody>
          <a:bodyPr anchor="ctr">
            <a:normAutofit/>
          </a:bodyPr>
          <a:lstStyle/>
          <a:p>
            <a:r>
              <a:rPr lang="en-US" sz="3300" b="0" i="0">
                <a:solidFill>
                  <a:srgbClr val="FFFFFF"/>
                </a:solidFill>
                <a:effectLst/>
                <a:latin typeface="Proxima Nova Light"/>
              </a:rPr>
              <a:t>Drilling down on the example Delivery Plan Manual Task shows a few new bits of information (highlighted in </a:t>
            </a:r>
            <a:r>
              <a:rPr lang="en-US" sz="3300" b="1" i="0">
                <a:solidFill>
                  <a:srgbClr val="FFFFFF"/>
                </a:solidFill>
                <a:effectLst/>
                <a:latin typeface="Proxima Nova Light"/>
              </a:rPr>
              <a:t>red</a:t>
            </a:r>
            <a:r>
              <a:rPr lang="en-US" sz="3300" b="0" i="0">
                <a:solidFill>
                  <a:srgbClr val="FFFFFF"/>
                </a:solidFill>
                <a:effectLst/>
                <a:latin typeface="Proxima Nova Light"/>
              </a:rPr>
              <a:t> in the screen shot above).</a:t>
            </a:r>
            <a:endParaRPr lang="en-US" sz="33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16B68FE-61E2-4D95-8C76-EA71943DF0D0}"/>
              </a:ext>
            </a:extLst>
          </p:cNvPr>
          <p:cNvSpPr>
            <a:spLocks noGrp="1"/>
          </p:cNvSpPr>
          <p:nvPr>
            <p:ph idx="1"/>
          </p:nvPr>
        </p:nvSpPr>
        <p:spPr>
          <a:xfrm>
            <a:off x="4742016" y="605896"/>
            <a:ext cx="6413663" cy="5646208"/>
          </a:xfrm>
        </p:spPr>
        <p:txBody>
          <a:bodyPr anchor="ctr">
            <a:normAutofit/>
          </a:bodyPr>
          <a:lstStyle/>
          <a:p>
            <a:pPr fontAlgn="base">
              <a:buFont typeface="Arial" panose="020B0604020202020204" pitchFamily="34" charset="0"/>
              <a:buChar char="•"/>
            </a:pPr>
            <a:r>
              <a:rPr lang="en-US" b="0" i="0">
                <a:effectLst/>
                <a:latin typeface="Proxima Nova Light"/>
              </a:rPr>
              <a:t>A different Orchestration Queue assignment (Queue 2)</a:t>
            </a:r>
          </a:p>
          <a:p>
            <a:pPr fontAlgn="base">
              <a:buFont typeface="Arial" panose="020B0604020202020204" pitchFamily="34" charset="0"/>
              <a:buChar char="•"/>
            </a:pPr>
            <a:r>
              <a:rPr lang="en-US" b="0" i="0">
                <a:effectLst/>
                <a:latin typeface="Proxima Nova Light"/>
              </a:rPr>
              <a:t>A different State (Ready, as shown in the </a:t>
            </a:r>
            <a:r>
              <a:rPr lang="en-US" b="1" i="0">
                <a:effectLst/>
                <a:latin typeface="Proxima Nova Light"/>
              </a:rPr>
              <a:t>blue</a:t>
            </a:r>
            <a:r>
              <a:rPr lang="en-US" b="0" i="0">
                <a:effectLst/>
                <a:latin typeface="Proxima Nova Light"/>
              </a:rPr>
              <a:t> Delivery Plan tile)</a:t>
            </a:r>
          </a:p>
          <a:p>
            <a:pPr fontAlgn="base">
              <a:buFont typeface="Arial" panose="020B0604020202020204" pitchFamily="34" charset="0"/>
              <a:buChar char="•"/>
            </a:pPr>
            <a:r>
              <a:rPr lang="en-US" b="0" i="0">
                <a:effectLst/>
                <a:latin typeface="Proxima Nova Light"/>
              </a:rPr>
              <a:t>Manual Tasks are assigned to administrator created Manual Queues. (Operations queue in this example. Manual Tasks and Manual Queues are covered in more detail in a later module.)</a:t>
            </a:r>
          </a:p>
          <a:p>
            <a:pPr fontAlgn="base">
              <a:buFont typeface="Arial" panose="020B0604020202020204" pitchFamily="34" charset="0"/>
              <a:buChar char="•"/>
            </a:pPr>
            <a:r>
              <a:rPr lang="en-US" b="0" i="0">
                <a:effectLst/>
                <a:latin typeface="Proxima Nova Light"/>
              </a:rPr>
              <a:t>The Related tab shows dependencies. For Delivery Plan, there are none. However, drilling down on the Credit Card Check tile would show a dependency (on completion of Delivery Plan). Also notice that red segments indicate dependencies when viewing the tiles in the actual orchestration plan. (Dependencies are covered in a later module as well.)</a:t>
            </a:r>
          </a:p>
          <a:p>
            <a:endParaRPr lang="en-US" dirty="0"/>
          </a:p>
        </p:txBody>
      </p:sp>
    </p:spTree>
    <p:extLst>
      <p:ext uri="{BB962C8B-B14F-4D97-AF65-F5344CB8AC3E}">
        <p14:creationId xmlns:p14="http://schemas.microsoft.com/office/powerpoint/2010/main" val="2085882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06266D-523B-43F4-9C8A-E871521DBEFB}"/>
              </a:ext>
            </a:extLst>
          </p:cNvPr>
          <p:cNvSpPr>
            <a:spLocks noGrp="1"/>
          </p:cNvSpPr>
          <p:nvPr>
            <p:ph type="title"/>
          </p:nvPr>
        </p:nvSpPr>
        <p:spPr>
          <a:xfrm>
            <a:off x="492370" y="605896"/>
            <a:ext cx="3084844" cy="5646208"/>
          </a:xfrm>
        </p:spPr>
        <p:txBody>
          <a:bodyPr anchor="ctr">
            <a:normAutofit/>
          </a:bodyPr>
          <a:lstStyle/>
          <a:p>
            <a:r>
              <a:rPr lang="en-US" sz="3100" b="1" i="0">
                <a:solidFill>
                  <a:srgbClr val="FFFFFF"/>
                </a:solidFill>
                <a:effectLst/>
                <a:latin typeface="Proxima Nova SemiBold"/>
              </a:rPr>
              <a:t>Understanding Manual Tasks &amp; Manual Queues</a:t>
            </a:r>
            <a:endParaRPr lang="en-US"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600BE06-9F7A-4D56-A737-5BFD0DC7844F}"/>
              </a:ext>
            </a:extLst>
          </p:cNvPr>
          <p:cNvSpPr>
            <a:spLocks noGrp="1"/>
          </p:cNvSpPr>
          <p:nvPr>
            <p:ph idx="1"/>
          </p:nvPr>
        </p:nvSpPr>
        <p:spPr>
          <a:xfrm>
            <a:off x="4742016" y="605896"/>
            <a:ext cx="6413663" cy="5646208"/>
          </a:xfrm>
        </p:spPr>
        <p:txBody>
          <a:bodyPr anchor="ctr">
            <a:normAutofit/>
          </a:bodyPr>
          <a:lstStyle/>
          <a:p>
            <a:pPr fontAlgn="base"/>
            <a:r>
              <a:rPr lang="en-US" sz="1500" b="1" i="0">
                <a:effectLst/>
                <a:latin typeface="Proxima Nova SemiBold"/>
              </a:rPr>
              <a:t>Manual Tasks</a:t>
            </a:r>
            <a:endParaRPr lang="en-US" sz="1500" b="1" i="0">
              <a:effectLst/>
              <a:latin typeface="merriweather" panose="00000500000000000000" pitchFamily="2" charset="0"/>
            </a:endParaRPr>
          </a:p>
          <a:p>
            <a:pPr lvl="1" fontAlgn="base"/>
            <a:r>
              <a:rPr lang="en-US" sz="1500" b="0" i="0">
                <a:effectLst/>
                <a:latin typeface="merriweather" panose="00000500000000000000" pitchFamily="2" charset="0"/>
              </a:rPr>
              <a:t>Manual Tasks require some level of human intervention. Although that can be as simple as supervisor approval, it can also include a custom execution URL that runs a custom OmniScript. For example, one that steps through credit approval or warehouse inventory checks. So, manual tasks don't necessarily mean you're using a low-tech approach. Instead, Manual Tasks can be cutting-edge with a high-tech OmniScript!!</a:t>
            </a:r>
          </a:p>
          <a:p>
            <a:pPr fontAlgn="base"/>
            <a:r>
              <a:rPr lang="en-US" sz="1500" b="1" i="0">
                <a:effectLst/>
                <a:latin typeface="Proxima Nova SemiBold"/>
              </a:rPr>
              <a:t>Manual Queues</a:t>
            </a:r>
            <a:endParaRPr lang="en-US" sz="1500" b="1" i="0">
              <a:effectLst/>
              <a:latin typeface="merriweather" panose="00000500000000000000" pitchFamily="2" charset="0"/>
            </a:endParaRPr>
          </a:p>
          <a:p>
            <a:pPr lvl="1" fontAlgn="base"/>
            <a:r>
              <a:rPr lang="en-US" sz="1500" b="0" i="0">
                <a:effectLst/>
                <a:latin typeface="merriweather" panose="00000500000000000000" pitchFamily="2" charset="0"/>
              </a:rPr>
              <a:t>Manual Tasks get placed in Manual Queues. Unlike Orchestration Queues, which are created for you as part of the managed package installation, Manual Queues are created by Administrators or Fulfillment Designers. Creating Manual Queues is extremely easy to do. Although queues in OM Standard do not allow for prioritization, you can create several queues to help balance workloads. For example, you can create a queue for each swim lane. That way, a resource that is heavily-used (such as inventory) does not impose bandwidth limitations for one that is not (scheduling home installations). OM Standard also supports round robin and least loaded queue types. In addition to that, OM Plus supports priority queues.</a:t>
            </a:r>
          </a:p>
          <a:p>
            <a:endParaRPr lang="en-US" sz="1500"/>
          </a:p>
        </p:txBody>
      </p:sp>
    </p:spTree>
    <p:extLst>
      <p:ext uri="{BB962C8B-B14F-4D97-AF65-F5344CB8AC3E}">
        <p14:creationId xmlns:p14="http://schemas.microsoft.com/office/powerpoint/2010/main" val="2322429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6BC6DA-67EB-47C6-B607-360D46B08C77}"/>
              </a:ext>
            </a:extLst>
          </p:cNvPr>
          <p:cNvSpPr>
            <a:spLocks noGrp="1"/>
          </p:cNvSpPr>
          <p:nvPr>
            <p:ph type="title"/>
          </p:nvPr>
        </p:nvSpPr>
        <p:spPr>
          <a:xfrm>
            <a:off x="492370" y="516835"/>
            <a:ext cx="3084844" cy="5772840"/>
          </a:xfrm>
        </p:spPr>
        <p:txBody>
          <a:bodyPr anchor="ctr">
            <a:normAutofit/>
          </a:bodyPr>
          <a:lstStyle/>
          <a:p>
            <a:r>
              <a:rPr lang="en-US" sz="3600" b="0" i="0">
                <a:solidFill>
                  <a:srgbClr val="FFFFFF"/>
                </a:solidFill>
                <a:effectLst/>
                <a:latin typeface="Proxima Nova Light"/>
              </a:rPr>
              <a:t>There are a few other things to note before moving on.</a:t>
            </a:r>
            <a:endParaRPr lang="en-US" sz="360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0262B50D-5DDB-C30A-576F-931AFFB67EA6}"/>
              </a:ext>
            </a:extLst>
          </p:cNvPr>
          <p:cNvGraphicFramePr>
            <a:graphicFrameLocks noGrp="1"/>
          </p:cNvGraphicFramePr>
          <p:nvPr>
            <p:ph idx="1"/>
            <p:extLst>
              <p:ext uri="{D42A27DB-BD31-4B8C-83A1-F6EECF244321}">
                <p14:modId xmlns:p14="http://schemas.microsoft.com/office/powerpoint/2010/main" val="274471726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0495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2B53F9-AADE-4D7F-B861-B2C247E26A94}"/>
              </a:ext>
            </a:extLst>
          </p:cNvPr>
          <p:cNvSpPr>
            <a:spLocks noGrp="1"/>
          </p:cNvSpPr>
          <p:nvPr>
            <p:ph type="title"/>
          </p:nvPr>
        </p:nvSpPr>
        <p:spPr>
          <a:xfrm>
            <a:off x="492370" y="605896"/>
            <a:ext cx="3084844" cy="5646208"/>
          </a:xfrm>
        </p:spPr>
        <p:txBody>
          <a:bodyPr anchor="ctr">
            <a:normAutofit/>
          </a:bodyPr>
          <a:lstStyle/>
          <a:p>
            <a:r>
              <a:rPr lang="en-US" sz="3100" b="1" i="0">
                <a:solidFill>
                  <a:srgbClr val="FFFFFF"/>
                </a:solidFill>
                <a:effectLst/>
                <a:latin typeface="Proxima Nova SemiBold"/>
              </a:rPr>
              <a:t>Understanding Orchestration Auto Tasks</a:t>
            </a:r>
            <a:endParaRPr lang="en-US"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1DC75CC-60CF-4936-A400-584E5A12ECC0}"/>
              </a:ext>
            </a:extLst>
          </p:cNvPr>
          <p:cNvSpPr>
            <a:spLocks noGrp="1"/>
          </p:cNvSpPr>
          <p:nvPr>
            <p:ph idx="1"/>
          </p:nvPr>
        </p:nvSpPr>
        <p:spPr>
          <a:xfrm>
            <a:off x="4742016" y="605896"/>
            <a:ext cx="6413663" cy="5646208"/>
          </a:xfrm>
        </p:spPr>
        <p:txBody>
          <a:bodyPr anchor="ctr">
            <a:normAutofit/>
          </a:bodyPr>
          <a:lstStyle/>
          <a:p>
            <a:r>
              <a:rPr lang="en-US" b="0" i="0">
                <a:effectLst/>
                <a:latin typeface="Proxima Nova Light"/>
              </a:rPr>
              <a:t>Unlike Manual Tasks that wait on user intervention, Auto Tasks automatically execute by invoking an Apex class associated with the orchestration item. They are used for internal processing of data.</a:t>
            </a:r>
          </a:p>
          <a:p>
            <a:pPr fontAlgn="base"/>
            <a:r>
              <a:rPr lang="en-US" b="1" i="0">
                <a:effectLst/>
                <a:latin typeface="Proxima Nova Light"/>
              </a:rPr>
              <a:t>Weird Words</a:t>
            </a:r>
            <a:endParaRPr lang="en-US" b="0" i="0">
              <a:effectLst/>
              <a:latin typeface="Proxima Nova Light"/>
            </a:endParaRPr>
          </a:p>
          <a:p>
            <a:pPr lvl="1" fontAlgn="base">
              <a:buFont typeface="Arial" panose="020B0604020202020204" pitchFamily="34" charset="0"/>
              <a:buChar char="•"/>
            </a:pPr>
            <a:r>
              <a:rPr lang="en-US" b="1" i="0" err="1">
                <a:effectLst/>
                <a:latin typeface="Proxima Nova Light"/>
              </a:rPr>
              <a:t>Gubbins</a:t>
            </a:r>
            <a:r>
              <a:rPr lang="en-US" b="0" i="0">
                <a:effectLst/>
                <a:latin typeface="Proxima Nova Light"/>
              </a:rPr>
              <a:t> - Object with little to no value.</a:t>
            </a:r>
          </a:p>
          <a:p>
            <a:pPr lvl="1" fontAlgn="base">
              <a:buFont typeface="Arial" panose="020B0604020202020204" pitchFamily="34" charset="0"/>
              <a:buChar char="•"/>
            </a:pPr>
            <a:r>
              <a:rPr lang="en-US" b="1" i="0">
                <a:effectLst/>
                <a:latin typeface="Proxima Nova Light"/>
              </a:rPr>
              <a:t>Snollygoster</a:t>
            </a:r>
            <a:r>
              <a:rPr lang="en-US" b="0" i="0">
                <a:effectLst/>
                <a:latin typeface="Proxima Nova Light"/>
              </a:rPr>
              <a:t> - Clever, unscrupulous person.</a:t>
            </a:r>
          </a:p>
          <a:p>
            <a:pPr fontAlgn="base"/>
            <a:r>
              <a:rPr lang="en-US" b="0" i="0">
                <a:effectLst/>
                <a:latin typeface="Proxima Nova Light"/>
              </a:rPr>
              <a:t>Salesforce Industries saw fit to create another weird word: Assetize (or </a:t>
            </a:r>
            <a:r>
              <a:rPr lang="en-US" b="0" i="0" err="1">
                <a:effectLst/>
                <a:latin typeface="Proxima Nova Light"/>
              </a:rPr>
              <a:t>assetizer</a:t>
            </a:r>
            <a:r>
              <a:rPr lang="en-US" b="0" i="0">
                <a:effectLst/>
                <a:latin typeface="Proxima Nova Light"/>
              </a:rPr>
              <a:t>). It may be an odd word used in the communications industry, but it's important, and very common when it comes to Auto Tasks.</a:t>
            </a:r>
          </a:p>
          <a:p>
            <a:pPr lvl="1" fontAlgn="base">
              <a:buFont typeface="Arial" panose="020B0604020202020204" pitchFamily="34" charset="0"/>
              <a:buChar char="•"/>
            </a:pPr>
            <a:r>
              <a:rPr lang="en-US" b="1" i="0">
                <a:effectLst/>
                <a:latin typeface="Proxima Nova Light"/>
              </a:rPr>
              <a:t>Assets</a:t>
            </a:r>
            <a:r>
              <a:rPr lang="en-US" b="0" i="0">
                <a:effectLst/>
                <a:latin typeface="Proxima Nova Light"/>
              </a:rPr>
              <a:t> - A specific model or type of product that a customer owns.</a:t>
            </a:r>
          </a:p>
          <a:p>
            <a:pPr lvl="1" fontAlgn="base">
              <a:buFont typeface="Arial" panose="020B0604020202020204" pitchFamily="34" charset="0"/>
              <a:buChar char="•"/>
            </a:pPr>
            <a:r>
              <a:rPr lang="en-US" b="1" i="0">
                <a:effectLst/>
                <a:latin typeface="Proxima Nova Light"/>
              </a:rPr>
              <a:t>Assetization</a:t>
            </a:r>
            <a:r>
              <a:rPr lang="en-US" b="0" i="0">
                <a:effectLst/>
                <a:latin typeface="Proxima Nova Light"/>
              </a:rPr>
              <a:t> - The process by which Order Management converts </a:t>
            </a:r>
            <a:r>
              <a:rPr lang="en-US" b="0" i="0" err="1">
                <a:effectLst/>
                <a:latin typeface="Proxima Nova Light"/>
              </a:rPr>
              <a:t>OrderItems</a:t>
            </a:r>
            <a:r>
              <a:rPr lang="en-US" b="0" i="0">
                <a:effectLst/>
                <a:latin typeface="Proxima Nova Light"/>
              </a:rPr>
              <a:t> into Assets and Fulfillment Request Lines (FRLs) into Inventory Items</a:t>
            </a:r>
          </a:p>
        </p:txBody>
      </p:sp>
    </p:spTree>
    <p:extLst>
      <p:ext uri="{BB962C8B-B14F-4D97-AF65-F5344CB8AC3E}">
        <p14:creationId xmlns:p14="http://schemas.microsoft.com/office/powerpoint/2010/main" val="2481507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E8DC9B1-DF55-499E-BB89-7ACC54E169F5}"/>
              </a:ext>
            </a:extLst>
          </p:cNvPr>
          <p:cNvSpPr>
            <a:spLocks noGrp="1"/>
          </p:cNvSpPr>
          <p:nvPr>
            <p:ph type="title"/>
          </p:nvPr>
        </p:nvSpPr>
        <p:spPr>
          <a:xfrm>
            <a:off x="492370" y="605896"/>
            <a:ext cx="3084844" cy="5646208"/>
          </a:xfrm>
        </p:spPr>
        <p:txBody>
          <a:bodyPr anchor="ctr">
            <a:normAutofit/>
          </a:bodyPr>
          <a:lstStyle/>
          <a:p>
            <a:r>
              <a:rPr lang="en-US" sz="2000" b="1" i="0">
                <a:solidFill>
                  <a:srgbClr val="FFFFFF"/>
                </a:solidFill>
                <a:effectLst/>
                <a:latin typeface="Proxima Nova SemiBold"/>
              </a:rPr>
              <a:t>XOMAutoTaskAssetizer</a:t>
            </a:r>
            <a:endParaRPr lang="en-US" sz="20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CE55634-6040-4295-8CB3-98F5D52AEF82}"/>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Proxima Nova Light"/>
              </a:rPr>
              <a:t>A common use of the Auto Task is to create assets as one of the last steps of order processing.</a:t>
            </a:r>
          </a:p>
          <a:p>
            <a:pPr fontAlgn="base"/>
            <a:r>
              <a:rPr lang="en-US" b="0" i="0">
                <a:effectLst/>
                <a:latin typeface="Proxima Nova Light"/>
              </a:rPr>
              <a:t>Order Management provides an out-of-the-box item implementation called </a:t>
            </a:r>
            <a:r>
              <a:rPr lang="en-US" b="1" i="0">
                <a:effectLst/>
                <a:latin typeface="Proxima Nova Light"/>
              </a:rPr>
              <a:t>Assetize</a:t>
            </a:r>
            <a:r>
              <a:rPr lang="en-US" b="0" i="0">
                <a:effectLst/>
                <a:latin typeface="Proxima Nova Light"/>
              </a:rPr>
              <a:t> and an Apex class called </a:t>
            </a:r>
            <a:r>
              <a:rPr lang="en-US" b="1" i="0" err="1">
                <a:effectLst/>
                <a:latin typeface="Proxima Nova Light"/>
              </a:rPr>
              <a:t>XOMAutoTaskAssetizer</a:t>
            </a:r>
            <a:r>
              <a:rPr lang="en-US" b="0" i="0">
                <a:effectLst/>
                <a:latin typeface="Proxima Nova Light"/>
              </a:rPr>
              <a:t> to perform this function. </a:t>
            </a:r>
            <a:r>
              <a:rPr lang="en-US" b="0" i="0" err="1">
                <a:effectLst/>
                <a:latin typeface="Proxima Nova Light"/>
              </a:rPr>
              <a:t>XOMAutoTaskAssetizer</a:t>
            </a:r>
            <a:r>
              <a:rPr lang="en-US" b="0" i="0">
                <a:effectLst/>
                <a:latin typeface="Proxima Nova Light"/>
              </a:rPr>
              <a:t> creates assets from the corresponding order at the end of processing. In fact, it's considered best practice to </a:t>
            </a:r>
            <a:r>
              <a:rPr lang="en-US" b="0" i="0" err="1">
                <a:effectLst/>
                <a:latin typeface="Proxima Nova Light"/>
              </a:rPr>
              <a:t>assetize</a:t>
            </a:r>
            <a:r>
              <a:rPr lang="en-US" b="0" i="0">
                <a:effectLst/>
                <a:latin typeface="Proxima Nova Light"/>
              </a:rPr>
              <a:t> as the second to last step in the orchestration plan. The last step is typically "Complete Order", a Milestone that cannot fail.</a:t>
            </a:r>
          </a:p>
          <a:p>
            <a:r>
              <a:rPr lang="en-US" b="1" i="0">
                <a:effectLst/>
                <a:latin typeface="Proxima Nova SemiBold"/>
              </a:rPr>
              <a:t>The Assetize item implementation only </a:t>
            </a:r>
            <a:r>
              <a:rPr lang="en-US" b="1" i="0" err="1">
                <a:effectLst/>
                <a:latin typeface="Proxima Nova SemiBold"/>
              </a:rPr>
              <a:t>assetizes</a:t>
            </a:r>
            <a:r>
              <a:rPr lang="en-US" b="1" i="0">
                <a:effectLst/>
                <a:latin typeface="Proxima Nova SemiBold"/>
              </a:rPr>
              <a:t> commercial products. Technical products are not assetized.</a:t>
            </a:r>
            <a:endParaRPr lang="en-US" dirty="0"/>
          </a:p>
        </p:txBody>
      </p:sp>
    </p:spTree>
    <p:extLst>
      <p:ext uri="{BB962C8B-B14F-4D97-AF65-F5344CB8AC3E}">
        <p14:creationId xmlns:p14="http://schemas.microsoft.com/office/powerpoint/2010/main" val="388515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25DC00C-6ACB-46CB-9E45-ACC5E6B4C827}"/>
              </a:ext>
            </a:extLst>
          </p:cNvPr>
          <p:cNvSpPr>
            <a:spLocks noGrp="1"/>
          </p:cNvSpPr>
          <p:nvPr>
            <p:ph type="title"/>
          </p:nvPr>
        </p:nvSpPr>
        <p:spPr>
          <a:xfrm>
            <a:off x="492370" y="605896"/>
            <a:ext cx="3084844" cy="5646208"/>
          </a:xfrm>
        </p:spPr>
        <p:txBody>
          <a:bodyPr anchor="ctr">
            <a:normAutofit/>
          </a:bodyPr>
          <a:lstStyle/>
          <a:p>
            <a:r>
              <a:rPr lang="en-US" sz="3300" b="1" i="0">
                <a:solidFill>
                  <a:srgbClr val="FFFFFF"/>
                </a:solidFill>
                <a:effectLst/>
                <a:latin typeface="Proxima Nova SemiBold"/>
              </a:rPr>
              <a:t>Vlocity Order Management - Our Goals</a:t>
            </a:r>
            <a:endParaRPr lang="en-US" sz="33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C354F44-695A-43C9-AE22-E639B4922F3C}"/>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Proxima Nova Light"/>
              </a:rPr>
              <a:t>The goal of Vlocity Order Management is to revolutionize the order management space by providing the first enterprise catalog-driven order management application that:</a:t>
            </a:r>
          </a:p>
          <a:p>
            <a:pPr fontAlgn="base"/>
            <a:endParaRPr lang="en-US" b="0" i="0">
              <a:effectLst/>
              <a:latin typeface="Proxima Nova Light"/>
            </a:endParaRPr>
          </a:p>
          <a:p>
            <a:pPr lvl="1" fontAlgn="base">
              <a:buFont typeface="Arial" panose="020B0604020202020204" pitchFamily="34" charset="0"/>
              <a:buChar char="•"/>
            </a:pPr>
            <a:r>
              <a:rPr lang="en-US" b="0" i="0">
                <a:effectLst/>
                <a:latin typeface="Proxima Nova Light"/>
              </a:rPr>
              <a:t>Integrates into your end-to-end ecosystem by combining a complete product, service and resource model to drive sales, CPQ, ordering and fulfillment functions</a:t>
            </a:r>
          </a:p>
          <a:p>
            <a:pPr lvl="1" fontAlgn="base">
              <a:buFont typeface="Arial" panose="020B0604020202020204" pitchFamily="34" charset="0"/>
              <a:buChar char="•"/>
            </a:pPr>
            <a:endParaRPr lang="en-US" b="0" i="0">
              <a:effectLst/>
              <a:latin typeface="Proxima Nova Light"/>
            </a:endParaRPr>
          </a:p>
          <a:p>
            <a:pPr lvl="1" fontAlgn="base">
              <a:buFont typeface="Arial" panose="020B0604020202020204" pitchFamily="34" charset="0"/>
              <a:buChar char="•"/>
            </a:pPr>
            <a:r>
              <a:rPr lang="en-US" b="0" i="0">
                <a:effectLst/>
                <a:latin typeface="Proxima Nova Light"/>
              </a:rPr>
              <a:t>Provides one user interface with common tools, enabling your teams to collaboratively and rapidly create, manage and deliver offerings to market.</a:t>
            </a:r>
          </a:p>
          <a:p>
            <a:pPr lvl="1" fontAlgn="base">
              <a:buFont typeface="Arial" panose="020B0604020202020204" pitchFamily="34" charset="0"/>
              <a:buChar char="•"/>
            </a:pPr>
            <a:endParaRPr lang="en-US" b="0" i="0">
              <a:effectLst/>
              <a:latin typeface="Proxima Nova Light"/>
            </a:endParaRPr>
          </a:p>
          <a:p>
            <a:pPr lvl="1" fontAlgn="base">
              <a:buFont typeface="Arial" panose="020B0604020202020204" pitchFamily="34" charset="0"/>
              <a:buChar char="•"/>
            </a:pPr>
            <a:r>
              <a:rPr lang="en-US" b="0" i="0">
                <a:effectLst/>
                <a:latin typeface="Proxima Nova Light"/>
              </a:rPr>
              <a:t>Allows for an evolutionary approach to transform both front office and back office systems to become catalog-driven over time. This supports the elimination of data silos and the mastering of both Commercial and Technical entities in a single model.</a:t>
            </a:r>
          </a:p>
          <a:p>
            <a:endParaRPr lang="en-US" dirty="0"/>
          </a:p>
        </p:txBody>
      </p:sp>
    </p:spTree>
    <p:extLst>
      <p:ext uri="{BB962C8B-B14F-4D97-AF65-F5344CB8AC3E}">
        <p14:creationId xmlns:p14="http://schemas.microsoft.com/office/powerpoint/2010/main" val="321207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982377-3D8C-4642-BF26-19933C55D7F9}"/>
              </a:ext>
            </a:extLst>
          </p:cNvPr>
          <p:cNvSpPr>
            <a:spLocks noGrp="1"/>
          </p:cNvSpPr>
          <p:nvPr>
            <p:ph type="title"/>
          </p:nvPr>
        </p:nvSpPr>
        <p:spPr>
          <a:xfrm>
            <a:off x="492370" y="605896"/>
            <a:ext cx="3084844" cy="5646208"/>
          </a:xfrm>
        </p:spPr>
        <p:txBody>
          <a:bodyPr anchor="ctr">
            <a:normAutofit/>
          </a:bodyPr>
          <a:lstStyle/>
          <a:p>
            <a:r>
              <a:rPr lang="en-US" sz="3100" b="1" i="0">
                <a:solidFill>
                  <a:srgbClr val="FFFFFF"/>
                </a:solidFill>
                <a:effectLst/>
                <a:latin typeface="Proxima Nova SemiBold"/>
              </a:rPr>
              <a:t>Understanding Orchestration Dependencies</a:t>
            </a:r>
            <a:endParaRPr lang="en-US"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2157716-7DAA-44BD-B0A7-A0892ACB4164}"/>
              </a:ext>
            </a:extLst>
          </p:cNvPr>
          <p:cNvSpPr>
            <a:spLocks noGrp="1"/>
          </p:cNvSpPr>
          <p:nvPr>
            <p:ph idx="1"/>
          </p:nvPr>
        </p:nvSpPr>
        <p:spPr>
          <a:xfrm>
            <a:off x="4742016" y="605896"/>
            <a:ext cx="6413663" cy="5646208"/>
          </a:xfrm>
        </p:spPr>
        <p:txBody>
          <a:bodyPr anchor="ctr">
            <a:normAutofit/>
          </a:bodyPr>
          <a:lstStyle/>
          <a:p>
            <a:pPr fontAlgn="base"/>
            <a:r>
              <a:rPr lang="en-US" b="1" i="0">
                <a:effectLst/>
                <a:latin typeface="merriweather" panose="00000500000000000000" pitchFamily="2" charset="0"/>
              </a:rPr>
              <a:t>Dependency Definitions</a:t>
            </a:r>
          </a:p>
          <a:p>
            <a:pPr lvl="1" fontAlgn="base"/>
            <a:r>
              <a:rPr lang="en-US" b="0" i="0">
                <a:effectLst/>
                <a:latin typeface="merriweather" panose="00000500000000000000" pitchFamily="2" charset="0"/>
              </a:rPr>
              <a:t>Sequencing matters in order orchestration as well. Dependency Definitions are the mechanism used to specify dependencies between Orchestration Items. You can set dependencies between items in the same plan, or between items in different plans. As you might expect, dependencies enforce a completion of one task before the next task is started. Hence, tasks can be run synchronously, not asynchronously. In short:  Complete </a:t>
            </a:r>
            <a:r>
              <a:rPr lang="en-US" b="0" i="1">
                <a:effectLst/>
                <a:latin typeface="Proxima Nova Light"/>
              </a:rPr>
              <a:t>&lt;</a:t>
            </a:r>
            <a:r>
              <a:rPr lang="en-US" b="0" i="1" err="1">
                <a:effectLst/>
                <a:latin typeface="Proxima Nova Light"/>
              </a:rPr>
              <a:t>Task_X</a:t>
            </a:r>
            <a:r>
              <a:rPr lang="en-US" b="0" i="1">
                <a:effectLst/>
                <a:latin typeface="Proxima Nova Light"/>
              </a:rPr>
              <a:t>&gt;</a:t>
            </a:r>
            <a:r>
              <a:rPr lang="en-US" b="0" i="0">
                <a:effectLst/>
                <a:latin typeface="merriweather" panose="00000500000000000000" pitchFamily="2" charset="0"/>
              </a:rPr>
              <a:t> before starting </a:t>
            </a:r>
            <a:r>
              <a:rPr lang="en-US" b="0" i="1">
                <a:effectLst/>
                <a:latin typeface="Proxima Nova Light"/>
              </a:rPr>
              <a:t>&lt;</a:t>
            </a:r>
            <a:r>
              <a:rPr lang="en-US" b="0" i="1" err="1">
                <a:effectLst/>
                <a:latin typeface="Proxima Nova Light"/>
              </a:rPr>
              <a:t>Task_Y</a:t>
            </a:r>
            <a:r>
              <a:rPr lang="en-US" b="0" i="1">
                <a:effectLst/>
                <a:latin typeface="Proxima Nova Light"/>
              </a:rPr>
              <a:t>&gt;.</a:t>
            </a:r>
            <a:endParaRPr lang="en-US" b="0" i="0">
              <a:effectLst/>
              <a:latin typeface="merriweather" panose="00000500000000000000" pitchFamily="2" charset="0"/>
            </a:endParaRPr>
          </a:p>
          <a:p>
            <a:pPr fontAlgn="base"/>
            <a:r>
              <a:rPr lang="en-US" b="1" i="0">
                <a:effectLst/>
                <a:latin typeface="Proxima Nova Light"/>
              </a:rPr>
              <a:t>Creating a Dependency Definition</a:t>
            </a:r>
            <a:endParaRPr lang="en-US" b="0" i="0">
              <a:effectLst/>
              <a:latin typeface="Proxima Nova Light"/>
            </a:endParaRPr>
          </a:p>
          <a:p>
            <a:pPr lvl="1" fontAlgn="base"/>
            <a:r>
              <a:rPr lang="en-US" b="0" i="0">
                <a:effectLst/>
                <a:latin typeface="Proxima Nova Light"/>
              </a:rPr>
              <a:t>Navigate to the </a:t>
            </a:r>
            <a:r>
              <a:rPr lang="en-US" b="1" i="0">
                <a:effectLst/>
                <a:latin typeface="Proxima Nova Light"/>
              </a:rPr>
              <a:t>Orchestration Item Definition</a:t>
            </a:r>
            <a:r>
              <a:rPr lang="en-US" b="0" i="0">
                <a:effectLst/>
                <a:latin typeface="Proxima Nova Light"/>
              </a:rPr>
              <a:t> within the Orchestration Plan Definition, switch to the </a:t>
            </a:r>
            <a:r>
              <a:rPr lang="en-US" b="1" i="0">
                <a:effectLst/>
                <a:latin typeface="Proxima Nova Light"/>
              </a:rPr>
              <a:t>Related</a:t>
            </a:r>
            <a:r>
              <a:rPr lang="en-US" b="0" i="0">
                <a:effectLst/>
                <a:latin typeface="Proxima Nova Light"/>
              </a:rPr>
              <a:t> tab, click New and fill out the dependency information.</a:t>
            </a:r>
          </a:p>
          <a:p>
            <a:pPr lvl="1"/>
            <a:r>
              <a:rPr lang="en-US" b="0" i="0">
                <a:effectLst/>
                <a:latin typeface="Proxima Nova Light"/>
              </a:rPr>
              <a:t>When setting up dependency information, don't forget to switch to the </a:t>
            </a:r>
            <a:r>
              <a:rPr lang="en-US" b="1" i="0">
                <a:effectLst/>
                <a:latin typeface="Proxima Nova Light"/>
              </a:rPr>
              <a:t>Related</a:t>
            </a:r>
            <a:r>
              <a:rPr lang="en-US" b="0" i="0">
                <a:effectLst/>
                <a:latin typeface="Proxima Nova Light"/>
              </a:rPr>
              <a:t> tab of the Orchestration Item Definition. (It's easy to overlook this at first.) </a:t>
            </a:r>
            <a:endParaRPr lang="en-US" dirty="0"/>
          </a:p>
        </p:txBody>
      </p:sp>
    </p:spTree>
    <p:extLst>
      <p:ext uri="{BB962C8B-B14F-4D97-AF65-F5344CB8AC3E}">
        <p14:creationId xmlns:p14="http://schemas.microsoft.com/office/powerpoint/2010/main" val="2844506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3C16292-6925-40EF-ABB6-77634397B80D}"/>
              </a:ext>
            </a:extLst>
          </p:cNvPr>
          <p:cNvSpPr>
            <a:spLocks noGrp="1"/>
          </p:cNvSpPr>
          <p:nvPr>
            <p:ph type="title"/>
          </p:nvPr>
        </p:nvSpPr>
        <p:spPr>
          <a:xfrm>
            <a:off x="492370" y="605896"/>
            <a:ext cx="3084844" cy="5646208"/>
          </a:xfrm>
        </p:spPr>
        <p:txBody>
          <a:bodyPr anchor="ctr">
            <a:normAutofit/>
          </a:bodyPr>
          <a:lstStyle/>
          <a:p>
            <a:r>
              <a:rPr lang="en-US" sz="3600" b="0" i="0">
                <a:solidFill>
                  <a:srgbClr val="FFFFFF"/>
                </a:solidFill>
                <a:effectLst/>
                <a:latin typeface="Proxima Nova Light"/>
              </a:rPr>
              <a:t>Note that there are two different types of dependencies:</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FD89A99-007C-4316-97B3-8FC92327875F}"/>
              </a:ext>
            </a:extLst>
          </p:cNvPr>
          <p:cNvSpPr>
            <a:spLocks noGrp="1"/>
          </p:cNvSpPr>
          <p:nvPr>
            <p:ph idx="1"/>
          </p:nvPr>
        </p:nvSpPr>
        <p:spPr>
          <a:xfrm>
            <a:off x="4742016" y="605896"/>
            <a:ext cx="6413663" cy="5646208"/>
          </a:xfrm>
        </p:spPr>
        <p:txBody>
          <a:bodyPr anchor="ctr">
            <a:normAutofit/>
          </a:bodyPr>
          <a:lstStyle/>
          <a:p>
            <a:pPr fontAlgn="base">
              <a:buFont typeface="Arial" panose="020B0604020202020204" pitchFamily="34" charset="0"/>
              <a:buChar char="•"/>
            </a:pPr>
            <a:r>
              <a:rPr lang="en-US" b="1" i="0">
                <a:effectLst/>
                <a:latin typeface="Proxima Nova Light"/>
              </a:rPr>
              <a:t>Depends On</a:t>
            </a:r>
            <a:r>
              <a:rPr lang="en-US" b="0" i="0">
                <a:effectLst/>
                <a:latin typeface="Proxima Nova Light"/>
              </a:rPr>
              <a:t> (default) – </a:t>
            </a:r>
          </a:p>
          <a:p>
            <a:pPr lvl="1" fontAlgn="base">
              <a:buFont typeface="Arial" panose="020B0604020202020204" pitchFamily="34" charset="0"/>
              <a:buChar char="•"/>
            </a:pPr>
            <a:r>
              <a:rPr lang="en-US" b="0" i="0">
                <a:effectLst/>
                <a:latin typeface="Proxima Nova Light"/>
              </a:rPr>
              <a:t>Makes the orchestration item depend on the successful completion of another orchestration item. In the example shown in the image above, the Complete Order item (Orchestration Item Definition) depends on the completion of the Create Assets item (Dependency Item Definition). Select the item further down the sequence, and set it to depend on the item </a:t>
            </a:r>
            <a:r>
              <a:rPr lang="en-US" b="0" i="1">
                <a:effectLst/>
                <a:latin typeface="Proxima Nova Light"/>
              </a:rPr>
              <a:t>before</a:t>
            </a:r>
            <a:r>
              <a:rPr lang="en-US" b="0" i="0">
                <a:effectLst/>
                <a:latin typeface="Proxima Nova Light"/>
              </a:rPr>
              <a:t> it.</a:t>
            </a:r>
          </a:p>
          <a:p>
            <a:pPr fontAlgn="base">
              <a:buFont typeface="Arial" panose="020B0604020202020204" pitchFamily="34" charset="0"/>
              <a:buChar char="•"/>
            </a:pPr>
            <a:r>
              <a:rPr lang="en-US" b="1" i="0">
                <a:effectLst/>
                <a:latin typeface="Proxima Nova Light"/>
              </a:rPr>
              <a:t>Should Be Processed Before</a:t>
            </a:r>
            <a:r>
              <a:rPr lang="en-US" b="0" i="0">
                <a:effectLst/>
                <a:latin typeface="Proxima Nova Light"/>
              </a:rPr>
              <a:t> - </a:t>
            </a:r>
          </a:p>
          <a:p>
            <a:pPr lvl="1" fontAlgn="base">
              <a:buFont typeface="Arial" panose="020B0604020202020204" pitchFamily="34" charset="0"/>
              <a:buChar char="•"/>
            </a:pPr>
            <a:r>
              <a:rPr lang="en-US" b="0" i="0">
                <a:effectLst/>
                <a:latin typeface="Proxima Nova Light"/>
              </a:rPr>
              <a:t>Functionally the same as Depends On, however, the vantage point is changed. The orchestration item must complete before beginning the next item in the sequence. Select the item further up the sequence, and set it to depend on the item </a:t>
            </a:r>
            <a:r>
              <a:rPr lang="en-US" b="0" i="1">
                <a:effectLst/>
                <a:latin typeface="Proxima Nova Light"/>
              </a:rPr>
              <a:t>after</a:t>
            </a:r>
            <a:r>
              <a:rPr lang="en-US" b="0" i="0">
                <a:effectLst/>
                <a:latin typeface="Proxima Nova Light"/>
              </a:rPr>
              <a:t> it.</a:t>
            </a:r>
          </a:p>
        </p:txBody>
      </p:sp>
    </p:spTree>
    <p:extLst>
      <p:ext uri="{BB962C8B-B14F-4D97-AF65-F5344CB8AC3E}">
        <p14:creationId xmlns:p14="http://schemas.microsoft.com/office/powerpoint/2010/main" val="3808797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E69B2FA-17C1-46B8-BD6F-2104B783C805}"/>
              </a:ext>
            </a:extLst>
          </p:cNvPr>
          <p:cNvSpPr>
            <a:spLocks noGrp="1"/>
          </p:cNvSpPr>
          <p:nvPr>
            <p:ph type="title"/>
          </p:nvPr>
        </p:nvSpPr>
        <p:spPr>
          <a:xfrm>
            <a:off x="492370" y="605896"/>
            <a:ext cx="3084844" cy="5646208"/>
          </a:xfrm>
        </p:spPr>
        <p:txBody>
          <a:bodyPr anchor="ctr">
            <a:normAutofit/>
          </a:bodyPr>
          <a:lstStyle/>
          <a:p>
            <a:r>
              <a:rPr lang="en-US" sz="3100" b="1" i="0">
                <a:solidFill>
                  <a:srgbClr val="FFFFFF"/>
                </a:solidFill>
                <a:effectLst/>
                <a:latin typeface="Proxima Nova SemiBold"/>
              </a:rPr>
              <a:t>Understanding Orchestration Systems &amp; Callouts</a:t>
            </a:r>
            <a:endParaRPr lang="en-US"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F404775-459A-4BB2-954F-35B3A1C19129}"/>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Proxima Nova Light"/>
              </a:rPr>
              <a:t>Ultimately, order management is about proper order fulfillment. Salesforce Industries Communications Cloud alone does not accomplish this. It takes other third party or downstream systems to help complete order fulfillment. Hence, Communications Cloud needs to be able to communicate with downstream systems for functionality that extends past our Order Management functionality. For example, communicating with billing, inventory, scheduling, and logistics systems. These are referred to as </a:t>
            </a:r>
            <a:r>
              <a:rPr lang="en-US" b="0" i="1">
                <a:effectLst/>
                <a:latin typeface="Proxima Nova Light"/>
              </a:rPr>
              <a:t>orchestration systems</a:t>
            </a:r>
            <a:r>
              <a:rPr lang="en-US" b="0" i="0">
                <a:effectLst/>
                <a:latin typeface="Proxima Nova Light"/>
              </a:rPr>
              <a:t>. </a:t>
            </a:r>
          </a:p>
          <a:p>
            <a:pPr fontAlgn="base"/>
            <a:r>
              <a:rPr lang="en-US" b="0" i="0">
                <a:effectLst/>
                <a:latin typeface="Proxima Nova Light"/>
              </a:rPr>
              <a:t>Orchestration systems are used to define external systems that participate in the orchestration process for order fulfillment.</a:t>
            </a:r>
          </a:p>
          <a:p>
            <a:endParaRPr lang="en-US" dirty="0"/>
          </a:p>
        </p:txBody>
      </p:sp>
    </p:spTree>
    <p:extLst>
      <p:ext uri="{BB962C8B-B14F-4D97-AF65-F5344CB8AC3E}">
        <p14:creationId xmlns:p14="http://schemas.microsoft.com/office/powerpoint/2010/main" val="1430693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3D89951-3E93-4788-B29C-677F94451E6E}"/>
              </a:ext>
            </a:extLst>
          </p:cNvPr>
          <p:cNvSpPr>
            <a:spLocks noGrp="1"/>
          </p:cNvSpPr>
          <p:nvPr>
            <p:ph type="title"/>
          </p:nvPr>
        </p:nvSpPr>
        <p:spPr>
          <a:xfrm>
            <a:off x="492370" y="605896"/>
            <a:ext cx="3084844" cy="5646208"/>
          </a:xfrm>
        </p:spPr>
        <p:txBody>
          <a:bodyPr anchor="ctr">
            <a:normAutofit/>
          </a:bodyPr>
          <a:lstStyle/>
          <a:p>
            <a:r>
              <a:rPr lang="en-US" sz="3300" b="1" i="0">
                <a:solidFill>
                  <a:srgbClr val="FFFFFF"/>
                </a:solidFill>
                <a:effectLst/>
                <a:latin typeface="Proxima Nova SemiBold"/>
              </a:rPr>
              <a:t>Creating an Orchestration System</a:t>
            </a:r>
            <a:endParaRPr lang="en-US" sz="33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0D508BB-EF0A-4044-B40E-122E3F253DE1}"/>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merriweather" panose="00000500000000000000" pitchFamily="2" charset="0"/>
              </a:rPr>
              <a:t>Because both "core" Salesforce Industries and Order Management require setup for external orchestration systems, there is bit more configuration required to setup Callouts as part of an orchestration plan (as opposed to other items discussed thus far). Lets see the high level steps first, then drill down deeper from a Configuration and then Orchestration perspective.</a:t>
            </a:r>
          </a:p>
          <a:p>
            <a:pPr fontAlgn="base"/>
            <a:endParaRPr lang="en-US" b="0" i="0">
              <a:effectLst/>
              <a:latin typeface="lato" panose="020F0502020204030203" pitchFamily="34" charset="0"/>
            </a:endParaRPr>
          </a:p>
          <a:p>
            <a:pPr marL="749808" lvl="1" indent="-457200" fontAlgn="base">
              <a:buFont typeface="+mj-lt"/>
              <a:buAutoNum type="arabicPeriod"/>
            </a:pPr>
            <a:r>
              <a:rPr lang="en-US" b="0" i="0">
                <a:effectLst/>
                <a:latin typeface="merriweather" panose="00000500000000000000" pitchFamily="2" charset="0"/>
              </a:rPr>
              <a:t>Create the orchestration system in Order Management</a:t>
            </a:r>
            <a:endParaRPr lang="en-US" b="0" i="0">
              <a:effectLst/>
              <a:latin typeface="lato" panose="020F0502020204030203" pitchFamily="34" charset="0"/>
            </a:endParaRPr>
          </a:p>
          <a:p>
            <a:pPr marL="749808" lvl="1" indent="-457200" fontAlgn="base">
              <a:buFont typeface="+mj-lt"/>
              <a:buAutoNum type="arabicPeriod"/>
            </a:pPr>
            <a:r>
              <a:rPr lang="en-US" b="0" i="0">
                <a:effectLst/>
                <a:latin typeface="merriweather" panose="00000500000000000000" pitchFamily="2" charset="0"/>
              </a:rPr>
              <a:t>Create the System Interface for the orchestration system</a:t>
            </a:r>
            <a:endParaRPr lang="en-US" b="0" i="0">
              <a:effectLst/>
              <a:latin typeface="lato" panose="020F0502020204030203" pitchFamily="34" charset="0"/>
            </a:endParaRPr>
          </a:p>
          <a:p>
            <a:pPr marL="749808" lvl="1" indent="-457200" fontAlgn="base">
              <a:buFont typeface="+mj-lt"/>
              <a:buAutoNum type="arabicPeriod"/>
            </a:pPr>
            <a:r>
              <a:rPr lang="en-US" b="0" i="0">
                <a:effectLst/>
                <a:latin typeface="merriweather" panose="00000500000000000000" pitchFamily="2" charset="0"/>
              </a:rPr>
              <a:t>Setup the Remote Site Settings in Salesforce</a:t>
            </a:r>
            <a:endParaRPr lang="en-US" b="0" i="0">
              <a:effectLst/>
              <a:latin typeface="lato" panose="020F0502020204030203" pitchFamily="34" charset="0"/>
            </a:endParaRPr>
          </a:p>
          <a:p>
            <a:pPr marL="749808" lvl="1" indent="-457200" fontAlgn="base">
              <a:buFont typeface="+mj-lt"/>
              <a:buAutoNum type="arabicPeriod"/>
            </a:pPr>
            <a:r>
              <a:rPr lang="en-US" b="0" i="0">
                <a:effectLst/>
                <a:latin typeface="merriweather" panose="00000500000000000000" pitchFamily="2" charset="0"/>
              </a:rPr>
              <a:t>Create the Callout Orchestration Item Definition</a:t>
            </a:r>
            <a:endParaRPr lang="en-US" b="0" i="0">
              <a:effectLst/>
              <a:latin typeface="lato" panose="020F0502020204030203" pitchFamily="34" charset="0"/>
            </a:endParaRPr>
          </a:p>
          <a:p>
            <a:pPr marL="749808" lvl="1" indent="-457200" fontAlgn="base">
              <a:buFont typeface="+mj-lt"/>
              <a:buAutoNum type="arabicPeriod"/>
            </a:pPr>
            <a:r>
              <a:rPr lang="en-US" b="0" i="0">
                <a:effectLst/>
                <a:latin typeface="merriweather" panose="00000500000000000000" pitchFamily="2" charset="0"/>
              </a:rPr>
              <a:t>Test the new orchestration system</a:t>
            </a:r>
          </a:p>
        </p:txBody>
      </p:sp>
    </p:spTree>
    <p:extLst>
      <p:ext uri="{BB962C8B-B14F-4D97-AF65-F5344CB8AC3E}">
        <p14:creationId xmlns:p14="http://schemas.microsoft.com/office/powerpoint/2010/main" val="2104532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647A0D-2F55-4084-B117-E9A58F914050}"/>
              </a:ext>
            </a:extLst>
          </p:cNvPr>
          <p:cNvSpPr>
            <a:spLocks noGrp="1"/>
          </p:cNvSpPr>
          <p:nvPr>
            <p:ph type="title"/>
          </p:nvPr>
        </p:nvSpPr>
        <p:spPr>
          <a:xfrm>
            <a:off x="492370" y="605896"/>
            <a:ext cx="3084844" cy="5646208"/>
          </a:xfrm>
        </p:spPr>
        <p:txBody>
          <a:bodyPr anchor="ctr">
            <a:normAutofit/>
          </a:bodyPr>
          <a:lstStyle/>
          <a:p>
            <a:r>
              <a:rPr lang="en-US" sz="3300" b="1" i="0">
                <a:solidFill>
                  <a:srgbClr val="FFFFFF"/>
                </a:solidFill>
                <a:effectLst/>
                <a:latin typeface="Proxima Nova SemiBold"/>
              </a:rPr>
              <a:t>Configuration</a:t>
            </a:r>
            <a:endParaRPr lang="en-US" sz="33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1433679-0EC6-4B0B-B2E4-9F8C44222A8D}"/>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merriweather" panose="00000500000000000000" pitchFamily="2" charset="0"/>
              </a:rPr>
              <a:t>Both Order Management and Salesforce need to be configured to communicate with an external system.</a:t>
            </a:r>
          </a:p>
          <a:p>
            <a:pPr fontAlgn="base"/>
            <a:r>
              <a:rPr lang="en-US" b="1" i="0">
                <a:effectLst/>
                <a:latin typeface="merriweather" panose="00000500000000000000" pitchFamily="2" charset="0"/>
              </a:rPr>
              <a:t>Create the orchestration system in Order Management</a:t>
            </a:r>
          </a:p>
          <a:p>
            <a:pPr fontAlgn="base"/>
            <a:r>
              <a:rPr lang="en-US" b="0" i="0">
                <a:effectLst/>
                <a:latin typeface="merriweather" panose="00000500000000000000" pitchFamily="2" charset="0"/>
              </a:rPr>
              <a:t>Creating a new orchestration system only requires two pieces of information.</a:t>
            </a:r>
          </a:p>
          <a:p>
            <a:pPr lvl="1" fontAlgn="base">
              <a:buFont typeface="+mj-lt"/>
              <a:buAutoNum type="arabicPeriod"/>
            </a:pPr>
            <a:r>
              <a:rPr lang="en-US" b="1" i="0">
                <a:effectLst/>
                <a:latin typeface="Proxima Nova Light"/>
              </a:rPr>
              <a:t>System Name</a:t>
            </a:r>
            <a:r>
              <a:rPr lang="en-US" b="0" i="0">
                <a:effectLst/>
                <a:latin typeface="Proxima Nova Light"/>
              </a:rPr>
              <a:t>: Name of the system (</a:t>
            </a:r>
            <a:r>
              <a:rPr lang="en-US" b="0" i="0" err="1">
                <a:effectLst/>
                <a:latin typeface="Proxima Nova Light"/>
              </a:rPr>
              <a:t>Training_Mocker</a:t>
            </a:r>
            <a:r>
              <a:rPr lang="en-US" b="0" i="0">
                <a:effectLst/>
                <a:latin typeface="Proxima Nova Light"/>
              </a:rPr>
              <a:t>)</a:t>
            </a:r>
          </a:p>
          <a:p>
            <a:pPr lvl="1" fontAlgn="base">
              <a:buFont typeface="+mj-lt"/>
              <a:buAutoNum type="arabicPeriod"/>
            </a:pPr>
            <a:r>
              <a:rPr lang="en-US" b="1" i="0">
                <a:effectLst/>
                <a:latin typeface="Proxima Nova Light"/>
              </a:rPr>
              <a:t>URL</a:t>
            </a:r>
            <a:r>
              <a:rPr lang="en-US" b="0" i="0">
                <a:effectLst/>
                <a:latin typeface="Proxima Nova Light"/>
              </a:rPr>
              <a:t>: URL for request/response communication with the orchestration system. (https://callouts-mock.training.vlocity.xom.vloc-dev.com)</a:t>
            </a:r>
          </a:p>
          <a:p>
            <a:pPr fontAlgn="base"/>
            <a:r>
              <a:rPr lang="en-US" b="0" i="0">
                <a:effectLst/>
                <a:latin typeface="merriweather" panose="00000500000000000000" pitchFamily="2" charset="0"/>
              </a:rPr>
              <a:t>Well, maybe three pieces if you include how to invoke the </a:t>
            </a:r>
            <a:r>
              <a:rPr lang="en-US" b="1" i="0">
                <a:effectLst/>
                <a:latin typeface="Proxima Nova Light"/>
              </a:rPr>
              <a:t>New System</a:t>
            </a:r>
            <a:r>
              <a:rPr lang="en-US" b="0" i="0">
                <a:effectLst/>
                <a:latin typeface="merriweather" panose="00000500000000000000" pitchFamily="2" charset="0"/>
              </a:rPr>
              <a:t> dialog. ;-) Navigate to the </a:t>
            </a:r>
            <a:r>
              <a:rPr lang="en-US" b="1" i="0">
                <a:effectLst/>
                <a:latin typeface="Proxima Nova Light"/>
              </a:rPr>
              <a:t>Systems</a:t>
            </a:r>
            <a:r>
              <a:rPr lang="en-US" b="0" i="0">
                <a:effectLst/>
                <a:latin typeface="merriweather" panose="00000500000000000000" pitchFamily="2" charset="0"/>
              </a:rPr>
              <a:t> tab of Order Management, then click New.</a:t>
            </a:r>
          </a:p>
          <a:p>
            <a:endParaRPr lang="en-US" dirty="0"/>
          </a:p>
        </p:txBody>
      </p:sp>
    </p:spTree>
    <p:extLst>
      <p:ext uri="{BB962C8B-B14F-4D97-AF65-F5344CB8AC3E}">
        <p14:creationId xmlns:p14="http://schemas.microsoft.com/office/powerpoint/2010/main" val="2550801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B1D951-6107-434F-B5A5-134404E38DEA}"/>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Proxima Nova SemiBold"/>
              </a:rPr>
              <a:t>Create thy System Interface</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7259FB1-C60D-4597-977B-AA84ABA32614}"/>
              </a:ext>
            </a:extLst>
          </p:cNvPr>
          <p:cNvSpPr>
            <a:spLocks noGrp="1"/>
          </p:cNvSpPr>
          <p:nvPr>
            <p:ph idx="1"/>
          </p:nvPr>
        </p:nvSpPr>
        <p:spPr>
          <a:xfrm>
            <a:off x="4742016" y="605896"/>
            <a:ext cx="6413663" cy="5646208"/>
          </a:xfrm>
        </p:spPr>
        <p:txBody>
          <a:bodyPr anchor="ctr">
            <a:normAutofit/>
          </a:bodyPr>
          <a:lstStyle/>
          <a:p>
            <a:pPr fontAlgn="base"/>
            <a:r>
              <a:rPr lang="en-US" sz="1500" b="0" i="0">
                <a:effectLst/>
                <a:latin typeface="Proxima Nova Light"/>
              </a:rPr>
              <a:t>Including "thy" in the sub-heading above was an honest typo, but it just felt right to leave it be. It has an air of importance about it.</a:t>
            </a:r>
          </a:p>
          <a:p>
            <a:pPr fontAlgn="base"/>
            <a:r>
              <a:rPr lang="en-US" sz="1500" b="0" i="0">
                <a:effectLst/>
                <a:latin typeface="Proxima Nova Light"/>
              </a:rPr>
              <a:t>Although the orchestration system has been created, there is still more information needed to configure two-way communications with it. Switch to the </a:t>
            </a:r>
            <a:r>
              <a:rPr lang="en-US" sz="1500" b="1" i="0">
                <a:effectLst/>
                <a:latin typeface="Proxima Nova Light"/>
              </a:rPr>
              <a:t>Related</a:t>
            </a:r>
            <a:r>
              <a:rPr lang="en-US" sz="1500" b="0" i="0">
                <a:effectLst/>
                <a:latin typeface="Proxima Nova Light"/>
              </a:rPr>
              <a:t> tab of the orchestration system to create a new System Interface. In addition to a System Interface Name, you must provide:</a:t>
            </a:r>
          </a:p>
          <a:p>
            <a:pPr fontAlgn="base">
              <a:buFont typeface="Arial" panose="020B0604020202020204" pitchFamily="34" charset="0"/>
              <a:buChar char="•"/>
            </a:pPr>
            <a:r>
              <a:rPr lang="en-US" sz="1500" b="1" i="0">
                <a:effectLst/>
                <a:latin typeface="Proxima Nova Light"/>
              </a:rPr>
              <a:t>Implementation</a:t>
            </a:r>
            <a:endParaRPr lang="en-US" sz="1500">
              <a:latin typeface="Proxima Nova Light"/>
            </a:endParaRPr>
          </a:p>
          <a:p>
            <a:pPr lvl="1" fontAlgn="base">
              <a:buFont typeface="Arial" panose="020B0604020202020204" pitchFamily="34" charset="0"/>
              <a:buChar char="•"/>
            </a:pPr>
            <a:r>
              <a:rPr lang="en-US" sz="1500" b="0" i="0">
                <a:effectLst/>
                <a:latin typeface="Proxima Nova Light"/>
              </a:rPr>
              <a:t>The Apex class used to communicate with the interface. The most commonly used is the </a:t>
            </a:r>
            <a:r>
              <a:rPr lang="en-US" sz="1500" b="1" i="0" err="1">
                <a:effectLst/>
                <a:latin typeface="Proxima Nova Light"/>
              </a:rPr>
              <a:t>DefaultSystemInterface</a:t>
            </a:r>
            <a:r>
              <a:rPr lang="en-US" sz="1500" b="0" i="0">
                <a:effectLst/>
                <a:latin typeface="Proxima Nova Light"/>
              </a:rPr>
              <a:t>, which is a standard interface provided by Order Management to generate the JSON and submit it to the specified endpoint. </a:t>
            </a:r>
            <a:r>
              <a:rPr lang="en-US" sz="1500" b="0" i="1">
                <a:effectLst/>
                <a:latin typeface="Proxima Nova Light"/>
              </a:rPr>
              <a:t>Note</a:t>
            </a:r>
            <a:r>
              <a:rPr lang="en-US" sz="1500" b="0" i="0">
                <a:effectLst/>
                <a:latin typeface="Proxima Nova Light"/>
              </a:rPr>
              <a:t>: There are other Implementations, such as </a:t>
            </a:r>
            <a:r>
              <a:rPr lang="en-US" sz="1500" b="0" i="0" err="1">
                <a:effectLst/>
                <a:latin typeface="Proxima Nova Light"/>
              </a:rPr>
              <a:t>XOMAsyncSystemInterface</a:t>
            </a:r>
            <a:r>
              <a:rPr lang="en-US" sz="1500" b="0" i="0">
                <a:effectLst/>
                <a:latin typeface="Proxima Nova Light"/>
              </a:rPr>
              <a:t>, but the training labs all use the default system interface to communicate with the training mocker.</a:t>
            </a:r>
          </a:p>
          <a:p>
            <a:pPr fontAlgn="base">
              <a:buFont typeface="Arial" panose="020B0604020202020204" pitchFamily="34" charset="0"/>
              <a:buChar char="•"/>
            </a:pPr>
            <a:r>
              <a:rPr lang="en-US" sz="1500" b="1" i="0">
                <a:effectLst/>
                <a:latin typeface="Proxima Nova Light"/>
              </a:rPr>
              <a:t>Path</a:t>
            </a:r>
            <a:endParaRPr lang="en-US" sz="1500">
              <a:latin typeface="Proxima Nova Light"/>
            </a:endParaRPr>
          </a:p>
          <a:p>
            <a:pPr lvl="1" fontAlgn="base">
              <a:buFont typeface="Arial" panose="020B0604020202020204" pitchFamily="34" charset="0"/>
              <a:buChar char="•"/>
            </a:pPr>
            <a:r>
              <a:rPr lang="en-US" sz="1500" b="0" i="0">
                <a:effectLst/>
                <a:latin typeface="Proxima Nova Light"/>
              </a:rPr>
              <a:t>The Path is appended to the orchestration system URL (specified earlier) to create the final endpoint URL. The communications endpoint for the bulk of the payload between Order Management and downstream system communication is the URL provided earlier. However, the </a:t>
            </a:r>
            <a:r>
              <a:rPr lang="en-US" sz="1500" b="0" i="1">
                <a:effectLst/>
                <a:latin typeface="Proxima Nova Light"/>
              </a:rPr>
              <a:t>URL/Path </a:t>
            </a:r>
            <a:r>
              <a:rPr lang="en-US" sz="1500" b="0" i="0">
                <a:effectLst/>
                <a:latin typeface="Proxima Nova Light"/>
              </a:rPr>
              <a:t>often contains status information for communication between the systems. For example: {"</a:t>
            </a:r>
            <a:r>
              <a:rPr lang="en-US" sz="1500" b="0" i="0" err="1">
                <a:effectLst/>
                <a:latin typeface="Proxima Nova Light"/>
              </a:rPr>
              <a:t>status":"ok</a:t>
            </a:r>
            <a:r>
              <a:rPr lang="en-US" sz="1500" b="0" i="0">
                <a:effectLst/>
                <a:latin typeface="Proxima Nova Light"/>
              </a:rPr>
              <a:t>"}</a:t>
            </a:r>
          </a:p>
          <a:p>
            <a:endParaRPr lang="en-US" sz="1500"/>
          </a:p>
        </p:txBody>
      </p:sp>
    </p:spTree>
    <p:extLst>
      <p:ext uri="{BB962C8B-B14F-4D97-AF65-F5344CB8AC3E}">
        <p14:creationId xmlns:p14="http://schemas.microsoft.com/office/powerpoint/2010/main" val="3273469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7D9EEE0-9F71-40BD-B18A-738845487EAE}"/>
              </a:ext>
            </a:extLst>
          </p:cNvPr>
          <p:cNvSpPr>
            <a:spLocks noGrp="1"/>
          </p:cNvSpPr>
          <p:nvPr>
            <p:ph type="title"/>
          </p:nvPr>
        </p:nvSpPr>
        <p:spPr>
          <a:xfrm>
            <a:off x="492370" y="605896"/>
            <a:ext cx="3084844" cy="5646208"/>
          </a:xfrm>
        </p:spPr>
        <p:txBody>
          <a:bodyPr anchor="ctr">
            <a:normAutofit/>
          </a:bodyPr>
          <a:lstStyle/>
          <a:p>
            <a:r>
              <a:rPr lang="en-US" sz="3300" b="1" i="0">
                <a:solidFill>
                  <a:srgbClr val="FFFFFF"/>
                </a:solidFill>
                <a:effectLst/>
                <a:latin typeface="Proxima Nova SemiBold"/>
              </a:rPr>
              <a:t>Creating an Orchestration Callout</a:t>
            </a:r>
            <a:endParaRPr lang="en-US" sz="33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3382185-CCE3-41A2-8069-0303CC91A920}"/>
              </a:ext>
            </a:extLst>
          </p:cNvPr>
          <p:cNvSpPr>
            <a:spLocks noGrp="1"/>
          </p:cNvSpPr>
          <p:nvPr>
            <p:ph idx="1"/>
          </p:nvPr>
        </p:nvSpPr>
        <p:spPr>
          <a:xfrm>
            <a:off x="4742016" y="605896"/>
            <a:ext cx="6413663" cy="5646208"/>
          </a:xfrm>
        </p:spPr>
        <p:txBody>
          <a:bodyPr anchor="ctr">
            <a:normAutofit/>
          </a:bodyPr>
          <a:lstStyle/>
          <a:p>
            <a:r>
              <a:rPr lang="en-US" b="0" i="0">
                <a:effectLst/>
                <a:latin typeface="Proxima Nova Light"/>
              </a:rPr>
              <a:t>When creating a new orchestration callout, there are additional settings to control how the interface behaves during its call and response to the external system.</a:t>
            </a:r>
          </a:p>
          <a:p>
            <a:pPr fontAlgn="base"/>
            <a:r>
              <a:rPr lang="en-US" b="0" i="0">
                <a:effectLst/>
                <a:latin typeface="Proxima Nova Light"/>
              </a:rPr>
              <a:t>Several fields warrant further explanation.</a:t>
            </a:r>
          </a:p>
          <a:p>
            <a:pPr lvl="1" fontAlgn="base">
              <a:buFont typeface="Arial" panose="020B0604020202020204" pitchFamily="34" charset="0"/>
              <a:buChar char="•"/>
            </a:pPr>
            <a:r>
              <a:rPr lang="en-US" b="1" i="0">
                <a:effectLst/>
                <a:latin typeface="Proxima Nova Light"/>
              </a:rPr>
              <a:t>System Interface</a:t>
            </a:r>
            <a:r>
              <a:rPr lang="en-US" b="0" i="0">
                <a:effectLst/>
                <a:latin typeface="Proxima Nova Light"/>
              </a:rPr>
              <a:t> - This must match the System Interface created earlier (in Step 2).</a:t>
            </a:r>
          </a:p>
          <a:p>
            <a:pPr lvl="1" fontAlgn="base"/>
            <a:r>
              <a:rPr lang="en-US" b="0" i="0">
                <a:effectLst/>
                <a:latin typeface="Proxima Nova Light"/>
              </a:rPr>
              <a:t>The next three fields are for error handling and work in concert with each other.</a:t>
            </a:r>
          </a:p>
          <a:p>
            <a:pPr lvl="2" fontAlgn="base">
              <a:buFont typeface="Arial" panose="020B0604020202020204" pitchFamily="34" charset="0"/>
              <a:buChar char="•"/>
            </a:pPr>
            <a:r>
              <a:rPr lang="en-US" b="1" i="0">
                <a:effectLst/>
                <a:latin typeface="Proxima Nova Light"/>
              </a:rPr>
              <a:t>Timeout (</a:t>
            </a:r>
            <a:r>
              <a:rPr lang="en-US" b="1" i="0" err="1">
                <a:effectLst/>
                <a:latin typeface="Proxima Nova Light"/>
              </a:rPr>
              <a:t>ms</a:t>
            </a:r>
            <a:r>
              <a:rPr lang="en-US" b="1" i="0">
                <a:effectLst/>
                <a:latin typeface="Proxima Nova Light"/>
              </a:rPr>
              <a:t>)</a:t>
            </a:r>
            <a:r>
              <a:rPr lang="en-US" b="0" i="0">
                <a:effectLst/>
                <a:latin typeface="Proxima Nova Light"/>
              </a:rPr>
              <a:t> - Set the timeout in milliseconds. If left blank, the default of 30,000 (30 seconds) is used.</a:t>
            </a:r>
          </a:p>
          <a:p>
            <a:pPr lvl="2" fontAlgn="base">
              <a:buFont typeface="Arial" panose="020B0604020202020204" pitchFamily="34" charset="0"/>
              <a:buChar char="•"/>
            </a:pPr>
            <a:r>
              <a:rPr lang="en-US" b="1" i="0">
                <a:effectLst/>
                <a:latin typeface="Proxima Nova Light"/>
              </a:rPr>
              <a:t>Number Of Retries</a:t>
            </a:r>
            <a:r>
              <a:rPr lang="en-US" b="0" i="0">
                <a:effectLst/>
                <a:latin typeface="Proxima Nova Light"/>
              </a:rPr>
              <a:t> - Set the number of connection retries to attempt before failure. If left blank, the default of 3 is used.</a:t>
            </a:r>
          </a:p>
          <a:p>
            <a:pPr lvl="2" fontAlgn="base">
              <a:buFont typeface="Arial" panose="020B0604020202020204" pitchFamily="34" charset="0"/>
              <a:buChar char="•"/>
            </a:pPr>
            <a:r>
              <a:rPr lang="en-US" b="1" i="0">
                <a:effectLst/>
                <a:latin typeface="Proxima Nova Light"/>
              </a:rPr>
              <a:t>Error Queue</a:t>
            </a:r>
            <a:r>
              <a:rPr lang="en-US" b="0" i="0">
                <a:effectLst/>
                <a:latin typeface="Proxima Nova Light"/>
              </a:rPr>
              <a:t> - Although optional, you can specify a Manual Queue. Callouts that reach a fatally failed state are added to the specified queue. If no queue is provided, you may still see an entry in the Execution Log, but an entry will not be deposited into a queue for processing.</a:t>
            </a:r>
          </a:p>
        </p:txBody>
      </p:sp>
    </p:spTree>
    <p:extLst>
      <p:ext uri="{BB962C8B-B14F-4D97-AF65-F5344CB8AC3E}">
        <p14:creationId xmlns:p14="http://schemas.microsoft.com/office/powerpoint/2010/main" val="635028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F4EAD0A-AAA2-4D63-BFF8-E7D12C2ED5D1}"/>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Proxima Nova SemiBold"/>
              </a:rPr>
              <a:t>Abbreviated Terminology</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B45B344-EF75-4CF0-9F86-86963B5E2DEF}"/>
              </a:ext>
            </a:extLst>
          </p:cNvPr>
          <p:cNvSpPr>
            <a:spLocks noGrp="1"/>
          </p:cNvSpPr>
          <p:nvPr>
            <p:ph idx="1"/>
          </p:nvPr>
        </p:nvSpPr>
        <p:spPr>
          <a:xfrm>
            <a:off x="4742016" y="605896"/>
            <a:ext cx="6413663" cy="5646208"/>
          </a:xfrm>
        </p:spPr>
        <p:txBody>
          <a:bodyPr anchor="ctr">
            <a:normAutofit/>
          </a:bodyPr>
          <a:lstStyle/>
          <a:p>
            <a:pPr fontAlgn="base"/>
            <a:r>
              <a:rPr lang="en-US" b="1" i="0">
                <a:effectLst/>
                <a:latin typeface="Proxima Nova Light"/>
              </a:rPr>
              <a:t>Orchestration - Cast of Characters</a:t>
            </a:r>
            <a:endParaRPr lang="en-US" b="0" i="0">
              <a:effectLst/>
              <a:latin typeface="Proxima Nova Light"/>
            </a:endParaRPr>
          </a:p>
          <a:p>
            <a:pPr fontAlgn="base"/>
            <a:r>
              <a:rPr lang="en-US" b="0" i="0">
                <a:effectLst/>
                <a:latin typeface="Proxima Nova Light"/>
              </a:rPr>
              <a:t>Now that you have been introduced to the cast of characters for Order Management orchestration, lets consider a few abbreviated terms. When used in context, abbreviated terms can be used without introducing confusion or ambiguity. Let's face it, they are way easier to say, type, and read.</a:t>
            </a:r>
          </a:p>
          <a:p>
            <a:r>
              <a:rPr lang="en-US" b="1" i="0">
                <a:effectLst/>
                <a:latin typeface="Proxima Nova Light"/>
              </a:rPr>
              <a:t>Orchestration Scenarios</a:t>
            </a:r>
            <a:r>
              <a:rPr lang="en-US" b="0" i="0">
                <a:effectLst/>
                <a:latin typeface="Proxima Nova Light"/>
              </a:rPr>
              <a:t> are used to trigger the execution of a </a:t>
            </a:r>
            <a:r>
              <a:rPr lang="en-US" b="0" i="0" err="1">
                <a:effectLst/>
                <a:latin typeface="Proxima Nova Light"/>
              </a:rPr>
              <a:t>swimlane</a:t>
            </a:r>
            <a:r>
              <a:rPr lang="en-US" b="0" i="0">
                <a:effectLst/>
                <a:latin typeface="Proxima Nova Light"/>
              </a:rPr>
              <a:t> within an Orchestration Plan. They are not visible when viewing the dynamically generated Orchestration Plan. That is why they are depicted as a curved arrow starting external to the plan and ending in the </a:t>
            </a:r>
            <a:r>
              <a:rPr lang="en-US" b="0" i="0" err="1">
                <a:effectLst/>
                <a:latin typeface="Proxima Nova Light"/>
              </a:rPr>
              <a:t>swimlane</a:t>
            </a:r>
            <a:r>
              <a:rPr lang="en-US" b="0" i="0">
                <a:effectLst/>
                <a:latin typeface="Proxima Nova Light"/>
              </a:rPr>
              <a:t> itself. They are of course defined and used extensively elsewhere in the training...</a:t>
            </a:r>
            <a:endParaRPr lang="en-US" dirty="0"/>
          </a:p>
        </p:txBody>
      </p:sp>
    </p:spTree>
    <p:extLst>
      <p:ext uri="{BB962C8B-B14F-4D97-AF65-F5344CB8AC3E}">
        <p14:creationId xmlns:p14="http://schemas.microsoft.com/office/powerpoint/2010/main" val="428209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29118A5-6B91-4487-B4BE-5CB3DBEAC545}"/>
              </a:ext>
            </a:extLst>
          </p:cNvPr>
          <p:cNvSpPr>
            <a:spLocks noGrp="1"/>
          </p:cNvSpPr>
          <p:nvPr>
            <p:ph type="title"/>
          </p:nvPr>
        </p:nvSpPr>
        <p:spPr>
          <a:xfrm>
            <a:off x="492370" y="516835"/>
            <a:ext cx="3084844" cy="5772840"/>
          </a:xfrm>
        </p:spPr>
        <p:txBody>
          <a:bodyPr anchor="ctr">
            <a:normAutofit/>
          </a:bodyPr>
          <a:lstStyle/>
          <a:p>
            <a:br>
              <a:rPr lang="en-US" sz="3100">
                <a:solidFill>
                  <a:srgbClr val="FFFFFF"/>
                </a:solidFill>
              </a:rPr>
            </a:br>
            <a:r>
              <a:rPr lang="en-US" sz="3100" b="1" i="0">
                <a:solidFill>
                  <a:srgbClr val="FFFFFF"/>
                </a:solidFill>
                <a:effectLst/>
                <a:latin typeface="Proxima Nova SemiBold"/>
              </a:rPr>
              <a:t>Understanding Push Events</a:t>
            </a:r>
            <a:endParaRPr lang="en-US" sz="310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0830913-2879-2CDC-A8F5-93B90E1EB022}"/>
              </a:ext>
            </a:extLst>
          </p:cNvPr>
          <p:cNvGraphicFramePr>
            <a:graphicFrameLocks noGrp="1"/>
          </p:cNvGraphicFramePr>
          <p:nvPr>
            <p:ph idx="1"/>
            <p:extLst>
              <p:ext uri="{D42A27DB-BD31-4B8C-83A1-F6EECF244321}">
                <p14:modId xmlns:p14="http://schemas.microsoft.com/office/powerpoint/2010/main" val="369131414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2189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1EFF12-2160-4E52-9DDA-D523DACA26C2}"/>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Proxima Nova SemiBold"/>
              </a:rPr>
              <a:t>What types of events trigger a push?</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63020E0-CDC5-482A-A933-582CD5301481}"/>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Proxima Nova Light"/>
              </a:rPr>
              <a:t>Push Events are implemented using Salesforce triggers. Triggers are an excellent means for automation within Salesforce applications, but not all objects are configured for triggers however. That would be grossly inefficient. What is configured for Push Events?</a:t>
            </a:r>
          </a:p>
          <a:p>
            <a:pPr fontAlgn="base"/>
            <a:endParaRPr lang="en-US" b="0" i="0">
              <a:effectLst/>
              <a:latin typeface="Proxima Nova Light"/>
            </a:endParaRPr>
          </a:p>
          <a:p>
            <a:pPr lvl="1" fontAlgn="base">
              <a:buFont typeface="Arial" panose="020B0604020202020204" pitchFamily="34" charset="0"/>
              <a:buChar char="•"/>
            </a:pPr>
            <a:r>
              <a:rPr lang="en-US" b="1" i="0">
                <a:effectLst/>
                <a:latin typeface="Proxima Nova Light"/>
              </a:rPr>
              <a:t>Field</a:t>
            </a:r>
            <a:r>
              <a:rPr lang="en-US" b="0" i="0">
                <a:effectLst/>
                <a:latin typeface="Proxima Nova Light"/>
              </a:rPr>
              <a:t> of an Order Item or Fulfillment Request Line</a:t>
            </a:r>
          </a:p>
          <a:p>
            <a:pPr lvl="1" fontAlgn="base">
              <a:buFont typeface="Arial" panose="020B0604020202020204" pitchFamily="34" charset="0"/>
              <a:buChar char="•"/>
            </a:pPr>
            <a:r>
              <a:rPr lang="en-US" b="1" i="0">
                <a:effectLst/>
                <a:latin typeface="Proxima Nova Light"/>
              </a:rPr>
              <a:t>Attribute</a:t>
            </a:r>
            <a:r>
              <a:rPr lang="en-US" b="0" i="0">
                <a:effectLst/>
                <a:latin typeface="Proxima Nova Light"/>
              </a:rPr>
              <a:t> of an Order Item or Fulfillment Request Line</a:t>
            </a:r>
          </a:p>
          <a:p>
            <a:endParaRPr lang="en-US" dirty="0"/>
          </a:p>
        </p:txBody>
      </p:sp>
    </p:spTree>
    <p:extLst>
      <p:ext uri="{BB962C8B-B14F-4D97-AF65-F5344CB8AC3E}">
        <p14:creationId xmlns:p14="http://schemas.microsoft.com/office/powerpoint/2010/main" val="182320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E36073-67E8-4B0F-94B1-0B289CE36A00}"/>
              </a:ext>
            </a:extLst>
          </p:cNvPr>
          <p:cNvSpPr>
            <a:spLocks noGrp="1"/>
          </p:cNvSpPr>
          <p:nvPr>
            <p:ph type="title"/>
          </p:nvPr>
        </p:nvSpPr>
        <p:spPr>
          <a:xfrm>
            <a:off x="492370" y="516835"/>
            <a:ext cx="3084844" cy="2103875"/>
          </a:xfrm>
        </p:spPr>
        <p:txBody>
          <a:bodyPr vert="horz" lIns="91440" tIns="45720" rIns="91440" bIns="45720" rtlCol="0">
            <a:normAutofit/>
          </a:bodyPr>
          <a:lstStyle/>
          <a:p>
            <a:r>
              <a:rPr lang="en-US" sz="3600" b="1" i="0">
                <a:solidFill>
                  <a:srgbClr val="FFFFFF"/>
                </a:solidFill>
                <a:effectLst/>
              </a:rPr>
              <a:t>Critical Service Provider Operational Needs</a:t>
            </a:r>
            <a:endParaRPr lang="en-US" sz="3600">
              <a:solidFill>
                <a:srgbClr val="FFFFFF"/>
              </a:solidFill>
            </a:endParaRPr>
          </a:p>
        </p:txBody>
      </p:sp>
      <p:sp>
        <p:nvSpPr>
          <p:cNvPr id="1038" name="Content Placeholder 1037">
            <a:extLst>
              <a:ext uri="{FF2B5EF4-FFF2-40B4-BE49-F238E27FC236}">
                <a16:creationId xmlns:a16="http://schemas.microsoft.com/office/drawing/2014/main" id="{F0680756-1760-C095-D6B9-056BFFDBB69F}"/>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1045" name="Rectangle 104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Diagram, bubble chart&#10;&#10;Description automatically generated">
            <a:extLst>
              <a:ext uri="{FF2B5EF4-FFF2-40B4-BE49-F238E27FC236}">
                <a16:creationId xmlns:a16="http://schemas.microsoft.com/office/drawing/2014/main" id="{9B8DCD35-B8C5-4275-8ED3-35404AB3C4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839948"/>
            <a:ext cx="6798082" cy="317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902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9883E09-9E29-4AF2-A3E5-C8D956168D7C}"/>
              </a:ext>
            </a:extLst>
          </p:cNvPr>
          <p:cNvSpPr>
            <a:spLocks noGrp="1"/>
          </p:cNvSpPr>
          <p:nvPr>
            <p:ph type="title"/>
          </p:nvPr>
        </p:nvSpPr>
        <p:spPr>
          <a:xfrm>
            <a:off x="492370" y="516835"/>
            <a:ext cx="3084844" cy="5772840"/>
          </a:xfrm>
        </p:spPr>
        <p:txBody>
          <a:bodyPr anchor="ctr">
            <a:normAutofit/>
          </a:bodyPr>
          <a:lstStyle/>
          <a:p>
            <a:r>
              <a:rPr lang="en-US" sz="3100" b="1" i="0">
                <a:solidFill>
                  <a:srgbClr val="FFFFFF"/>
                </a:solidFill>
                <a:effectLst/>
                <a:latin typeface="Proxima Nova SemiBold"/>
              </a:rPr>
              <a:t>Understanding MACD</a:t>
            </a:r>
            <a:endParaRPr lang="en-US" sz="310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D20CD88-BEC2-964D-11AC-5B408A95BDCA}"/>
              </a:ext>
            </a:extLst>
          </p:cNvPr>
          <p:cNvGraphicFramePr>
            <a:graphicFrameLocks noGrp="1"/>
          </p:cNvGraphicFramePr>
          <p:nvPr>
            <p:ph idx="1"/>
            <p:extLst>
              <p:ext uri="{D42A27DB-BD31-4B8C-83A1-F6EECF244321}">
                <p14:modId xmlns:p14="http://schemas.microsoft.com/office/powerpoint/2010/main" val="373163819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8782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A61F6A-0ACC-4C9A-870C-D8431698D91E}"/>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1" i="0">
                <a:solidFill>
                  <a:srgbClr val="FFFFFF"/>
                </a:solidFill>
                <a:effectLst/>
              </a:rPr>
              <a:t>MACD Decomposition</a:t>
            </a:r>
            <a:endParaRPr lang="en-US" sz="3600">
              <a:solidFill>
                <a:srgbClr val="FFFFFF"/>
              </a:solidFill>
            </a:endParaRPr>
          </a:p>
        </p:txBody>
      </p:sp>
      <p:sp>
        <p:nvSpPr>
          <p:cNvPr id="5" name="Rectangle 1">
            <a:extLst>
              <a:ext uri="{FF2B5EF4-FFF2-40B4-BE49-F238E27FC236}">
                <a16:creationId xmlns:a16="http://schemas.microsoft.com/office/drawing/2014/main" id="{B2D50A83-E7A9-4A2D-8C87-5D90DEE07BEC}"/>
              </a:ext>
            </a:extLst>
          </p:cNvPr>
          <p:cNvSpPr>
            <a:spLocks noChangeArrowheads="1"/>
          </p:cNvSpPr>
          <p:nvPr/>
        </p:nvSpPr>
        <p:spPr bwMode="auto">
          <a:xfrm>
            <a:off x="492371" y="2653800"/>
            <a:ext cx="3084844" cy="333551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hangingPunct="1">
              <a:lnSpc>
                <a:spcPct val="90000"/>
              </a:lnSpc>
              <a:spcBef>
                <a:spcPct val="0"/>
              </a:spcBef>
              <a:spcAft>
                <a:spcPts val="600"/>
              </a:spcAft>
              <a:buClr>
                <a:schemeClr val="accent1"/>
              </a:buClr>
              <a:buSzTx/>
              <a:buFont typeface="Calibri" panose="020F0502020204030204" pitchFamily="34" charset="0"/>
              <a:buNone/>
              <a:tabLst/>
            </a:pPr>
            <a:r>
              <a:rPr kumimoji="0" lang="en-US" altLang="en-US" sz="1500" b="1" i="0" u="none" strike="noStrike" cap="none" normalizeH="0" baseline="0">
                <a:ln>
                  <a:noFill/>
                </a:ln>
                <a:solidFill>
                  <a:srgbClr val="FFFFFF"/>
                </a:solidFill>
                <a:effectLst/>
                <a:latin typeface="+mn-lt"/>
              </a:rPr>
              <a:t>Decomposition Logic</a:t>
            </a:r>
          </a:p>
          <a:p>
            <a:pPr marL="0" marR="0" lvl="0" indent="0" defTabSz="914400" eaLnBrk="1" fontAlgn="base" hangingPunct="1">
              <a:lnSpc>
                <a:spcPct val="90000"/>
              </a:lnSpc>
              <a:spcBef>
                <a:spcPct val="0"/>
              </a:spcBef>
              <a:spcAft>
                <a:spcPts val="600"/>
              </a:spcAft>
              <a:buClr>
                <a:schemeClr val="accent1"/>
              </a:buClr>
              <a:buSzTx/>
              <a:buFont typeface="Calibri" panose="020F0502020204030204" pitchFamily="34" charset="0"/>
              <a:buNone/>
              <a:tabLst/>
            </a:pPr>
            <a:r>
              <a:rPr kumimoji="0" lang="en-US" altLang="en-US" sz="1500" b="0" i="0" u="none" strike="noStrike" cap="none" normalizeH="0" baseline="0">
                <a:ln>
                  <a:noFill/>
                </a:ln>
                <a:solidFill>
                  <a:srgbClr val="FFFFFF"/>
                </a:solidFill>
                <a:effectLst/>
                <a:latin typeface="+mn-lt"/>
              </a:rPr>
              <a:t>You have just seen example decomposition results that differ based on the decomposition </a:t>
            </a:r>
          </a:p>
          <a:p>
            <a:pPr marL="0" marR="0" lvl="0" indent="0" defTabSz="914400" eaLnBrk="1" fontAlgn="base" hangingPunct="1">
              <a:lnSpc>
                <a:spcPct val="90000"/>
              </a:lnSpc>
              <a:spcBef>
                <a:spcPct val="0"/>
              </a:spcBef>
              <a:spcAft>
                <a:spcPts val="600"/>
              </a:spcAft>
              <a:buClr>
                <a:schemeClr val="accent1"/>
              </a:buClr>
              <a:buSzTx/>
              <a:buFont typeface="Calibri" panose="020F0502020204030204" pitchFamily="34" charset="0"/>
              <a:buNone/>
              <a:tabLst/>
            </a:pPr>
            <a:r>
              <a:rPr kumimoji="0" lang="en-US" altLang="en-US" sz="1500" b="0" i="0" u="none" strike="noStrike" cap="none" normalizeH="0" baseline="0">
                <a:ln>
                  <a:noFill/>
                </a:ln>
                <a:solidFill>
                  <a:srgbClr val="FFFFFF"/>
                </a:solidFill>
                <a:effectLst/>
                <a:latin typeface="+mn-lt"/>
              </a:rPr>
              <a:t>models. More specially, notice that the one-to-one and one-to-many decomposition models </a:t>
            </a:r>
          </a:p>
          <a:p>
            <a:pPr marL="0" marR="0" lvl="0" indent="0" defTabSz="914400" eaLnBrk="1" fontAlgn="base" hangingPunct="1">
              <a:lnSpc>
                <a:spcPct val="90000"/>
              </a:lnSpc>
              <a:spcBef>
                <a:spcPct val="0"/>
              </a:spcBef>
              <a:spcAft>
                <a:spcPts val="600"/>
              </a:spcAft>
              <a:buClr>
                <a:schemeClr val="accent1"/>
              </a:buClr>
              <a:buSzTx/>
              <a:buFont typeface="Calibri" panose="020F0502020204030204" pitchFamily="34" charset="0"/>
              <a:buNone/>
              <a:tabLst/>
            </a:pPr>
            <a:r>
              <a:rPr kumimoji="0" lang="en-US" altLang="en-US" sz="1500" b="0" i="0" u="none" strike="noStrike" cap="none" normalizeH="0" baseline="0">
                <a:ln>
                  <a:noFill/>
                </a:ln>
                <a:solidFill>
                  <a:srgbClr val="FFFFFF"/>
                </a:solidFill>
                <a:effectLst/>
                <a:latin typeface="+mn-lt"/>
              </a:rPr>
              <a:t>end up with different fulfillment request lines (FRLs) </a:t>
            </a:r>
          </a:p>
          <a:p>
            <a:pPr marL="0" marR="0" lvl="0" indent="0" defTabSz="914400" eaLnBrk="1" fontAlgn="base" hangingPunct="1">
              <a:lnSpc>
                <a:spcPct val="90000"/>
              </a:lnSpc>
              <a:spcBef>
                <a:spcPct val="0"/>
              </a:spcBef>
              <a:spcAft>
                <a:spcPts val="600"/>
              </a:spcAft>
              <a:buClr>
                <a:schemeClr val="accent1"/>
              </a:buClr>
              <a:buSzTx/>
              <a:buFont typeface="Calibri" panose="020F0502020204030204" pitchFamily="34" charset="0"/>
              <a:buNone/>
              <a:tabLst/>
            </a:pPr>
            <a:r>
              <a:rPr kumimoji="0" lang="en-US" altLang="en-US" sz="1500" b="0" i="0" u="none" strike="noStrike" cap="none" normalizeH="0" baseline="0">
                <a:ln>
                  <a:noFill/>
                </a:ln>
                <a:solidFill>
                  <a:srgbClr val="FFFFFF"/>
                </a:solidFill>
                <a:effectLst/>
                <a:latin typeface="+mn-lt"/>
              </a:rPr>
              <a:t>for the same source order action (Modify).</a:t>
            </a:r>
          </a:p>
        </p:txBody>
      </p:sp>
      <p:sp>
        <p:nvSpPr>
          <p:cNvPr id="20"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BB533354-0593-4302-8B82-EEB3F9C0E78D}"/>
              </a:ext>
            </a:extLst>
          </p:cNvPr>
          <p:cNvGraphicFramePr>
            <a:graphicFrameLocks noGrp="1"/>
          </p:cNvGraphicFramePr>
          <p:nvPr>
            <p:ph idx="1"/>
            <p:extLst>
              <p:ext uri="{D42A27DB-BD31-4B8C-83A1-F6EECF244321}">
                <p14:modId xmlns:p14="http://schemas.microsoft.com/office/powerpoint/2010/main" val="16105329"/>
              </p:ext>
            </p:extLst>
          </p:nvPr>
        </p:nvGraphicFramePr>
        <p:xfrm>
          <a:off x="4742017" y="1123945"/>
          <a:ext cx="6798082" cy="4610111"/>
        </p:xfrm>
        <a:graphic>
          <a:graphicData uri="http://schemas.openxmlformats.org/drawingml/2006/table">
            <a:tbl>
              <a:tblPr firstRow="1" bandRow="1">
                <a:solidFill>
                  <a:schemeClr val="bg1"/>
                </a:solidFill>
              </a:tblPr>
              <a:tblGrid>
                <a:gridCol w="2390827">
                  <a:extLst>
                    <a:ext uri="{9D8B030D-6E8A-4147-A177-3AD203B41FA5}">
                      <a16:colId xmlns:a16="http://schemas.microsoft.com/office/drawing/2014/main" val="1875089203"/>
                    </a:ext>
                  </a:extLst>
                </a:gridCol>
                <a:gridCol w="1861718">
                  <a:extLst>
                    <a:ext uri="{9D8B030D-6E8A-4147-A177-3AD203B41FA5}">
                      <a16:colId xmlns:a16="http://schemas.microsoft.com/office/drawing/2014/main" val="1191507734"/>
                    </a:ext>
                  </a:extLst>
                </a:gridCol>
                <a:gridCol w="2545537">
                  <a:extLst>
                    <a:ext uri="{9D8B030D-6E8A-4147-A177-3AD203B41FA5}">
                      <a16:colId xmlns:a16="http://schemas.microsoft.com/office/drawing/2014/main" val="973985510"/>
                    </a:ext>
                  </a:extLst>
                </a:gridCol>
              </a:tblGrid>
              <a:tr h="1675324">
                <a:tc>
                  <a:txBody>
                    <a:bodyPr/>
                    <a:lstStyle/>
                    <a:p>
                      <a:pPr fontAlgn="ctr"/>
                      <a:r>
                        <a:rPr lang="en-US" sz="2700" b="0" cap="none" spc="0">
                          <a:solidFill>
                            <a:schemeClr val="bg1"/>
                          </a:solidFill>
                          <a:effectLst/>
                          <a:latin typeface="Proxima Nova Light"/>
                        </a:rPr>
                        <a:t>Model</a:t>
                      </a:r>
                    </a:p>
                  </a:txBody>
                  <a:tcPr marL="231694" marR="178226" marT="178226" marB="17822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fontAlgn="ctr"/>
                      <a:r>
                        <a:rPr lang="en-US" sz="2700" b="0" cap="none" spc="0">
                          <a:solidFill>
                            <a:schemeClr val="bg1"/>
                          </a:solidFill>
                          <a:effectLst/>
                          <a:latin typeface="Proxima Nova Light"/>
                        </a:rPr>
                        <a:t>Source Order (Action)</a:t>
                      </a:r>
                    </a:p>
                  </a:txBody>
                  <a:tcPr marL="231694" marR="178226" marT="178226" marB="17822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fontAlgn="ctr"/>
                      <a:r>
                        <a:rPr lang="en-US" sz="2700" b="0" cap="none" spc="0">
                          <a:solidFill>
                            <a:schemeClr val="bg1"/>
                          </a:solidFill>
                          <a:effectLst/>
                          <a:latin typeface="Proxima Nova Light"/>
                        </a:rPr>
                        <a:t>Fulfilment Request Line (FRLs)</a:t>
                      </a:r>
                    </a:p>
                  </a:txBody>
                  <a:tcPr marL="231694" marR="178226" marT="178226" marB="17822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101623033"/>
                  </a:ext>
                </a:extLst>
              </a:tr>
              <a:tr h="843603">
                <a:tc>
                  <a:txBody>
                    <a:bodyPr/>
                    <a:lstStyle/>
                    <a:p>
                      <a:pPr fontAlgn="ctr"/>
                      <a:r>
                        <a:rPr lang="en-US" sz="2700" cap="none" spc="0">
                          <a:solidFill>
                            <a:schemeClr val="tx1"/>
                          </a:solidFill>
                          <a:effectLst/>
                          <a:latin typeface="Proxima Nova Light"/>
                        </a:rPr>
                        <a:t>One-to-one</a:t>
                      </a:r>
                    </a:p>
                  </a:txBody>
                  <a:tcPr marL="231694" marR="178226" marT="178226" marB="178226"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fontAlgn="ctr"/>
                      <a:r>
                        <a:rPr lang="en-US" sz="2700" cap="none" spc="0">
                          <a:solidFill>
                            <a:schemeClr val="tx1"/>
                          </a:solidFill>
                          <a:effectLst/>
                          <a:latin typeface="Proxima Nova Light"/>
                        </a:rPr>
                        <a:t>Modify</a:t>
                      </a:r>
                    </a:p>
                  </a:txBody>
                  <a:tcPr marL="231694" marR="178226" marT="178226" marB="17822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fontAlgn="ctr"/>
                      <a:r>
                        <a:rPr lang="en-US" sz="2700" cap="none" spc="0">
                          <a:solidFill>
                            <a:schemeClr val="tx1"/>
                          </a:solidFill>
                          <a:effectLst/>
                          <a:latin typeface="Proxima Nova Light"/>
                        </a:rPr>
                        <a:t>Modify</a:t>
                      </a:r>
                    </a:p>
                  </a:txBody>
                  <a:tcPr marL="231694" marR="178226" marT="178226" marB="178226" anchor="ctr">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249437957"/>
                  </a:ext>
                </a:extLst>
              </a:tr>
              <a:tr h="2091184">
                <a:tc>
                  <a:txBody>
                    <a:bodyPr/>
                    <a:lstStyle/>
                    <a:p>
                      <a:pPr fontAlgn="ctr"/>
                      <a:r>
                        <a:rPr lang="en-US" sz="2700" cap="none" spc="0">
                          <a:solidFill>
                            <a:schemeClr val="tx1"/>
                          </a:solidFill>
                          <a:effectLst/>
                          <a:latin typeface="Proxima Nova Light"/>
                        </a:rPr>
                        <a:t>One-to-many</a:t>
                      </a:r>
                    </a:p>
                  </a:txBody>
                  <a:tcPr marL="231694" marR="178226" marT="178226" marB="17822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ctr"/>
                      <a:r>
                        <a:rPr lang="en-US" sz="2700" cap="none" spc="0">
                          <a:solidFill>
                            <a:schemeClr val="tx1"/>
                          </a:solidFill>
                          <a:effectLst/>
                          <a:latin typeface="Proxima Nova Light"/>
                        </a:rPr>
                        <a:t>Modify</a:t>
                      </a:r>
                    </a:p>
                  </a:txBody>
                  <a:tcPr marL="231694" marR="178226" marT="178226" marB="17822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base">
                        <a:buFont typeface="Arial" panose="020B0604020202020204" pitchFamily="34" charset="0"/>
                        <a:buChar char="•"/>
                      </a:pPr>
                      <a:r>
                        <a:rPr lang="en-US" sz="2700" cap="none" spc="0">
                          <a:solidFill>
                            <a:schemeClr val="tx1"/>
                          </a:solidFill>
                          <a:effectLst/>
                          <a:latin typeface="Proxima Nova Light"/>
                        </a:rPr>
                        <a:t>Disconnect (old service)</a:t>
                      </a:r>
                    </a:p>
                    <a:p>
                      <a:pPr fontAlgn="base">
                        <a:buFont typeface="Arial" panose="020B0604020202020204" pitchFamily="34" charset="0"/>
                        <a:buChar char="•"/>
                      </a:pPr>
                      <a:r>
                        <a:rPr lang="en-US" sz="2700" cap="none" spc="0">
                          <a:solidFill>
                            <a:schemeClr val="tx1"/>
                          </a:solidFill>
                          <a:effectLst/>
                          <a:latin typeface="Proxima Nova Light"/>
                        </a:rPr>
                        <a:t>Add (new service)</a:t>
                      </a:r>
                    </a:p>
                  </a:txBody>
                  <a:tcPr marL="231694" marR="178226" marT="178226" marB="178226"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801609090"/>
                  </a:ext>
                </a:extLst>
              </a:tr>
            </a:tbl>
          </a:graphicData>
        </a:graphic>
      </p:graphicFrame>
    </p:spTree>
    <p:extLst>
      <p:ext uri="{BB962C8B-B14F-4D97-AF65-F5344CB8AC3E}">
        <p14:creationId xmlns:p14="http://schemas.microsoft.com/office/powerpoint/2010/main" val="4275821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CC02A7D-6F16-4A7F-9608-A9F09D66175A}"/>
              </a:ext>
            </a:extLst>
          </p:cNvPr>
          <p:cNvSpPr>
            <a:spLocks noGrp="1"/>
          </p:cNvSpPr>
          <p:nvPr>
            <p:ph type="title"/>
          </p:nvPr>
        </p:nvSpPr>
        <p:spPr>
          <a:xfrm>
            <a:off x="492370" y="605896"/>
            <a:ext cx="3084844" cy="5646208"/>
          </a:xfrm>
        </p:spPr>
        <p:txBody>
          <a:bodyPr anchor="ctr">
            <a:normAutofit/>
          </a:bodyPr>
          <a:lstStyle/>
          <a:p>
            <a:r>
              <a:rPr lang="en-US" sz="3300" b="1" i="0">
                <a:solidFill>
                  <a:srgbClr val="FFFFFF"/>
                </a:solidFill>
                <a:effectLst/>
                <a:latin typeface="Proxima Nova SemiBold"/>
              </a:rPr>
              <a:t>MACD Orchestration</a:t>
            </a:r>
            <a:endParaRPr lang="en-US" sz="33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9E33A73-3006-46E0-A2D0-0A0485F9CCBB}"/>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merriweather" panose="00000500000000000000" pitchFamily="2" charset="0"/>
              </a:rPr>
              <a:t>Once the shared catalog and decomposition relationships are configured for your use cases, the focus of MACD with respect to Order Management turns to orchestration. As you probably remember, orchestrations are triggered by the orchestration scenario. There are three key components when configuring an orchestration scenario:</a:t>
            </a:r>
          </a:p>
          <a:p>
            <a:pPr fontAlgn="base"/>
            <a:endParaRPr lang="en-US" b="0" i="0">
              <a:effectLst/>
              <a:latin typeface="lato" panose="020F0502020204030203" pitchFamily="34" charset="0"/>
            </a:endParaRPr>
          </a:p>
          <a:p>
            <a:pPr lvl="1" fontAlgn="base">
              <a:buFont typeface="Arial" panose="020B0604020202020204" pitchFamily="34" charset="0"/>
              <a:buChar char="•"/>
            </a:pPr>
            <a:r>
              <a:rPr lang="en-US" b="1" i="0">
                <a:effectLst/>
                <a:latin typeface="Proxima Nova Light"/>
              </a:rPr>
              <a:t>Product</a:t>
            </a:r>
            <a:endParaRPr lang="en-US" b="0" i="0">
              <a:effectLst/>
              <a:latin typeface="lato" panose="020F0502020204030203" pitchFamily="34" charset="0"/>
            </a:endParaRPr>
          </a:p>
          <a:p>
            <a:pPr lvl="1" fontAlgn="base">
              <a:buFont typeface="Arial" panose="020B0604020202020204" pitchFamily="34" charset="0"/>
              <a:buChar char="•"/>
            </a:pPr>
            <a:r>
              <a:rPr lang="en-US" b="1" i="0">
                <a:effectLst/>
                <a:latin typeface="Proxima Nova Light"/>
              </a:rPr>
              <a:t>Action</a:t>
            </a:r>
            <a:endParaRPr lang="en-US" b="0" i="0">
              <a:effectLst/>
              <a:latin typeface="lato" panose="020F0502020204030203" pitchFamily="34" charset="0"/>
            </a:endParaRPr>
          </a:p>
          <a:p>
            <a:pPr lvl="1" fontAlgn="base">
              <a:buFont typeface="Arial" panose="020B0604020202020204" pitchFamily="34" charset="0"/>
              <a:buChar char="•"/>
            </a:pPr>
            <a:r>
              <a:rPr lang="en-US" b="1" i="0">
                <a:effectLst/>
                <a:latin typeface="Proxima Nova Light"/>
              </a:rPr>
              <a:t>Condition</a:t>
            </a:r>
            <a:endParaRPr lang="en-US" b="0" i="0">
              <a:effectLst/>
              <a:latin typeface="merriweather" panose="00000500000000000000" pitchFamily="2" charset="0"/>
            </a:endParaRPr>
          </a:p>
          <a:p>
            <a:endParaRPr lang="en-US" dirty="0"/>
          </a:p>
        </p:txBody>
      </p:sp>
    </p:spTree>
    <p:extLst>
      <p:ext uri="{BB962C8B-B14F-4D97-AF65-F5344CB8AC3E}">
        <p14:creationId xmlns:p14="http://schemas.microsoft.com/office/powerpoint/2010/main" val="88631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E4EE83-93D4-4DE4-B8FF-D5928BEE7932}"/>
              </a:ext>
            </a:extLst>
          </p:cNvPr>
          <p:cNvSpPr>
            <a:spLocks noGrp="1"/>
          </p:cNvSpPr>
          <p:nvPr>
            <p:ph type="title"/>
          </p:nvPr>
        </p:nvSpPr>
        <p:spPr>
          <a:xfrm>
            <a:off x="492370" y="605896"/>
            <a:ext cx="3084844" cy="5646208"/>
          </a:xfrm>
        </p:spPr>
        <p:txBody>
          <a:bodyPr anchor="ctr">
            <a:normAutofit/>
          </a:bodyPr>
          <a:lstStyle/>
          <a:p>
            <a:r>
              <a:rPr lang="en-US" sz="3100" b="1" i="0">
                <a:solidFill>
                  <a:srgbClr val="FFFFFF"/>
                </a:solidFill>
                <a:effectLst/>
                <a:latin typeface="Proxima Nova SemiBold"/>
              </a:rPr>
              <a:t>Understanding Order Cancellation</a:t>
            </a:r>
            <a:endParaRPr lang="en-US"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82BDC7A-86CC-4074-B2F4-7EDD3ED5EFFF}"/>
              </a:ext>
            </a:extLst>
          </p:cNvPr>
          <p:cNvSpPr>
            <a:spLocks noGrp="1"/>
          </p:cNvSpPr>
          <p:nvPr>
            <p:ph idx="1"/>
          </p:nvPr>
        </p:nvSpPr>
        <p:spPr>
          <a:xfrm>
            <a:off x="4742016" y="605896"/>
            <a:ext cx="6413663" cy="5646208"/>
          </a:xfrm>
        </p:spPr>
        <p:txBody>
          <a:bodyPr anchor="ctr">
            <a:normAutofit/>
          </a:bodyPr>
          <a:lstStyle/>
          <a:p>
            <a:pPr fontAlgn="base"/>
            <a:r>
              <a:rPr lang="en-US" b="1" i="0">
                <a:effectLst/>
                <a:latin typeface="merriweather" panose="00000500000000000000" pitchFamily="2" charset="0"/>
              </a:rPr>
              <a:t>Key Terms</a:t>
            </a:r>
          </a:p>
          <a:p>
            <a:pPr fontAlgn="base"/>
            <a:endParaRPr lang="en-US" b="1" i="0">
              <a:effectLst/>
              <a:latin typeface="merriweather" panose="00000500000000000000" pitchFamily="2" charset="0"/>
            </a:endParaRPr>
          </a:p>
          <a:p>
            <a:pPr lvl="1" fontAlgn="base">
              <a:buFont typeface="Arial" panose="020B0604020202020204" pitchFamily="34" charset="0"/>
              <a:buChar char="•"/>
            </a:pPr>
            <a:r>
              <a:rPr lang="en-US" b="1" i="0">
                <a:effectLst/>
                <a:latin typeface="Proxima Nova Light"/>
              </a:rPr>
              <a:t>In-flight order</a:t>
            </a:r>
            <a:r>
              <a:rPr lang="en-US" b="0" i="0">
                <a:effectLst/>
                <a:latin typeface="Proxima Nova Light"/>
              </a:rPr>
              <a:t> - An order that has been submitted (from CPQ to OM) but not completed.</a:t>
            </a:r>
          </a:p>
          <a:p>
            <a:pPr lvl="1" fontAlgn="base">
              <a:buFont typeface="Arial" panose="020B0604020202020204" pitchFamily="34" charset="0"/>
              <a:buChar char="•"/>
            </a:pPr>
            <a:endParaRPr lang="en-US" b="1" i="0">
              <a:effectLst/>
              <a:latin typeface="Proxima Nova Light"/>
            </a:endParaRPr>
          </a:p>
          <a:p>
            <a:pPr lvl="1" fontAlgn="base">
              <a:buFont typeface="Arial" panose="020B0604020202020204" pitchFamily="34" charset="0"/>
              <a:buChar char="•"/>
            </a:pPr>
            <a:r>
              <a:rPr lang="en-US" b="1" i="0">
                <a:effectLst/>
                <a:latin typeface="Proxima Nova Light"/>
              </a:rPr>
              <a:t>Supplemental order</a:t>
            </a:r>
            <a:r>
              <a:rPr lang="en-US" b="0" i="0">
                <a:effectLst/>
                <a:latin typeface="Proxima Nova Light"/>
              </a:rPr>
              <a:t> - An order created by CPQ to revise an in-flight order. Supplemental orders supersede the original in-flight order.</a:t>
            </a:r>
          </a:p>
          <a:p>
            <a:pPr lvl="1" fontAlgn="base">
              <a:buFont typeface="Arial" panose="020B0604020202020204" pitchFamily="34" charset="0"/>
              <a:buChar char="•"/>
            </a:pPr>
            <a:endParaRPr lang="en-US" b="1" i="0">
              <a:effectLst/>
              <a:latin typeface="Proxima Nova Light"/>
            </a:endParaRPr>
          </a:p>
          <a:p>
            <a:pPr lvl="1" fontAlgn="base">
              <a:buFont typeface="Arial" panose="020B0604020202020204" pitchFamily="34" charset="0"/>
              <a:buChar char="•"/>
            </a:pPr>
            <a:r>
              <a:rPr lang="en-US" b="1" i="0">
                <a:effectLst/>
                <a:latin typeface="Proxima Nova Light"/>
              </a:rPr>
              <a:t>Point of no return (PONR)</a:t>
            </a:r>
            <a:r>
              <a:rPr lang="en-US" b="0" i="0">
                <a:effectLst/>
                <a:latin typeface="Proxima Nova Light"/>
              </a:rPr>
              <a:t> - Point in the order orchestration process that once passed, order cancellation is no longer possible or permitted.</a:t>
            </a:r>
          </a:p>
          <a:p>
            <a:endParaRPr lang="en-US" dirty="0"/>
          </a:p>
        </p:txBody>
      </p:sp>
    </p:spTree>
    <p:extLst>
      <p:ext uri="{BB962C8B-B14F-4D97-AF65-F5344CB8AC3E}">
        <p14:creationId xmlns:p14="http://schemas.microsoft.com/office/powerpoint/2010/main" val="21604214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B62120-0F5B-49C4-9A56-C4C2562A4581}"/>
              </a:ext>
            </a:extLst>
          </p:cNvPr>
          <p:cNvSpPr>
            <a:spLocks noGrp="1"/>
          </p:cNvSpPr>
          <p:nvPr>
            <p:ph type="title"/>
          </p:nvPr>
        </p:nvSpPr>
        <p:spPr>
          <a:xfrm>
            <a:off x="492370" y="516835"/>
            <a:ext cx="3084844" cy="5772840"/>
          </a:xfrm>
        </p:spPr>
        <p:txBody>
          <a:bodyPr anchor="ctr">
            <a:normAutofit/>
          </a:bodyPr>
          <a:lstStyle/>
          <a:p>
            <a:r>
              <a:rPr lang="en-US" sz="3600" b="1" i="0">
                <a:solidFill>
                  <a:srgbClr val="FFFFFF"/>
                </a:solidFill>
                <a:effectLst/>
                <a:latin typeface="Proxima Nova Light"/>
              </a:rPr>
              <a:t>Status, Status, and more Status</a:t>
            </a:r>
            <a:endParaRPr lang="en-US" sz="360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3B84897-4A83-842F-9FB2-5A2836BDA9EF}"/>
              </a:ext>
            </a:extLst>
          </p:cNvPr>
          <p:cNvGraphicFramePr>
            <a:graphicFrameLocks noGrp="1"/>
          </p:cNvGraphicFramePr>
          <p:nvPr>
            <p:ph idx="1"/>
            <p:extLst>
              <p:ext uri="{D42A27DB-BD31-4B8C-83A1-F6EECF244321}">
                <p14:modId xmlns:p14="http://schemas.microsoft.com/office/powerpoint/2010/main" val="65993861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0931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264A3B-8973-4FD2-9EF5-82F89DFD2ED0}"/>
              </a:ext>
            </a:extLst>
          </p:cNvPr>
          <p:cNvSpPr>
            <a:spLocks noGrp="1"/>
          </p:cNvSpPr>
          <p:nvPr>
            <p:ph type="title"/>
          </p:nvPr>
        </p:nvSpPr>
        <p:spPr>
          <a:xfrm>
            <a:off x="492370" y="516835"/>
            <a:ext cx="3084844" cy="5772840"/>
          </a:xfrm>
        </p:spPr>
        <p:txBody>
          <a:bodyPr anchor="ctr">
            <a:normAutofit/>
          </a:bodyPr>
          <a:lstStyle/>
          <a:p>
            <a:r>
              <a:rPr lang="en-US" sz="3600" b="1" i="0">
                <a:solidFill>
                  <a:srgbClr val="FFFFFF"/>
                </a:solidFill>
                <a:effectLst/>
                <a:latin typeface="Proxima Nova SemiBold"/>
              </a:rPr>
              <a:t>Key Points </a:t>
            </a:r>
            <a:endParaRPr lang="en-US" sz="360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3C1CAB9-A640-7110-B1CF-79DF1BD0691E}"/>
              </a:ext>
            </a:extLst>
          </p:cNvPr>
          <p:cNvGraphicFramePr>
            <a:graphicFrameLocks noGrp="1"/>
          </p:cNvGraphicFramePr>
          <p:nvPr>
            <p:ph idx="1"/>
            <p:extLst>
              <p:ext uri="{D42A27DB-BD31-4B8C-83A1-F6EECF244321}">
                <p14:modId xmlns:p14="http://schemas.microsoft.com/office/powerpoint/2010/main" val="174313548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06960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0CCEC70-BC30-40B0-9A7A-9631F4B1E10A}"/>
              </a:ext>
            </a:extLst>
          </p:cNvPr>
          <p:cNvSpPr>
            <a:spLocks noGrp="1"/>
          </p:cNvSpPr>
          <p:nvPr>
            <p:ph type="title"/>
          </p:nvPr>
        </p:nvSpPr>
        <p:spPr>
          <a:xfrm>
            <a:off x="492370" y="516835"/>
            <a:ext cx="3084844" cy="2103875"/>
          </a:xfrm>
        </p:spPr>
        <p:txBody>
          <a:bodyPr>
            <a:normAutofit/>
          </a:bodyPr>
          <a:lstStyle/>
          <a:p>
            <a:r>
              <a:rPr lang="en-US" sz="2800" b="1" i="0">
                <a:solidFill>
                  <a:srgbClr val="FFFFFF"/>
                </a:solidFill>
                <a:effectLst/>
                <a:latin typeface="Proxima Nova SemiBold"/>
              </a:rPr>
              <a:t>CPQ/OM Communications - High Level View(Standard Order)</a:t>
            </a:r>
            <a:endParaRPr lang="en-US" sz="2800">
              <a:solidFill>
                <a:srgbClr val="FFFFFF"/>
              </a:solidFill>
            </a:endParaRPr>
          </a:p>
        </p:txBody>
      </p:sp>
      <p:sp>
        <p:nvSpPr>
          <p:cNvPr id="3" name="Content Placeholder 2">
            <a:extLst>
              <a:ext uri="{FF2B5EF4-FFF2-40B4-BE49-F238E27FC236}">
                <a16:creationId xmlns:a16="http://schemas.microsoft.com/office/drawing/2014/main" id="{C73735C3-D7E6-4759-B9A6-27B869A77216}"/>
              </a:ext>
            </a:extLst>
          </p:cNvPr>
          <p:cNvSpPr>
            <a:spLocks noGrp="1"/>
          </p:cNvSpPr>
          <p:nvPr>
            <p:ph idx="1"/>
          </p:nvPr>
        </p:nvSpPr>
        <p:spPr>
          <a:xfrm>
            <a:off x="492371" y="2653800"/>
            <a:ext cx="3084844" cy="3335519"/>
          </a:xfrm>
        </p:spPr>
        <p:txBody>
          <a:bodyPr>
            <a:normAutofit/>
          </a:bodyPr>
          <a:lstStyle/>
          <a:p>
            <a:pPr fontAlgn="base"/>
            <a:r>
              <a:rPr lang="en-US" sz="1500" b="0" i="0">
                <a:solidFill>
                  <a:srgbClr val="FFFFFF"/>
                </a:solidFill>
                <a:effectLst/>
                <a:latin typeface="Proxima Nova Light"/>
              </a:rPr>
              <a:t>This basic process flow diagram shows communication between CPQ and Order Management, including the status of the original order as standard user actions progress (create, submit, and order fulfillment by Order Management). </a:t>
            </a:r>
          </a:p>
          <a:p>
            <a:pPr fontAlgn="base"/>
            <a:r>
              <a:rPr lang="en-US" sz="1500" b="0" i="1">
                <a:solidFill>
                  <a:srgbClr val="FFFFFF"/>
                </a:solidFill>
                <a:effectLst/>
                <a:latin typeface="Proxima Nova Light"/>
              </a:rPr>
              <a:t>Note</a:t>
            </a:r>
            <a:r>
              <a:rPr lang="en-US" sz="1500" b="0" i="0">
                <a:solidFill>
                  <a:srgbClr val="FFFFFF"/>
                </a:solidFill>
                <a:effectLst/>
                <a:latin typeface="Proxima Nova Light"/>
              </a:rPr>
              <a:t>: Although this presentation refers to "User Actions" such as the </a:t>
            </a:r>
            <a:r>
              <a:rPr lang="en-US" sz="1500" b="1" i="0">
                <a:solidFill>
                  <a:srgbClr val="FFFFFF"/>
                </a:solidFill>
                <a:effectLst/>
                <a:latin typeface="Proxima Nova Light"/>
              </a:rPr>
              <a:t>Cancel Order</a:t>
            </a:r>
            <a:r>
              <a:rPr lang="en-US" sz="1500" b="0" i="0">
                <a:solidFill>
                  <a:srgbClr val="FFFFFF"/>
                </a:solidFill>
                <a:effectLst/>
                <a:latin typeface="Proxima Nova Light"/>
              </a:rPr>
              <a:t> button in the Cart, the process could be initiated via the CPQ API.</a:t>
            </a:r>
          </a:p>
          <a:p>
            <a:br>
              <a:rPr lang="en-US" sz="1500" b="0" i="0">
                <a:solidFill>
                  <a:srgbClr val="FFFFFF"/>
                </a:solidFill>
                <a:effectLst/>
                <a:latin typeface="lato" panose="020F0502020204030203" pitchFamily="34" charset="0"/>
              </a:rPr>
            </a:br>
            <a:endParaRPr lang="en-US" sz="1500">
              <a:solidFill>
                <a:srgbClr val="FFFFFF"/>
              </a:solidFill>
            </a:endParaRPr>
          </a:p>
        </p:txBody>
      </p:sp>
      <p:sp>
        <p:nvSpPr>
          <p:cNvPr id="26" name="Rectangle 2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07BEC9CE-D8E4-4FFE-A8F8-3373C5A80795}"/>
              </a:ext>
            </a:extLst>
          </p:cNvPr>
          <p:cNvPicPr>
            <a:picLocks noChangeAspect="1"/>
          </p:cNvPicPr>
          <p:nvPr/>
        </p:nvPicPr>
        <p:blipFill>
          <a:blip r:embed="rId2"/>
          <a:stretch>
            <a:fillRect/>
          </a:stretch>
        </p:blipFill>
        <p:spPr>
          <a:xfrm>
            <a:off x="4742017" y="1958915"/>
            <a:ext cx="6798082" cy="2940170"/>
          </a:xfrm>
          <a:prstGeom prst="rect">
            <a:avLst/>
          </a:prstGeom>
        </p:spPr>
      </p:pic>
    </p:spTree>
    <p:extLst>
      <p:ext uri="{BB962C8B-B14F-4D97-AF65-F5344CB8AC3E}">
        <p14:creationId xmlns:p14="http://schemas.microsoft.com/office/powerpoint/2010/main" val="14573667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9AE6EA-CE57-46B1-A58B-5BF4C2EBA528}"/>
              </a:ext>
            </a:extLst>
          </p:cNvPr>
          <p:cNvSpPr>
            <a:spLocks noGrp="1"/>
          </p:cNvSpPr>
          <p:nvPr>
            <p:ph type="title"/>
          </p:nvPr>
        </p:nvSpPr>
        <p:spPr>
          <a:xfrm>
            <a:off x="492370" y="605896"/>
            <a:ext cx="3084844" cy="5646208"/>
          </a:xfrm>
        </p:spPr>
        <p:txBody>
          <a:bodyPr anchor="ctr">
            <a:normAutofit/>
          </a:bodyPr>
          <a:lstStyle/>
          <a:p>
            <a:r>
              <a:rPr lang="en-US" sz="2800" b="1" i="0">
                <a:solidFill>
                  <a:srgbClr val="FFFFFF"/>
                </a:solidFill>
                <a:effectLst/>
                <a:latin typeface="Proxima Nova SemiBold"/>
              </a:rPr>
              <a:t>CPQ/OM Communications - High Level View(Order Cancellation)</a:t>
            </a:r>
            <a:endParaRPr lang="en-US" sz="28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C2D9279-48AE-426F-9444-DE4E5A4C5626}"/>
              </a:ext>
            </a:extLst>
          </p:cNvPr>
          <p:cNvSpPr>
            <a:spLocks noGrp="1"/>
          </p:cNvSpPr>
          <p:nvPr>
            <p:ph idx="1"/>
          </p:nvPr>
        </p:nvSpPr>
        <p:spPr>
          <a:xfrm>
            <a:off x="4742016" y="605896"/>
            <a:ext cx="6413663" cy="5646208"/>
          </a:xfrm>
        </p:spPr>
        <p:txBody>
          <a:bodyPr anchor="ctr">
            <a:normAutofit/>
          </a:bodyPr>
          <a:lstStyle/>
          <a:p>
            <a:pPr fontAlgn="base"/>
            <a:r>
              <a:rPr lang="en-US" sz="1400" b="0" i="0">
                <a:effectLst/>
                <a:latin typeface="Proxima Nova Light"/>
              </a:rPr>
              <a:t>The order cancelation process is a bit more involved. </a:t>
            </a:r>
          </a:p>
          <a:p>
            <a:pPr fontAlgn="base"/>
            <a:r>
              <a:rPr lang="en-US" sz="1400" b="1" i="0">
                <a:effectLst/>
                <a:latin typeface="Proxima Nova Light"/>
              </a:rPr>
              <a:t>User Actions / System Events</a:t>
            </a:r>
            <a:r>
              <a:rPr lang="en-US" sz="1400" b="0" i="0">
                <a:effectLst/>
                <a:latin typeface="Proxima Nova Light"/>
              </a:rPr>
              <a:t> – Create, submit and cancel order are initiated by the user, other actions are actually system events automatically triggered based on configuration and prior user events.</a:t>
            </a:r>
          </a:p>
          <a:p>
            <a:pPr lvl="1" fontAlgn="base">
              <a:buFont typeface="Arial" panose="020B0604020202020204" pitchFamily="34" charset="0"/>
              <a:buChar char="•"/>
            </a:pPr>
            <a:r>
              <a:rPr lang="en-US" sz="1400" b="0" i="0">
                <a:effectLst/>
                <a:latin typeface="Proxima Nova Light"/>
              </a:rPr>
              <a:t>Create/submit supplemental order (this happens in the background without user intervention)</a:t>
            </a:r>
          </a:p>
          <a:p>
            <a:pPr lvl="1" fontAlgn="base">
              <a:buFont typeface="Arial" panose="020B0604020202020204" pitchFamily="34" charset="0"/>
              <a:buChar char="•"/>
            </a:pPr>
            <a:r>
              <a:rPr lang="en-US" sz="1400" b="0" i="0">
                <a:effectLst/>
                <a:latin typeface="Proxima Nova Light"/>
              </a:rPr>
              <a:t>Order cancellation and fulfillment by Order Management</a:t>
            </a:r>
          </a:p>
          <a:p>
            <a:pPr fontAlgn="base"/>
            <a:r>
              <a:rPr lang="en-US" sz="1400" b="1" i="0">
                <a:effectLst/>
                <a:latin typeface="Proxima Nova Light"/>
              </a:rPr>
              <a:t>Original Order Status</a:t>
            </a:r>
            <a:r>
              <a:rPr lang="en-US" sz="1400" b="0" i="0">
                <a:effectLst/>
                <a:latin typeface="Proxima Nova Light"/>
              </a:rPr>
              <a:t> – Additional order states are required to implement order cancellations. Both CPQ and OM communicate and query the new states.</a:t>
            </a:r>
          </a:p>
          <a:p>
            <a:pPr lvl="1" fontAlgn="base">
              <a:buFont typeface="Arial" panose="020B0604020202020204" pitchFamily="34" charset="0"/>
              <a:buChar char="•"/>
            </a:pPr>
            <a:r>
              <a:rPr lang="en-US" sz="1400" b="0" i="0">
                <a:effectLst/>
                <a:latin typeface="Proxima Nova Light"/>
              </a:rPr>
              <a:t>The original order transitions from Cancel Requested to Superseded (assuming the order is not past PONR, and the cancel is performed).</a:t>
            </a:r>
          </a:p>
          <a:p>
            <a:pPr fontAlgn="base"/>
            <a:r>
              <a:rPr lang="en-US" sz="1400" b="1" i="0">
                <a:effectLst/>
                <a:latin typeface="Proxima Nova Light"/>
              </a:rPr>
              <a:t>Supplemental Order Status</a:t>
            </a:r>
            <a:r>
              <a:rPr lang="en-US" sz="1400" b="0" i="0">
                <a:effectLst/>
                <a:latin typeface="Proxima Nova Light"/>
              </a:rPr>
              <a:t> – The CPQ generated supplemental order needed to implement the cancellation requires new order states as well.</a:t>
            </a:r>
          </a:p>
          <a:p>
            <a:pPr lvl="1" fontAlgn="base">
              <a:buFont typeface="Arial" panose="020B0604020202020204" pitchFamily="34" charset="0"/>
              <a:buChar char="•"/>
            </a:pPr>
            <a:r>
              <a:rPr lang="en-US" sz="1400" b="0" i="0">
                <a:effectLst/>
                <a:latin typeface="Proxima Nova Light"/>
              </a:rPr>
              <a:t>If all goes well between CPQ and OM during the cancellation process, the state transitions from Cancel in Progress to Canceled.</a:t>
            </a:r>
          </a:p>
          <a:p>
            <a:pPr lvl="1" fontAlgn="base">
              <a:buFont typeface="Arial" panose="020B0604020202020204" pitchFamily="34" charset="0"/>
              <a:buChar char="•"/>
            </a:pPr>
            <a:r>
              <a:rPr lang="en-US" sz="1400" b="0" i="0">
                <a:effectLst/>
                <a:latin typeface="Proxima Nova Light"/>
              </a:rPr>
              <a:t>Not only does CPQ automatically generate the supplemental order, it decomposes it as well, and links it to the original order.</a:t>
            </a:r>
          </a:p>
          <a:p>
            <a:pPr lvl="1" fontAlgn="base">
              <a:buFont typeface="Arial" panose="020B0604020202020204" pitchFamily="34" charset="0"/>
              <a:buChar char="•"/>
            </a:pPr>
            <a:r>
              <a:rPr lang="en-US" sz="1400" b="0" i="0">
                <a:effectLst/>
                <a:latin typeface="Proxima Nova Light"/>
              </a:rPr>
              <a:t>Note that similar to a locked or read-only order, the canceled supplemental order can’t be changed.</a:t>
            </a:r>
          </a:p>
        </p:txBody>
      </p:sp>
    </p:spTree>
    <p:extLst>
      <p:ext uri="{BB962C8B-B14F-4D97-AF65-F5344CB8AC3E}">
        <p14:creationId xmlns:p14="http://schemas.microsoft.com/office/powerpoint/2010/main" val="1791170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8EF298-8A79-46F8-A732-5513BE19C591}"/>
              </a:ext>
            </a:extLst>
          </p:cNvPr>
          <p:cNvSpPr>
            <a:spLocks noGrp="1"/>
          </p:cNvSpPr>
          <p:nvPr>
            <p:ph type="title"/>
          </p:nvPr>
        </p:nvSpPr>
        <p:spPr>
          <a:xfrm>
            <a:off x="492370" y="605896"/>
            <a:ext cx="3084844" cy="5646208"/>
          </a:xfrm>
        </p:spPr>
        <p:txBody>
          <a:bodyPr anchor="ctr">
            <a:normAutofit/>
          </a:bodyPr>
          <a:lstStyle/>
          <a:p>
            <a:r>
              <a:rPr lang="en-US" sz="3300" b="1" i="0">
                <a:solidFill>
                  <a:srgbClr val="FFFFFF"/>
                </a:solidFill>
                <a:effectLst/>
                <a:latin typeface="Proxima Nova SemiBold"/>
              </a:rPr>
              <a:t>Additional New Concepts</a:t>
            </a:r>
            <a:br>
              <a:rPr lang="en-US" sz="3300" b="1" i="0">
                <a:solidFill>
                  <a:srgbClr val="FFFFFF"/>
                </a:solidFill>
                <a:effectLst/>
                <a:latin typeface="Proxima Nova SemiBold"/>
              </a:rPr>
            </a:br>
            <a:r>
              <a:rPr lang="en-US" sz="3300" b="1" i="0">
                <a:solidFill>
                  <a:srgbClr val="FFFFFF"/>
                </a:solidFill>
                <a:effectLst/>
                <a:latin typeface="Proxima Nova SemiBold"/>
              </a:rPr>
              <a:t>Run-time status of Orchestration Items</a:t>
            </a:r>
            <a:endParaRPr lang="en-US" sz="33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F6DBE00-4FB8-4AD6-A024-3D91D1384F16}"/>
              </a:ext>
            </a:extLst>
          </p:cNvPr>
          <p:cNvSpPr>
            <a:spLocks noGrp="1"/>
          </p:cNvSpPr>
          <p:nvPr>
            <p:ph idx="1"/>
          </p:nvPr>
        </p:nvSpPr>
        <p:spPr>
          <a:xfrm>
            <a:off x="4742016" y="605896"/>
            <a:ext cx="6413663" cy="5646208"/>
          </a:xfrm>
        </p:spPr>
        <p:txBody>
          <a:bodyPr anchor="ctr">
            <a:normAutofit/>
          </a:bodyPr>
          <a:lstStyle/>
          <a:p>
            <a:r>
              <a:rPr lang="en-US" sz="1500"/>
              <a:t>Frozen – Cancel Order has been requested but not confirmed yet</a:t>
            </a:r>
          </a:p>
          <a:p>
            <a:r>
              <a:rPr lang="en-US" sz="1500"/>
              <a:t>Canceled – Pending or completed task are successfully cancelled</a:t>
            </a:r>
          </a:p>
          <a:p>
            <a:r>
              <a:rPr lang="en-US" sz="1500"/>
              <a:t>Discarded – Has not been executed when a supplemental order required that it can be canceled. (Discarded tasks are not executed)</a:t>
            </a:r>
          </a:p>
          <a:p>
            <a:r>
              <a:rPr lang="en-US" sz="1500"/>
              <a:t>Amended – Task are amended by a supplemental order. (Amended tasks are not executed) </a:t>
            </a:r>
          </a:p>
          <a:p>
            <a:pPr fontAlgn="base"/>
            <a:r>
              <a:rPr lang="en-US" sz="1500" b="1" i="0">
                <a:effectLst/>
                <a:latin typeface="Proxima Nova SemiBold"/>
              </a:rPr>
              <a:t>PONR Details</a:t>
            </a:r>
            <a:endParaRPr lang="en-US" sz="1500" b="1" i="0">
              <a:effectLst/>
              <a:latin typeface="merriweather" panose="00000500000000000000" pitchFamily="2" charset="0"/>
            </a:endParaRPr>
          </a:p>
          <a:p>
            <a:pPr fontAlgn="base"/>
            <a:r>
              <a:rPr lang="en-US" sz="1500" b="0" i="0">
                <a:effectLst/>
                <a:latin typeface="merriweather" panose="00000500000000000000" pitchFamily="2" charset="0"/>
              </a:rPr>
              <a:t>There are a few more PONR related details to understand. The details are widely known throughout the industry as the GAAG of PONR. </a:t>
            </a:r>
          </a:p>
          <a:p>
            <a:pPr lvl="1" fontAlgn="base">
              <a:buFont typeface="Arial" panose="020B0604020202020204" pitchFamily="34" charset="0"/>
              <a:buChar char="•"/>
            </a:pPr>
            <a:r>
              <a:rPr lang="en-US" sz="1500" b="1" i="0">
                <a:effectLst/>
                <a:latin typeface="Proxima Nova Light"/>
              </a:rPr>
              <a:t>G</a:t>
            </a:r>
            <a:r>
              <a:rPr lang="en-US" sz="1500" b="0" i="0">
                <a:effectLst/>
                <a:latin typeface="Proxima Nova Light"/>
              </a:rPr>
              <a:t>olden Rule</a:t>
            </a:r>
          </a:p>
          <a:p>
            <a:pPr lvl="1" fontAlgn="base">
              <a:buFont typeface="Arial" panose="020B0604020202020204" pitchFamily="34" charset="0"/>
              <a:buChar char="•"/>
            </a:pPr>
            <a:r>
              <a:rPr lang="en-US" sz="1500" b="1" i="0">
                <a:effectLst/>
                <a:latin typeface="Proxima Nova Light"/>
              </a:rPr>
              <a:t>A</a:t>
            </a:r>
            <a:r>
              <a:rPr lang="en-US" sz="1500" b="0" i="0">
                <a:effectLst/>
                <a:latin typeface="Proxima Nova Light"/>
              </a:rPr>
              <a:t>ppearance</a:t>
            </a:r>
          </a:p>
          <a:p>
            <a:pPr lvl="1" fontAlgn="base">
              <a:buFont typeface="Arial" panose="020B0604020202020204" pitchFamily="34" charset="0"/>
              <a:buChar char="•"/>
            </a:pPr>
            <a:r>
              <a:rPr lang="en-US" sz="1500" b="1" i="0">
                <a:effectLst/>
                <a:latin typeface="Proxima Nova Light"/>
              </a:rPr>
              <a:t>A</a:t>
            </a:r>
            <a:r>
              <a:rPr lang="en-US" sz="1500" b="0" i="0">
                <a:effectLst/>
                <a:latin typeface="Proxima Nova Light"/>
              </a:rPr>
              <a:t>ssetization</a:t>
            </a:r>
          </a:p>
          <a:p>
            <a:pPr lvl="1" fontAlgn="base">
              <a:buFont typeface="Arial" panose="020B0604020202020204" pitchFamily="34" charset="0"/>
              <a:buChar char="•"/>
            </a:pPr>
            <a:r>
              <a:rPr lang="en-US" sz="1500" b="1" i="0">
                <a:effectLst/>
                <a:latin typeface="Proxima Nova Light"/>
              </a:rPr>
              <a:t>G</a:t>
            </a:r>
            <a:r>
              <a:rPr lang="en-US" sz="1500" b="0" i="0">
                <a:effectLst/>
                <a:latin typeface="Proxima Nova Light"/>
              </a:rPr>
              <a:t>ranularity</a:t>
            </a:r>
          </a:p>
          <a:p>
            <a:pPr fontAlgn="base"/>
            <a:r>
              <a:rPr lang="en-US" sz="1500" b="0" i="0">
                <a:effectLst/>
                <a:latin typeface="merriweather" panose="00000500000000000000" pitchFamily="2" charset="0"/>
              </a:rPr>
              <a:t>Actually, GAAG isn't widely known throughout the industry. In fact it is not known at all, but it seemed like a good time to introduce a new acronym. ;-)</a:t>
            </a:r>
          </a:p>
        </p:txBody>
      </p:sp>
    </p:spTree>
    <p:extLst>
      <p:ext uri="{BB962C8B-B14F-4D97-AF65-F5344CB8AC3E}">
        <p14:creationId xmlns:p14="http://schemas.microsoft.com/office/powerpoint/2010/main" val="11685514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D51ADBF-5367-4B58-BAD6-D37679BCE643}"/>
              </a:ext>
            </a:extLst>
          </p:cNvPr>
          <p:cNvSpPr>
            <a:spLocks noGrp="1"/>
          </p:cNvSpPr>
          <p:nvPr>
            <p:ph type="title"/>
          </p:nvPr>
        </p:nvSpPr>
        <p:spPr>
          <a:xfrm>
            <a:off x="492370" y="516835"/>
            <a:ext cx="3084844" cy="5772840"/>
          </a:xfrm>
        </p:spPr>
        <p:txBody>
          <a:bodyPr anchor="ctr">
            <a:normAutofit/>
          </a:bodyPr>
          <a:lstStyle/>
          <a:p>
            <a:r>
              <a:rPr lang="en-US" sz="3600" b="1" i="0">
                <a:solidFill>
                  <a:srgbClr val="FFFFFF"/>
                </a:solidFill>
                <a:effectLst/>
                <a:latin typeface="Proxima Nova SemiBold"/>
              </a:rPr>
              <a:t>PONR Details</a:t>
            </a:r>
            <a:endParaRPr lang="en-US" sz="360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CBA13085-624D-B439-F48D-CF9EBEF0C6B8}"/>
              </a:ext>
            </a:extLst>
          </p:cNvPr>
          <p:cNvGraphicFramePr>
            <a:graphicFrameLocks noGrp="1"/>
          </p:cNvGraphicFramePr>
          <p:nvPr>
            <p:ph idx="1"/>
            <p:extLst>
              <p:ext uri="{D42A27DB-BD31-4B8C-83A1-F6EECF244321}">
                <p14:modId xmlns:p14="http://schemas.microsoft.com/office/powerpoint/2010/main" val="243837901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16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D5451F-76B0-4E22-B14B-CB15D767466F}"/>
              </a:ext>
            </a:extLst>
          </p:cNvPr>
          <p:cNvSpPr>
            <a:spLocks noGrp="1"/>
          </p:cNvSpPr>
          <p:nvPr>
            <p:ph type="title"/>
          </p:nvPr>
        </p:nvSpPr>
        <p:spPr>
          <a:xfrm>
            <a:off x="492370" y="605896"/>
            <a:ext cx="3084844" cy="5646208"/>
          </a:xfrm>
        </p:spPr>
        <p:txBody>
          <a:bodyPr anchor="ctr">
            <a:normAutofit/>
          </a:bodyPr>
          <a:lstStyle/>
          <a:p>
            <a:r>
              <a:rPr lang="en-US" sz="3300" b="1" i="0">
                <a:solidFill>
                  <a:srgbClr val="FFFFFF"/>
                </a:solidFill>
                <a:effectLst/>
                <a:latin typeface="Proxima Nova SemiBold"/>
              </a:rPr>
              <a:t>Vlocity Order Management Solution Map</a:t>
            </a:r>
            <a:endParaRPr lang="en-US" sz="33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4E14DD9-8A27-4A74-A813-F54949AE7E21}"/>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merriweather" panose="00000500000000000000" pitchFamily="2" charset="0"/>
              </a:rPr>
              <a:t>At a high level, Vlocity Order Management provides the following layers of functionality:</a:t>
            </a:r>
          </a:p>
          <a:p>
            <a:pPr fontAlgn="base"/>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Orders are received from various systems, like retail, web or mobile applications.  We call this omni-channel order submission. </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Order Decomposition uses the relationships and rules defined in the catalog to enrich the commercial order with the technical information required to fulfill it.</a:t>
            </a:r>
            <a:endParaRPr lang="en-US">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Order Fulfillment is then responsible for tracking orders through a lifecycle of states, dynamically generating workflows and controlling and sequencing the interactions with fulfillment systems.</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The Fulfillment System Interaction Layer provides integration logic for communicating with fulfillment systems, using technologies like DataRaptor, Apache Camel and Java.</a:t>
            </a:r>
          </a:p>
          <a:p>
            <a:endParaRPr lang="en-US" dirty="0"/>
          </a:p>
        </p:txBody>
      </p:sp>
    </p:spTree>
    <p:extLst>
      <p:ext uri="{BB962C8B-B14F-4D97-AF65-F5344CB8AC3E}">
        <p14:creationId xmlns:p14="http://schemas.microsoft.com/office/powerpoint/2010/main" val="17748766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D123CB-CC2F-4E0B-BFDC-99AD2FDAE72A}"/>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Proxima Nova SemiBold"/>
              </a:rPr>
              <a:t>Rollback Plans</a:t>
            </a:r>
            <a:endParaRPr lang="en-US" sz="3600">
              <a:solidFill>
                <a:srgbClr val="FFFFFF"/>
              </a:solidFill>
            </a:endParaRP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1">
            <a:extLst>
              <a:ext uri="{FF2B5EF4-FFF2-40B4-BE49-F238E27FC236}">
                <a16:creationId xmlns:a16="http://schemas.microsoft.com/office/drawing/2014/main" id="{D1B6B831-9A7F-49B6-B2B5-4D37EF992CEE}"/>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1400" b="0" i="0" u="none" strike="noStrike" cap="none" normalizeH="0" baseline="0">
                <a:ln>
                  <a:noFill/>
                </a:ln>
                <a:effectLst/>
              </a:rPr>
              <a:t>Rollback Plans are for </a:t>
            </a:r>
            <a:r>
              <a:rPr kumimoji="0" lang="en-US" altLang="en-US" sz="1400" b="0" i="1" u="none" strike="noStrike" cap="none" normalizeH="0" baseline="0">
                <a:ln>
                  <a:noFill/>
                </a:ln>
                <a:effectLst/>
              </a:rPr>
              <a:t>undoing</a:t>
            </a:r>
            <a:r>
              <a:rPr kumimoji="0" lang="en-US" altLang="en-US" sz="1400" b="0" i="0" u="none" strike="noStrike" cap="none" normalizeH="0" baseline="0">
                <a:ln>
                  <a:noFill/>
                </a:ln>
                <a:effectLst/>
              </a:rPr>
              <a:t> whatever was already completed in an orchestration plan when an in-flight order was canceled. For example, if ports and copper pair were allocated for an order, and the order is canceled... a Rollback Plan can be used to free up those resources. Rollback Plans are built in the same manner as regular orchestration plans, but they do have a few differences you need to be aware of. Setting up Rollback Plans presupposes you already have the orchestration assets in place. That is, Orchestration Plan Definitions, associated Orchestration Scenarios and Orchestration Item Definitions.</a:t>
            </a:r>
          </a:p>
          <a:p>
            <a:pPr marL="0" indent="0" eaLnBrk="0" fontAlgn="base" hangingPunct="0">
              <a:spcBef>
                <a:spcPct val="0"/>
              </a:spcBef>
              <a:spcAft>
                <a:spcPct val="0"/>
              </a:spcAft>
              <a:buClrTx/>
              <a:buSzTx/>
              <a:buNone/>
            </a:pPr>
            <a:endParaRPr lang="en-US" sz="1400" b="1" i="0">
              <a:effectLst/>
            </a:endParaRPr>
          </a:p>
          <a:p>
            <a:pPr eaLnBrk="0" fontAlgn="base" hangingPunct="0">
              <a:spcBef>
                <a:spcPct val="0"/>
              </a:spcBef>
              <a:spcAft>
                <a:spcPct val="0"/>
              </a:spcAft>
              <a:buClrTx/>
              <a:buSzTx/>
            </a:pPr>
            <a:r>
              <a:rPr lang="en-US" sz="1400" b="1" i="0">
                <a:effectLst/>
              </a:rPr>
              <a:t>Create Orchestration Plan Definition</a:t>
            </a:r>
          </a:p>
          <a:p>
            <a:pPr lvl="1" fontAlgn="base"/>
            <a:r>
              <a:rPr lang="en-US" sz="1400" b="0" i="0">
                <a:effectLst/>
              </a:rPr>
              <a:t>First, you create an Orchestration Plan Definition.  It's the same exact thing as a regular orchestration plan. (In fact, it is the same UI, same everything.)  Since it is the same as a regular plan, you may want to establish a naming convention, </a:t>
            </a:r>
          </a:p>
          <a:p>
            <a:pPr lvl="1" fontAlgn="base"/>
            <a:r>
              <a:rPr lang="en-US" sz="1400" b="0" i="0">
                <a:effectLst/>
              </a:rPr>
              <a:t>such as:  Rollback </a:t>
            </a:r>
            <a:r>
              <a:rPr lang="en-US" sz="1400" b="0" i="1">
                <a:effectLst/>
              </a:rPr>
              <a:t>&lt;</a:t>
            </a:r>
            <a:r>
              <a:rPr lang="en-US" sz="1400" b="0" i="1" err="1">
                <a:effectLst/>
              </a:rPr>
              <a:t>NameOfPlan</a:t>
            </a:r>
            <a:r>
              <a:rPr lang="en-US" sz="1400" b="0" i="1">
                <a:effectLst/>
              </a:rPr>
              <a:t>&gt;</a:t>
            </a:r>
            <a:endParaRPr lang="en-US" sz="1400"/>
          </a:p>
          <a:p>
            <a:pPr lvl="1" fontAlgn="base"/>
            <a:r>
              <a:rPr lang="en-US" sz="1400" b="0" i="0">
                <a:effectLst/>
              </a:rPr>
              <a:t>For example: Rollback Equipment Dispatch</a:t>
            </a:r>
          </a:p>
          <a:p>
            <a:pPr eaLnBrk="0" fontAlgn="base" hangingPunct="0">
              <a:spcBef>
                <a:spcPct val="0"/>
              </a:spcBef>
              <a:spcAft>
                <a:spcPct val="0"/>
              </a:spcAft>
              <a:buClrTx/>
              <a:buSzTx/>
            </a:pPr>
            <a:r>
              <a:rPr lang="en-US" sz="1400" b="1" i="0">
                <a:effectLst/>
              </a:rPr>
              <a:t>Create Orchestration Item Definitions</a:t>
            </a:r>
          </a:p>
          <a:p>
            <a:pPr lvl="1" fontAlgn="base"/>
            <a:r>
              <a:rPr lang="en-US" sz="1400" b="0" i="0">
                <a:effectLst/>
              </a:rPr>
              <a:t>Create Orchestration Item Definitions (e.g. tasks) within the new rollback plan. For example:</a:t>
            </a:r>
          </a:p>
          <a:p>
            <a:pPr lvl="2" fontAlgn="base">
              <a:buFont typeface="Arial" panose="020B0604020202020204" pitchFamily="34" charset="0"/>
              <a:buChar char="•"/>
            </a:pPr>
            <a:r>
              <a:rPr lang="en-US" b="0" i="0">
                <a:effectLst/>
              </a:rPr>
              <a:t>Schedule Technician callout</a:t>
            </a:r>
          </a:p>
          <a:p>
            <a:pPr lvl="2" fontAlgn="base">
              <a:buFont typeface="Arial" panose="020B0604020202020204" pitchFamily="34" charset="0"/>
              <a:buChar char="•"/>
            </a:pPr>
            <a:r>
              <a:rPr lang="en-US" b="0" i="0">
                <a:effectLst/>
              </a:rPr>
              <a:t>Recover Equipment callout</a:t>
            </a:r>
          </a:p>
          <a:p>
            <a:pPr lvl="1" fontAlgn="base"/>
            <a:r>
              <a:rPr lang="en-US" sz="1400" b="0" i="0">
                <a:effectLst/>
              </a:rPr>
              <a:t>The rollback plan can have one or more tasks. All of the same record types are supported </a:t>
            </a:r>
          </a:p>
          <a:p>
            <a:pPr lvl="1" fontAlgn="base"/>
            <a:r>
              <a:rPr lang="en-US" sz="1400" b="0" i="0">
                <a:effectLst/>
              </a:rPr>
              <a:t>(Milestone, Callout, ... Push Events.) If there are multiple tasks, dependencies between tasks works the same too.</a:t>
            </a:r>
          </a:p>
        </p:txBody>
      </p:sp>
    </p:spTree>
    <p:extLst>
      <p:ext uri="{BB962C8B-B14F-4D97-AF65-F5344CB8AC3E}">
        <p14:creationId xmlns:p14="http://schemas.microsoft.com/office/powerpoint/2010/main" val="8105851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9B190F7-0E61-4892-8111-C54F705ADBF7}"/>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Proxima Nova SemiBold"/>
              </a:rPr>
              <a:t>Rollback Plans</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3649A4B-2140-4682-8E34-00FC8380B257}"/>
              </a:ext>
            </a:extLst>
          </p:cNvPr>
          <p:cNvSpPr>
            <a:spLocks noGrp="1"/>
          </p:cNvSpPr>
          <p:nvPr>
            <p:ph idx="1"/>
          </p:nvPr>
        </p:nvSpPr>
        <p:spPr>
          <a:xfrm>
            <a:off x="4742016" y="605896"/>
            <a:ext cx="6413663" cy="5646208"/>
          </a:xfrm>
        </p:spPr>
        <p:txBody>
          <a:bodyPr anchor="ctr">
            <a:normAutofit/>
          </a:bodyPr>
          <a:lstStyle/>
          <a:p>
            <a:pPr marL="0" indent="0" eaLnBrk="0" fontAlgn="base" hangingPunct="0">
              <a:spcBef>
                <a:spcPct val="0"/>
              </a:spcBef>
              <a:spcAft>
                <a:spcPct val="0"/>
              </a:spcAft>
              <a:buClrTx/>
              <a:buSzTx/>
              <a:buNone/>
            </a:pPr>
            <a:r>
              <a:rPr lang="en-US" sz="1400" b="1" i="0">
                <a:effectLst/>
              </a:rPr>
              <a:t>Associate the Orchestration Plan with the Rollback Plan</a:t>
            </a:r>
          </a:p>
          <a:p>
            <a:pPr fontAlgn="base"/>
            <a:r>
              <a:rPr lang="en-US" sz="1400" b="0">
                <a:effectLst/>
              </a:rPr>
              <a:t>A task within the standard orchestration plan needs to be associated with your new rollback plan. This is done by setting the Rollback Plan Definition field in a task to the actual Rollback Plan name.</a:t>
            </a:r>
          </a:p>
          <a:p>
            <a:pPr fontAlgn="base"/>
            <a:r>
              <a:rPr lang="en-US" sz="1400" b="0">
                <a:effectLst/>
              </a:rPr>
              <a:t>This is an </a:t>
            </a:r>
            <a:r>
              <a:rPr lang="en-US" sz="1400" b="1" i="1">
                <a:effectLst/>
              </a:rPr>
              <a:t>important</a:t>
            </a:r>
            <a:r>
              <a:rPr lang="en-US" sz="1400" b="0">
                <a:effectLst/>
              </a:rPr>
              <a:t> distinction to make:</a:t>
            </a:r>
          </a:p>
          <a:p>
            <a:pPr lvl="1" fontAlgn="base">
              <a:buFont typeface="Arial" panose="020B0604020202020204" pitchFamily="34" charset="0"/>
              <a:buChar char="•"/>
            </a:pPr>
            <a:r>
              <a:rPr lang="en-US" sz="1400" b="0" dirty="0">
                <a:effectLst/>
              </a:rPr>
              <a:t>Orchestration Scenarios within standard Orchestration Plan Definitions are used to trigger additional </a:t>
            </a:r>
            <a:r>
              <a:rPr lang="en-US" sz="1400" b="0" dirty="0" err="1">
                <a:effectLst/>
              </a:rPr>
              <a:t>swimlanes</a:t>
            </a:r>
            <a:r>
              <a:rPr lang="en-US" sz="1400" b="0" dirty="0">
                <a:effectLst/>
              </a:rPr>
              <a:t> at run-time.</a:t>
            </a:r>
          </a:p>
          <a:p>
            <a:pPr lvl="1" fontAlgn="base">
              <a:buFont typeface="Arial" panose="020B0604020202020204" pitchFamily="34" charset="0"/>
              <a:buChar char="•"/>
            </a:pPr>
            <a:r>
              <a:rPr lang="en-US" sz="1400" b="0" dirty="0">
                <a:effectLst/>
              </a:rPr>
              <a:t>The Rollback Plan Definition setting within a Orchestration Item Definition (e.g. task) in a standard Orchestration Plan Definition is what triggers a Rollback Plan. (That is, Orchestration Scenarios are </a:t>
            </a:r>
            <a:r>
              <a:rPr lang="en-US" sz="1400" b="1" i="1" dirty="0">
                <a:effectLst/>
              </a:rPr>
              <a:t>NOT</a:t>
            </a:r>
            <a:r>
              <a:rPr lang="en-US" sz="1400" b="0" dirty="0">
                <a:effectLst/>
              </a:rPr>
              <a:t> used.) A dependency is automatically established. You do not have to create one from the Related tab.</a:t>
            </a:r>
          </a:p>
          <a:p>
            <a:r>
              <a:rPr lang="en-US" sz="1400" b="1" i="0">
                <a:effectLst/>
                <a:latin typeface="Proxima Nova SemiBold"/>
              </a:rPr>
              <a:t>Summary</a:t>
            </a:r>
          </a:p>
          <a:p>
            <a:pPr fontAlgn="base"/>
            <a:r>
              <a:rPr lang="en-US" sz="1400" b="0" i="0">
                <a:effectLst/>
                <a:latin typeface="Proxima Nova Light"/>
              </a:rPr>
              <a:t>Execution of tasks within rollback plans are used to effectively "undo" completed tasks in a standard plan when an order is canceled. Although most everything functions exactly the same with respect to standard orchestration and rollback plans, it's vital to understand that the Rollback Plan Definition field is used to trigger rollbacks.</a:t>
            </a:r>
          </a:p>
          <a:p>
            <a:pPr fontAlgn="base"/>
            <a:r>
              <a:rPr lang="en-US" sz="1400" b="0" i="1">
                <a:effectLst/>
                <a:latin typeface="Proxima Nova Light"/>
              </a:rPr>
              <a:t>Note</a:t>
            </a:r>
            <a:r>
              <a:rPr lang="en-US" sz="1400" b="0" i="0">
                <a:effectLst/>
                <a:latin typeface="Proxima Nova Light"/>
              </a:rPr>
              <a:t>: </a:t>
            </a:r>
            <a:r>
              <a:rPr lang="en-US" sz="1400" b="0" i="0" err="1">
                <a:effectLst/>
                <a:latin typeface="Proxima Nova Light"/>
              </a:rPr>
              <a:t>ROLLbacks</a:t>
            </a:r>
            <a:r>
              <a:rPr lang="en-US" sz="1400" b="0" i="0">
                <a:effectLst/>
                <a:latin typeface="Proxima Nova Light"/>
              </a:rPr>
              <a:t> are great... but don't look, smell or taste as good as these. Oh well. Off to the </a:t>
            </a:r>
            <a:r>
              <a:rPr lang="en-US" sz="1400" b="0" i="0" err="1">
                <a:effectLst/>
                <a:latin typeface="Proxima Nova Light"/>
              </a:rPr>
              <a:t>the</a:t>
            </a:r>
            <a:r>
              <a:rPr lang="en-US" sz="1400" b="0" i="0">
                <a:effectLst/>
                <a:latin typeface="Proxima Nova Light"/>
              </a:rPr>
              <a:t> coffee shop...</a:t>
            </a:r>
          </a:p>
          <a:p>
            <a:pPr marL="0" indent="0">
              <a:buNone/>
            </a:pPr>
            <a:endParaRPr kumimoji="0" lang="en-US" altLang="en-US" sz="1400" b="0" i="0" u="none" strike="noStrike" cap="none" normalizeH="0" baseline="0">
              <a:ln>
                <a:noFill/>
              </a:ln>
              <a:effectLst/>
            </a:endParaRPr>
          </a:p>
        </p:txBody>
      </p:sp>
    </p:spTree>
    <p:extLst>
      <p:ext uri="{BB962C8B-B14F-4D97-AF65-F5344CB8AC3E}">
        <p14:creationId xmlns:p14="http://schemas.microsoft.com/office/powerpoint/2010/main" val="2886445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67CC68-E91B-445B-B3DE-D04B594DED37}"/>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Proxima Nova SemiBold"/>
              </a:rPr>
              <a:t>Rollback Groups</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7AE99DF-7959-4D4E-B1D0-C983DB61776A}"/>
              </a:ext>
            </a:extLst>
          </p:cNvPr>
          <p:cNvSpPr>
            <a:spLocks noGrp="1"/>
          </p:cNvSpPr>
          <p:nvPr>
            <p:ph idx="1"/>
          </p:nvPr>
        </p:nvSpPr>
        <p:spPr>
          <a:xfrm>
            <a:off x="4742016" y="605896"/>
            <a:ext cx="6413663" cy="5646208"/>
          </a:xfrm>
        </p:spPr>
        <p:txBody>
          <a:bodyPr anchor="ctr">
            <a:normAutofit/>
          </a:bodyPr>
          <a:lstStyle/>
          <a:p>
            <a:pPr marL="0" indent="0" fontAlgn="base">
              <a:buNone/>
            </a:pPr>
            <a:r>
              <a:rPr lang="en-US" b="0" i="0">
                <a:effectLst/>
                <a:latin typeface="merriweather" panose="00000500000000000000" pitchFamily="2" charset="0"/>
              </a:rPr>
              <a:t>Rollback Groups are the last key concept to understand when it comes to implementing in-flight order cancellations.</a:t>
            </a:r>
          </a:p>
          <a:p>
            <a:pPr marL="0" indent="0" fontAlgn="base">
              <a:buNone/>
            </a:pP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Rollback Groups change the order of execution of rollback </a:t>
            </a:r>
            <a:r>
              <a:rPr lang="en-US" b="0" i="0" err="1">
                <a:effectLst/>
                <a:latin typeface="merriweather" panose="00000500000000000000" pitchFamily="2" charset="0"/>
              </a:rPr>
              <a:t>swimlanes</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By default, Rollback Groups execute in the same order as the original orchestration </a:t>
            </a:r>
            <a:r>
              <a:rPr lang="en-US" b="0" i="0" err="1">
                <a:effectLst/>
                <a:latin typeface="merriweather" panose="00000500000000000000" pitchFamily="2" charset="0"/>
              </a:rPr>
              <a:t>swimlanes</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Rollback Groups </a:t>
            </a:r>
            <a:r>
              <a:rPr lang="en-US" b="0" i="1">
                <a:effectLst/>
                <a:latin typeface="Proxima Nova Light"/>
              </a:rPr>
              <a:t>do not</a:t>
            </a:r>
            <a:r>
              <a:rPr lang="en-US" b="0" i="0">
                <a:effectLst/>
                <a:latin typeface="merriweather" panose="00000500000000000000" pitchFamily="2" charset="0"/>
              </a:rPr>
              <a:t> change the execution order of tasks within them. (That remains a function of dependencies.)</a:t>
            </a:r>
          </a:p>
          <a:p>
            <a:endParaRPr lang="en-US" dirty="0"/>
          </a:p>
        </p:txBody>
      </p:sp>
    </p:spTree>
    <p:extLst>
      <p:ext uri="{BB962C8B-B14F-4D97-AF65-F5344CB8AC3E}">
        <p14:creationId xmlns:p14="http://schemas.microsoft.com/office/powerpoint/2010/main" val="197189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DC9EE39-0D73-4487-92D2-8334FCBC4CC9}"/>
              </a:ext>
            </a:extLst>
          </p:cNvPr>
          <p:cNvSpPr>
            <a:spLocks noGrp="1"/>
          </p:cNvSpPr>
          <p:nvPr>
            <p:ph type="title"/>
          </p:nvPr>
        </p:nvSpPr>
        <p:spPr>
          <a:xfrm>
            <a:off x="492370" y="605896"/>
            <a:ext cx="3084844" cy="5646208"/>
          </a:xfrm>
        </p:spPr>
        <p:txBody>
          <a:bodyPr anchor="ctr">
            <a:normAutofit/>
          </a:bodyPr>
          <a:lstStyle/>
          <a:p>
            <a:r>
              <a:rPr lang="en-US" sz="3100" b="1" i="0">
                <a:solidFill>
                  <a:srgbClr val="FFFFFF"/>
                </a:solidFill>
                <a:effectLst/>
                <a:latin typeface="Proxima Nova SemiBold"/>
              </a:rPr>
              <a:t>Order Decomposition</a:t>
            </a:r>
            <a:endParaRPr lang="en-US"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2327B7E-4BF3-4A6F-83FA-E4455DA2E9FE}"/>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merriweather" panose="00000500000000000000" pitchFamily="2" charset="0"/>
              </a:rPr>
              <a:t>The process of decomposition includes a number of important functions:</a:t>
            </a:r>
          </a:p>
          <a:p>
            <a:pPr fontAlgn="base"/>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As each order is received, Order Decomposition uses the catalog to enrich the commercial order with the technical attributes needed for fulfillment.</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Next, Order Decomposition checks subscriber inventory to ensure the appropriate fulfillment actions are taken based on the services the customer already has.</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And finally, Order Decomposition generates a series of sub-orders, or fulfillment requests, that include related fulfillment tasks.</a:t>
            </a:r>
          </a:p>
          <a:p>
            <a:endParaRPr lang="en-US" dirty="0"/>
          </a:p>
        </p:txBody>
      </p:sp>
    </p:spTree>
    <p:extLst>
      <p:ext uri="{BB962C8B-B14F-4D97-AF65-F5344CB8AC3E}">
        <p14:creationId xmlns:p14="http://schemas.microsoft.com/office/powerpoint/2010/main" val="185953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77D6B9-82FA-4008-8D88-FE78FA25E0DE}"/>
              </a:ext>
            </a:extLst>
          </p:cNvPr>
          <p:cNvSpPr>
            <a:spLocks noGrp="1"/>
          </p:cNvSpPr>
          <p:nvPr>
            <p:ph type="title"/>
          </p:nvPr>
        </p:nvSpPr>
        <p:spPr>
          <a:xfrm>
            <a:off x="492370" y="605896"/>
            <a:ext cx="3084844" cy="5646208"/>
          </a:xfrm>
        </p:spPr>
        <p:txBody>
          <a:bodyPr anchor="ctr">
            <a:normAutofit/>
          </a:bodyPr>
          <a:lstStyle/>
          <a:p>
            <a:r>
              <a:rPr lang="en-US" sz="3300" b="1" i="0">
                <a:solidFill>
                  <a:srgbClr val="FFFFFF"/>
                </a:solidFill>
                <a:effectLst/>
                <a:latin typeface="Proxima Nova SemiBold"/>
              </a:rPr>
              <a:t>Order Orchestration</a:t>
            </a:r>
            <a:endParaRPr lang="en-US" sz="33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1406DEA-6207-402C-9101-A25226E214B6}"/>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merriweather" panose="00000500000000000000" pitchFamily="2" charset="0"/>
              </a:rPr>
              <a:t>The Vlocity Orchestration process:</a:t>
            </a:r>
          </a:p>
          <a:p>
            <a:pPr fontAlgn="base"/>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Uses the catalog to dynamically generate fulfillment actions based on the order context</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Enforces any dependencies in the fulfillment actions</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Establishes and maintains connections to fulfillment systems and applies the correct logic to handle connections</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Interacts with external fulfillment systems such as Inventory, Activation, Billing and Workforce Management to exchange the data needed for fulfillment</a:t>
            </a:r>
          </a:p>
          <a:p>
            <a:pPr marL="0" indent="0">
              <a:buNone/>
            </a:pPr>
            <a:endParaRPr lang="en-US" dirty="0"/>
          </a:p>
        </p:txBody>
      </p:sp>
    </p:spTree>
    <p:extLst>
      <p:ext uri="{BB962C8B-B14F-4D97-AF65-F5344CB8AC3E}">
        <p14:creationId xmlns:p14="http://schemas.microsoft.com/office/powerpoint/2010/main" val="123688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A8BA80-4262-4721-B123-6B515B07099A}"/>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Proxima Nova SemiBold"/>
              </a:rPr>
              <a:t>Fallout Handling and Manual Tasks</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56FCDBA-3157-47E4-A42F-3E3B61DA59B5}"/>
              </a:ext>
            </a:extLst>
          </p:cNvPr>
          <p:cNvSpPr>
            <a:spLocks noGrp="1"/>
          </p:cNvSpPr>
          <p:nvPr>
            <p:ph idx="1"/>
          </p:nvPr>
        </p:nvSpPr>
        <p:spPr>
          <a:xfrm>
            <a:off x="4742016" y="605896"/>
            <a:ext cx="6413663" cy="5646208"/>
          </a:xfrm>
        </p:spPr>
        <p:txBody>
          <a:bodyPr anchor="ctr">
            <a:normAutofit/>
          </a:bodyPr>
          <a:lstStyle/>
          <a:p>
            <a:pPr fontAlgn="base"/>
            <a:r>
              <a:rPr lang="en-US" b="0" i="0">
                <a:effectLst/>
                <a:latin typeface="merriweather" panose="00000500000000000000" pitchFamily="2" charset="0"/>
              </a:rPr>
              <a:t>Vlocity's Order Management’s Fallout Handling and Manual Task Capabilities:</a:t>
            </a:r>
          </a:p>
          <a:p>
            <a:pPr fontAlgn="base"/>
            <a:r>
              <a:rPr lang="en-US" b="0" i="0">
                <a:effectLst/>
                <a:latin typeface="merriweather" panose="00000500000000000000" pitchFamily="2" charset="0"/>
              </a:rPr>
              <a:t> </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Automatically detect errors from external fulfillment systems using error codes</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Highlight failed tasks in the process flow, enabling fallout managers to quickly locate and troubleshoot issues</a:t>
            </a:r>
            <a:endParaRPr lang="en-US" b="0" i="0">
              <a:effectLst/>
              <a:latin typeface="lato" panose="020F0502020204030203" pitchFamily="34" charset="0"/>
            </a:endParaRPr>
          </a:p>
          <a:p>
            <a:pPr lvl="1" fontAlgn="base">
              <a:buFont typeface="Arial" panose="020B0604020202020204" pitchFamily="34" charset="0"/>
              <a:buChar char="•"/>
            </a:pPr>
            <a:r>
              <a:rPr lang="en-US" b="0" i="0">
                <a:effectLst/>
                <a:latin typeface="merriweather" panose="00000500000000000000" pitchFamily="2" charset="0"/>
              </a:rPr>
              <a:t>Automatically assign tasks to queues for manual resolution, allowing users to retry, complete or skip tasks</a:t>
            </a:r>
          </a:p>
        </p:txBody>
      </p:sp>
    </p:spTree>
    <p:extLst>
      <p:ext uri="{BB962C8B-B14F-4D97-AF65-F5344CB8AC3E}">
        <p14:creationId xmlns:p14="http://schemas.microsoft.com/office/powerpoint/2010/main" val="22767193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289B7C-EF88-496C-9CF5-B359215D350F}">
  <ds:schemaRefs>
    <ds:schemaRef ds:uri="http://schemas.microsoft.com/sharepoint/v3/contenttype/forms"/>
  </ds:schemaRefs>
</ds:datastoreItem>
</file>

<file path=customXml/itemProps2.xml><?xml version="1.0" encoding="utf-8"?>
<ds:datastoreItem xmlns:ds="http://schemas.openxmlformats.org/officeDocument/2006/customXml" ds:itemID="{981D1FDB-9E03-48A8-A136-998E4962ACCC}">
  <ds:schemaRefs>
    <ds:schemaRef ds:uri="http://schemas.microsoft.com/office/2006/metadata/properties"/>
    <ds:schemaRef ds:uri="http://schemas.microsoft.com/office/infopath/2007/PartnerControls"/>
    <ds:schemaRef ds:uri="202a9836-ee93-41fb-ba3c-167105785a0d"/>
    <ds:schemaRef ds:uri="11dab2fc-a00f-488b-a519-3911044eea4e"/>
  </ds:schemaRefs>
</ds:datastoreItem>
</file>

<file path=customXml/itemProps3.xml><?xml version="1.0" encoding="utf-8"?>
<ds:datastoreItem xmlns:ds="http://schemas.openxmlformats.org/officeDocument/2006/customXml" ds:itemID="{D98D600C-B8FA-41DE-B484-6168DC234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707</TotalTime>
  <Words>7284</Words>
  <Application>Microsoft Office PowerPoint</Application>
  <PresentationFormat>Widescreen</PresentationFormat>
  <Paragraphs>426</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Calibri Light</vt:lpstr>
      <vt:lpstr>lato</vt:lpstr>
      <vt:lpstr>merriweather</vt:lpstr>
      <vt:lpstr>Proxima Nova Light</vt:lpstr>
      <vt:lpstr>Proxima Nova SemiBold</vt:lpstr>
      <vt:lpstr>Retrospect</vt:lpstr>
      <vt:lpstr>Order Management</vt:lpstr>
      <vt:lpstr>What is Order Management?</vt:lpstr>
      <vt:lpstr>A best-in-class order management application is responsible for providing a number of key functions:</vt:lpstr>
      <vt:lpstr>Vlocity Order Management - Our Goals</vt:lpstr>
      <vt:lpstr>Critical Service Provider Operational Needs</vt:lpstr>
      <vt:lpstr>Vlocity Order Management Solution Map</vt:lpstr>
      <vt:lpstr>Order Decomposition</vt:lpstr>
      <vt:lpstr>Order Orchestration</vt:lpstr>
      <vt:lpstr>Fallout Handling and Manual Tasks</vt:lpstr>
      <vt:lpstr>Connection Handling and Integration</vt:lpstr>
      <vt:lpstr>User Experience</vt:lpstr>
      <vt:lpstr>Order Management and the Shared Catalog</vt:lpstr>
      <vt:lpstr>Terminology</vt:lpstr>
      <vt:lpstr>Terminology</vt:lpstr>
      <vt:lpstr>PowerPoint Presentation</vt:lpstr>
      <vt:lpstr>Types of Decomposition Relationships</vt:lpstr>
      <vt:lpstr>Types of Decomposition Relationships</vt:lpstr>
      <vt:lpstr> Conditions and Mapping Rules</vt:lpstr>
      <vt:lpstr> Conditions and Mapping Rules</vt:lpstr>
      <vt:lpstr>Understanding 1:1 Decomposition Relationships</vt:lpstr>
      <vt:lpstr>Understanding Multi-Level Relationships</vt:lpstr>
      <vt:lpstr>Limitations Of Decomposition Matrix</vt:lpstr>
      <vt:lpstr>Understanding M:1 Decomposition Relationships</vt:lpstr>
      <vt:lpstr>Order Item Scope</vt:lpstr>
      <vt:lpstr>Order Item Scope</vt:lpstr>
      <vt:lpstr>Account Scope</vt:lpstr>
      <vt:lpstr>What is Product Class Decomposition?</vt:lpstr>
      <vt:lpstr>PowerPoint Presentation</vt:lpstr>
      <vt:lpstr>Terminology</vt:lpstr>
      <vt:lpstr>Types of Orchestration Item Definitions</vt:lpstr>
      <vt:lpstr>High Level View</vt:lpstr>
      <vt:lpstr>Conditions</vt:lpstr>
      <vt:lpstr>Understanding Orchestration Plans</vt:lpstr>
      <vt:lpstr>Clicking the Start Order (Milestone) task, drills down and reveals the Details tab for that specific Orchestration Plan Item. Notice the following:</vt:lpstr>
      <vt:lpstr>Drilling down on the example Delivery Plan Manual Task shows a few new bits of information (highlighted in red in the screen shot above).</vt:lpstr>
      <vt:lpstr>Understanding Manual Tasks &amp; Manual Queues</vt:lpstr>
      <vt:lpstr>There are a few other things to note before moving on.</vt:lpstr>
      <vt:lpstr>Understanding Orchestration Auto Tasks</vt:lpstr>
      <vt:lpstr>XOMAutoTaskAssetizer</vt:lpstr>
      <vt:lpstr>Understanding Orchestration Dependencies</vt:lpstr>
      <vt:lpstr>Note that there are two different types of dependencies:</vt:lpstr>
      <vt:lpstr>Understanding Orchestration Systems &amp; Callouts</vt:lpstr>
      <vt:lpstr>Creating an Orchestration System</vt:lpstr>
      <vt:lpstr>Configuration</vt:lpstr>
      <vt:lpstr>Create thy System Interface</vt:lpstr>
      <vt:lpstr>Creating an Orchestration Callout</vt:lpstr>
      <vt:lpstr>Abbreviated Terminology</vt:lpstr>
      <vt:lpstr> Understanding Push Events</vt:lpstr>
      <vt:lpstr>What types of events trigger a push?</vt:lpstr>
      <vt:lpstr>Understanding MACD</vt:lpstr>
      <vt:lpstr>MACD Decomposition</vt:lpstr>
      <vt:lpstr>MACD Orchestration</vt:lpstr>
      <vt:lpstr>Understanding Order Cancellation</vt:lpstr>
      <vt:lpstr>Status, Status, and more Status</vt:lpstr>
      <vt:lpstr>Key Points </vt:lpstr>
      <vt:lpstr>CPQ/OM Communications - High Level View(Standard Order)</vt:lpstr>
      <vt:lpstr>CPQ/OM Communications - High Level View(Order Cancellation)</vt:lpstr>
      <vt:lpstr>Additional New Concepts Run-time status of Orchestration Items</vt:lpstr>
      <vt:lpstr>PONR Details</vt:lpstr>
      <vt:lpstr>Rollback Plans</vt:lpstr>
      <vt:lpstr>Rollback Plans</vt:lpstr>
      <vt:lpstr>Rollback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 Pramod A.</dc:creator>
  <cp:lastModifiedBy>Jana, Pramod</cp:lastModifiedBy>
  <cp:revision>31</cp:revision>
  <dcterms:created xsi:type="dcterms:W3CDTF">2021-11-23T10:41:56Z</dcterms:created>
  <dcterms:modified xsi:type="dcterms:W3CDTF">2023-05-19T13:46:23Z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ies>
</file>