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10456F4-F9D3-47A5-94ED-1E8C68DADAED}" type="datetimeFigureOut">
              <a:rPr lang="en-US" smtClean="0"/>
              <a:t>1/28/2021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4ADCC7A6-5CBE-4C24-8F3D-CBBA09F8DEC0}" type="slidenum">
              <a:rPr lang="en-US" smtClean="0"/>
              <a:t>‹#›</a:t>
            </a:fld>
            <a:endParaRPr lang="en-US"/>
          </a:p>
        </p:txBody>
      </p:sp>
    </p:spTree>
    <p:extLst>
      <p:ext uri="{BB962C8B-B14F-4D97-AF65-F5344CB8AC3E}">
        <p14:creationId xmlns:p14="http://schemas.microsoft.com/office/powerpoint/2010/main" val="34907538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0456F4-F9D3-47A5-94ED-1E8C68DADAED}"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CC7A6-5CBE-4C24-8F3D-CBBA09F8DEC0}" type="slidenum">
              <a:rPr lang="en-US" smtClean="0"/>
              <a:t>‹#›</a:t>
            </a:fld>
            <a:endParaRPr lang="en-US"/>
          </a:p>
        </p:txBody>
      </p:sp>
    </p:spTree>
    <p:extLst>
      <p:ext uri="{BB962C8B-B14F-4D97-AF65-F5344CB8AC3E}">
        <p14:creationId xmlns:p14="http://schemas.microsoft.com/office/powerpoint/2010/main" val="1794385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0456F4-F9D3-47A5-94ED-1E8C68DADAED}"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CC7A6-5CBE-4C24-8F3D-CBBA09F8DEC0}" type="slidenum">
              <a:rPr lang="en-US" smtClean="0"/>
              <a:t>‹#›</a:t>
            </a:fld>
            <a:endParaRPr lang="en-US"/>
          </a:p>
        </p:txBody>
      </p:sp>
    </p:spTree>
    <p:extLst>
      <p:ext uri="{BB962C8B-B14F-4D97-AF65-F5344CB8AC3E}">
        <p14:creationId xmlns:p14="http://schemas.microsoft.com/office/powerpoint/2010/main" val="1477751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0456F4-F9D3-47A5-94ED-1E8C68DADAED}"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CC7A6-5CBE-4C24-8F3D-CBBA09F8DEC0}" type="slidenum">
              <a:rPr lang="en-US" smtClean="0"/>
              <a:t>‹#›</a:t>
            </a:fld>
            <a:endParaRPr lang="en-US"/>
          </a:p>
        </p:txBody>
      </p:sp>
    </p:spTree>
    <p:extLst>
      <p:ext uri="{BB962C8B-B14F-4D97-AF65-F5344CB8AC3E}">
        <p14:creationId xmlns:p14="http://schemas.microsoft.com/office/powerpoint/2010/main" val="281711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0456F4-F9D3-47A5-94ED-1E8C68DADAED}"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CC7A6-5CBE-4C24-8F3D-CBBA09F8DEC0}" type="slidenum">
              <a:rPr lang="en-US" smtClean="0"/>
              <a:t>‹#›</a:t>
            </a:fld>
            <a:endParaRPr lang="en-US"/>
          </a:p>
        </p:txBody>
      </p:sp>
    </p:spTree>
    <p:extLst>
      <p:ext uri="{BB962C8B-B14F-4D97-AF65-F5344CB8AC3E}">
        <p14:creationId xmlns:p14="http://schemas.microsoft.com/office/powerpoint/2010/main" val="376076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0456F4-F9D3-47A5-94ED-1E8C68DADAED}"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CC7A6-5CBE-4C24-8F3D-CBBA09F8DEC0}" type="slidenum">
              <a:rPr lang="en-US" smtClean="0"/>
              <a:t>‹#›</a:t>
            </a:fld>
            <a:endParaRPr lang="en-US"/>
          </a:p>
        </p:txBody>
      </p:sp>
    </p:spTree>
    <p:extLst>
      <p:ext uri="{BB962C8B-B14F-4D97-AF65-F5344CB8AC3E}">
        <p14:creationId xmlns:p14="http://schemas.microsoft.com/office/powerpoint/2010/main" val="3614543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0456F4-F9D3-47A5-94ED-1E8C68DADAED}"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CC7A6-5CBE-4C24-8F3D-CBBA09F8DEC0}" type="slidenum">
              <a:rPr lang="en-US" smtClean="0"/>
              <a:t>‹#›</a:t>
            </a:fld>
            <a:endParaRPr lang="en-US"/>
          </a:p>
        </p:txBody>
      </p:sp>
    </p:spTree>
    <p:extLst>
      <p:ext uri="{BB962C8B-B14F-4D97-AF65-F5344CB8AC3E}">
        <p14:creationId xmlns:p14="http://schemas.microsoft.com/office/powerpoint/2010/main" val="2740141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456F4-F9D3-47A5-94ED-1E8C68DADAED}"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CC7A6-5CBE-4C24-8F3D-CBBA09F8DEC0}" type="slidenum">
              <a:rPr lang="en-US" smtClean="0"/>
              <a:t>‹#›</a:t>
            </a:fld>
            <a:endParaRPr lang="en-US"/>
          </a:p>
        </p:txBody>
      </p:sp>
    </p:spTree>
    <p:extLst>
      <p:ext uri="{BB962C8B-B14F-4D97-AF65-F5344CB8AC3E}">
        <p14:creationId xmlns:p14="http://schemas.microsoft.com/office/powerpoint/2010/main" val="1929220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456F4-F9D3-47A5-94ED-1E8C68DADAED}"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CC7A6-5CBE-4C24-8F3D-CBBA09F8DEC0}" type="slidenum">
              <a:rPr lang="en-US" smtClean="0"/>
              <a:t>‹#›</a:t>
            </a:fld>
            <a:endParaRPr lang="en-US"/>
          </a:p>
        </p:txBody>
      </p:sp>
    </p:spTree>
    <p:extLst>
      <p:ext uri="{BB962C8B-B14F-4D97-AF65-F5344CB8AC3E}">
        <p14:creationId xmlns:p14="http://schemas.microsoft.com/office/powerpoint/2010/main" val="16780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456F4-F9D3-47A5-94ED-1E8C68DADAED}"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CC7A6-5CBE-4C24-8F3D-CBBA09F8DEC0}" type="slidenum">
              <a:rPr lang="en-US" smtClean="0"/>
              <a:t>‹#›</a:t>
            </a:fld>
            <a:endParaRPr lang="en-US"/>
          </a:p>
        </p:txBody>
      </p:sp>
    </p:spTree>
    <p:extLst>
      <p:ext uri="{BB962C8B-B14F-4D97-AF65-F5344CB8AC3E}">
        <p14:creationId xmlns:p14="http://schemas.microsoft.com/office/powerpoint/2010/main" val="221427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0456F4-F9D3-47A5-94ED-1E8C68DADAED}"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CC7A6-5CBE-4C24-8F3D-CBBA09F8DEC0}" type="slidenum">
              <a:rPr lang="en-US" smtClean="0"/>
              <a:t>‹#›</a:t>
            </a:fld>
            <a:endParaRPr lang="en-US"/>
          </a:p>
        </p:txBody>
      </p:sp>
    </p:spTree>
    <p:extLst>
      <p:ext uri="{BB962C8B-B14F-4D97-AF65-F5344CB8AC3E}">
        <p14:creationId xmlns:p14="http://schemas.microsoft.com/office/powerpoint/2010/main" val="2472914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0456F4-F9D3-47A5-94ED-1E8C68DADAED}"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CC7A6-5CBE-4C24-8F3D-CBBA09F8DEC0}" type="slidenum">
              <a:rPr lang="en-US" smtClean="0"/>
              <a:t>‹#›</a:t>
            </a:fld>
            <a:endParaRPr lang="en-US"/>
          </a:p>
        </p:txBody>
      </p:sp>
    </p:spTree>
    <p:extLst>
      <p:ext uri="{BB962C8B-B14F-4D97-AF65-F5344CB8AC3E}">
        <p14:creationId xmlns:p14="http://schemas.microsoft.com/office/powerpoint/2010/main" val="3158716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0456F4-F9D3-47A5-94ED-1E8C68DADAED}"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DCC7A6-5CBE-4C24-8F3D-CBBA09F8DEC0}" type="slidenum">
              <a:rPr lang="en-US" smtClean="0"/>
              <a:t>‹#›</a:t>
            </a:fld>
            <a:endParaRPr lang="en-US"/>
          </a:p>
        </p:txBody>
      </p:sp>
    </p:spTree>
    <p:extLst>
      <p:ext uri="{BB962C8B-B14F-4D97-AF65-F5344CB8AC3E}">
        <p14:creationId xmlns:p14="http://schemas.microsoft.com/office/powerpoint/2010/main" val="4036739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0456F4-F9D3-47A5-94ED-1E8C68DADAED}"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DCC7A6-5CBE-4C24-8F3D-CBBA09F8DEC0}" type="slidenum">
              <a:rPr lang="en-US" smtClean="0"/>
              <a:t>‹#›</a:t>
            </a:fld>
            <a:endParaRPr lang="en-US"/>
          </a:p>
        </p:txBody>
      </p:sp>
    </p:spTree>
    <p:extLst>
      <p:ext uri="{BB962C8B-B14F-4D97-AF65-F5344CB8AC3E}">
        <p14:creationId xmlns:p14="http://schemas.microsoft.com/office/powerpoint/2010/main" val="172617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10456F4-F9D3-47A5-94ED-1E8C68DADAED}"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DCC7A6-5CBE-4C24-8F3D-CBBA09F8DEC0}" type="slidenum">
              <a:rPr lang="en-US" smtClean="0"/>
              <a:t>‹#›</a:t>
            </a:fld>
            <a:endParaRPr lang="en-US"/>
          </a:p>
        </p:txBody>
      </p:sp>
    </p:spTree>
    <p:extLst>
      <p:ext uri="{BB962C8B-B14F-4D97-AF65-F5344CB8AC3E}">
        <p14:creationId xmlns:p14="http://schemas.microsoft.com/office/powerpoint/2010/main" val="2992424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0456F4-F9D3-47A5-94ED-1E8C68DADAED}"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CC7A6-5CBE-4C24-8F3D-CBBA09F8DEC0}" type="slidenum">
              <a:rPr lang="en-US" smtClean="0"/>
              <a:t>‹#›</a:t>
            </a:fld>
            <a:endParaRPr lang="en-US"/>
          </a:p>
        </p:txBody>
      </p:sp>
    </p:spTree>
    <p:extLst>
      <p:ext uri="{BB962C8B-B14F-4D97-AF65-F5344CB8AC3E}">
        <p14:creationId xmlns:p14="http://schemas.microsoft.com/office/powerpoint/2010/main" val="206234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0456F4-F9D3-47A5-94ED-1E8C68DADAED}"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CC7A6-5CBE-4C24-8F3D-CBBA09F8DEC0}" type="slidenum">
              <a:rPr lang="en-US" smtClean="0"/>
              <a:t>‹#›</a:t>
            </a:fld>
            <a:endParaRPr lang="en-US"/>
          </a:p>
        </p:txBody>
      </p:sp>
    </p:spTree>
    <p:extLst>
      <p:ext uri="{BB962C8B-B14F-4D97-AF65-F5344CB8AC3E}">
        <p14:creationId xmlns:p14="http://schemas.microsoft.com/office/powerpoint/2010/main" val="957835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0456F4-F9D3-47A5-94ED-1E8C68DADAED}" type="datetimeFigureOut">
              <a:rPr lang="en-US" smtClean="0"/>
              <a:t>1/28/2021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DCC7A6-5CBE-4C24-8F3D-CBBA09F8DEC0}" type="slidenum">
              <a:rPr lang="en-US" smtClean="0"/>
              <a:t>‹#›</a:t>
            </a:fld>
            <a:endParaRPr lang="en-US"/>
          </a:p>
        </p:txBody>
      </p:sp>
    </p:spTree>
    <p:extLst>
      <p:ext uri="{BB962C8B-B14F-4D97-AF65-F5344CB8AC3E}">
        <p14:creationId xmlns:p14="http://schemas.microsoft.com/office/powerpoint/2010/main" val="16741440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vlocity.com/en/Glossary.html#UUID-0d7bc3bc-2264-c240-d97f-8be45c86380d_id_idglossaryterm14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B763-AA1E-476F-BEC3-63D6FFA27A08}"/>
              </a:ext>
            </a:extLst>
          </p:cNvPr>
          <p:cNvSpPr>
            <a:spLocks noGrp="1"/>
          </p:cNvSpPr>
          <p:nvPr>
            <p:ph type="ctrTitle"/>
          </p:nvPr>
        </p:nvSpPr>
        <p:spPr/>
        <p:txBody>
          <a:bodyPr/>
          <a:lstStyle/>
          <a:p>
            <a:r>
              <a:rPr lang="en-US" dirty="0"/>
              <a:t>Vlocity Interaction Launcher</a:t>
            </a:r>
          </a:p>
        </p:txBody>
      </p:sp>
      <p:sp>
        <p:nvSpPr>
          <p:cNvPr id="3" name="Subtitle 2">
            <a:extLst>
              <a:ext uri="{FF2B5EF4-FFF2-40B4-BE49-F238E27FC236}">
                <a16:creationId xmlns:a16="http://schemas.microsoft.com/office/drawing/2014/main" id="{429AEB6B-0FA8-44B7-9EF8-83E91272FEA0}"/>
              </a:ext>
            </a:extLst>
          </p:cNvPr>
          <p:cNvSpPr>
            <a:spLocks noGrp="1"/>
          </p:cNvSpPr>
          <p:nvPr>
            <p:ph type="subTitle" idx="1"/>
          </p:nvPr>
        </p:nvSpPr>
        <p:spPr/>
        <p:txBody>
          <a:bodyPr/>
          <a:lstStyle/>
          <a:p>
            <a:r>
              <a:rPr lang="en-US" dirty="0"/>
              <a:t>The </a:t>
            </a:r>
            <a:r>
              <a:rPr lang="en-US" dirty="0">
                <a:hlinkClick r:id="rId2"/>
              </a:rPr>
              <a:t>Interaction Launcher</a:t>
            </a:r>
            <a:r>
              <a:rPr lang="en-US" dirty="0"/>
              <a:t> is a component of a Vlocity Interaction Console app. Contact center agents use the Interaction Console to display a full view of the customer and perform authorized actions.</a:t>
            </a:r>
          </a:p>
        </p:txBody>
      </p:sp>
    </p:spTree>
    <p:extLst>
      <p:ext uri="{BB962C8B-B14F-4D97-AF65-F5344CB8AC3E}">
        <p14:creationId xmlns:p14="http://schemas.microsoft.com/office/powerpoint/2010/main" val="1880737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A8544-B098-4264-84B6-9D41C863DE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7B49F5-8A9B-4E9A-B179-D198341676C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56768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93D69-8036-4125-B785-238B9A81AD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756B94-73D8-4825-ADB6-098D73B4538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4695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EB71C-AD7D-419D-89B9-9BEC64AD2C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202109-38C8-47A0-A752-733470F8C7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5522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8361-BEB4-4014-A63D-E5A8082809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6CD086-6144-4069-ABC8-1A9FD122AA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36739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D951-6701-4EB3-BD2C-DD81945A9D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67D39E-D147-45B4-A4A2-3AFBE572F5E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0067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839C-28B3-488E-90D7-2C0769C1CA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3A6825-BFAD-42C7-BD1C-3D2E83A1DA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8117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5E7B0-B57A-4A4F-A74E-E4EFF80801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EE9164-E87B-48F5-B2C9-D9DE639CE0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8357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A6D0-D8B6-4DAF-B409-3B1AF39C97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EC56B9-B7FF-487C-BAC7-2189AD22B4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36778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33693-7385-4385-AFE4-699373D159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B22616-BD6E-4B04-9703-8AB2DAD58BE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97361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884FE-4F23-4286-B87A-0CC6B233AA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39B282-518B-4F36-90F0-3D0BFDA338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24400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94F8-B449-4372-9D8C-501C81DEAB4D}"/>
              </a:ext>
            </a:extLst>
          </p:cNvPr>
          <p:cNvSpPr>
            <a:spLocks noGrp="1"/>
          </p:cNvSpPr>
          <p:nvPr>
            <p:ph type="title"/>
          </p:nvPr>
        </p:nvSpPr>
        <p:spPr/>
        <p:txBody>
          <a:bodyPr/>
          <a:lstStyle/>
          <a:p>
            <a:r>
              <a:rPr lang="en-US" dirty="0"/>
              <a:t>Vlocity Interaction Launcher (Overview)</a:t>
            </a:r>
          </a:p>
        </p:txBody>
      </p:sp>
      <p:sp>
        <p:nvSpPr>
          <p:cNvPr id="3" name="Content Placeholder 2">
            <a:extLst>
              <a:ext uri="{FF2B5EF4-FFF2-40B4-BE49-F238E27FC236}">
                <a16:creationId xmlns:a16="http://schemas.microsoft.com/office/drawing/2014/main" id="{90285603-5CAB-431D-8C4E-064032759EDB}"/>
              </a:ext>
            </a:extLst>
          </p:cNvPr>
          <p:cNvSpPr>
            <a:spLocks noGrp="1"/>
          </p:cNvSpPr>
          <p:nvPr>
            <p:ph idx="1"/>
          </p:nvPr>
        </p:nvSpPr>
        <p:spPr/>
        <p:txBody>
          <a:bodyPr/>
          <a:lstStyle/>
          <a:p>
            <a:r>
              <a:rPr lang="en-US" dirty="0"/>
              <a:t>The Vlocity Interaction Launcher opens when you click its label in the Utility Bar of a Console. </a:t>
            </a:r>
          </a:p>
          <a:p>
            <a:r>
              <a:rPr lang="en-US" dirty="0"/>
              <a:t>The Vlocity Interaction Launcher enables an agent to launch a search that starts the customer interaction. </a:t>
            </a:r>
          </a:p>
          <a:p>
            <a:r>
              <a:rPr lang="en-US" dirty="0"/>
              <a:t>Call service agents use the Interaction Launcher to search and verify the identity of a caller. </a:t>
            </a:r>
          </a:p>
          <a:p>
            <a:r>
              <a:rPr lang="en-US" dirty="0"/>
              <a:t>The console displays only the data and transactions that the caller is permitted to see. </a:t>
            </a:r>
          </a:p>
          <a:p>
            <a:r>
              <a:rPr lang="en-US" dirty="0"/>
              <a:t>The Interaction Launcher supports LEX console navigation to primary tabs or sub-tabs.</a:t>
            </a:r>
          </a:p>
        </p:txBody>
      </p:sp>
    </p:spTree>
    <p:extLst>
      <p:ext uri="{BB962C8B-B14F-4D97-AF65-F5344CB8AC3E}">
        <p14:creationId xmlns:p14="http://schemas.microsoft.com/office/powerpoint/2010/main" val="394947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D3F10-97DC-4ECB-9DBE-E0CBE6D253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5C1F89-FE97-4484-B1E2-1B777F2C46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4195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B907-45D3-4C7E-972A-C2C0222C67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19D3BD-873C-47C9-8666-F336AFFE63E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38052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D3AB9-727A-4F59-A880-F47F2A7440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6FEDDC-3856-4355-B3E3-B15A943F73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02760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21EE-93DE-406F-8AA9-FDDA688681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6BEF88-7F0F-4CC5-855E-574249DB97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2447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5C29-0AE3-4E83-8949-E34E7E09C0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FD2C8E-2028-47B5-988D-D1CE77BD2F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60330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C098-BF3C-41D3-A278-EA41795319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2AA908-AABD-4ED7-B6EA-DD7D913560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4157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2249-C950-412D-BE00-C3BE593128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1B4EB7-E629-493F-A126-491BE2091C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23254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22CB-F277-46DC-8895-AC61C04238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F10877-B5DC-41E2-8732-0E64AE9F05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22116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9D41-C85D-4A66-BB1B-FE6AD59AB4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204AA8-020B-45EB-8AD2-916B6A6B74D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87231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CD4D-D4CF-4F9B-874B-4F470694B5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361853-737B-4D45-B2DB-9EE8E341C46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945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0BCB-EBAB-465F-9E1F-D8CFAFC07063}"/>
              </a:ext>
            </a:extLst>
          </p:cNvPr>
          <p:cNvSpPr>
            <a:spLocks noGrp="1"/>
          </p:cNvSpPr>
          <p:nvPr>
            <p:ph type="title"/>
          </p:nvPr>
        </p:nvSpPr>
        <p:spPr/>
        <p:txBody>
          <a:bodyPr/>
          <a:lstStyle/>
          <a:p>
            <a:r>
              <a:rPr lang="en-US" dirty="0"/>
              <a:t>types of Interaction Launchers</a:t>
            </a:r>
          </a:p>
        </p:txBody>
      </p:sp>
      <p:sp>
        <p:nvSpPr>
          <p:cNvPr id="3" name="Content Placeholder 2">
            <a:extLst>
              <a:ext uri="{FF2B5EF4-FFF2-40B4-BE49-F238E27FC236}">
                <a16:creationId xmlns:a16="http://schemas.microsoft.com/office/drawing/2014/main" id="{5A3F6FEE-0582-432F-92DF-472477695475}"/>
              </a:ext>
            </a:extLst>
          </p:cNvPr>
          <p:cNvSpPr>
            <a:spLocks noGrp="1"/>
          </p:cNvSpPr>
          <p:nvPr>
            <p:ph idx="1"/>
          </p:nvPr>
        </p:nvSpPr>
        <p:spPr/>
        <p:txBody>
          <a:bodyPr/>
          <a:lstStyle/>
          <a:p>
            <a:pPr marL="0" indent="0">
              <a:buNone/>
            </a:pPr>
            <a:r>
              <a:rPr lang="en-US" dirty="0"/>
              <a:t>There are three types of Interaction Launchers:</a:t>
            </a:r>
          </a:p>
          <a:p>
            <a:pPr lvl="1"/>
            <a:r>
              <a:rPr lang="en-US" dirty="0"/>
              <a:t>A </a:t>
            </a:r>
            <a:r>
              <a:rPr lang="en-US" i="1" dirty="0"/>
              <a:t>class-based</a:t>
            </a:r>
            <a:r>
              <a:rPr lang="en-US" dirty="0"/>
              <a:t> Interaction Launcher uses an Apex class to retrieve a search request and search response.</a:t>
            </a:r>
          </a:p>
          <a:p>
            <a:pPr lvl="1"/>
            <a:r>
              <a:rPr lang="en-US" dirty="0"/>
              <a:t>A </a:t>
            </a:r>
            <a:r>
              <a:rPr lang="en-US" i="1" dirty="0"/>
              <a:t>object-based</a:t>
            </a:r>
            <a:r>
              <a:rPr lang="en-US" dirty="0"/>
              <a:t> Interaction Launcher uses the fields specified in the setup to query.</a:t>
            </a:r>
          </a:p>
          <a:p>
            <a:pPr lvl="1"/>
            <a:r>
              <a:rPr lang="en-US" dirty="0"/>
              <a:t>A </a:t>
            </a:r>
            <a:r>
              <a:rPr lang="en-US" i="1" dirty="0" err="1"/>
              <a:t>Omniscript</a:t>
            </a:r>
            <a:r>
              <a:rPr lang="en-US" i="1" dirty="0"/>
              <a:t>-based</a:t>
            </a:r>
            <a:r>
              <a:rPr lang="en-US" dirty="0"/>
              <a:t> Interaction Launcher uses an </a:t>
            </a:r>
            <a:r>
              <a:rPr lang="en-US" dirty="0" err="1"/>
              <a:t>Omniscript</a:t>
            </a:r>
            <a:r>
              <a:rPr lang="en-US" dirty="0"/>
              <a:t> to launch an interaction flow.</a:t>
            </a:r>
          </a:p>
          <a:p>
            <a:endParaRPr lang="en-US" dirty="0"/>
          </a:p>
          <a:p>
            <a:pPr marL="0" indent="0">
              <a:buNone/>
            </a:pPr>
            <a:r>
              <a:rPr lang="en-US" dirty="0"/>
              <a:t>From the Vlocity Interaction Launcher tab, you can create, edit, and activate the widgets that are displayed on your Interaction Launcher. To display details about an Interaction Launcher, click its name.</a:t>
            </a:r>
          </a:p>
          <a:p>
            <a:endParaRPr lang="en-US" dirty="0"/>
          </a:p>
        </p:txBody>
      </p:sp>
    </p:spTree>
    <p:extLst>
      <p:ext uri="{BB962C8B-B14F-4D97-AF65-F5344CB8AC3E}">
        <p14:creationId xmlns:p14="http://schemas.microsoft.com/office/powerpoint/2010/main" val="865872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D2B5-E58B-4FD1-AC8D-D5901B533E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AD1E93-47B0-4528-8D88-E96AF2554E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670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80F4-2E19-40EE-91BF-898FC90D86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27E281-5070-4978-A89E-51A8636328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2745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A9D7-DF80-42D0-8FA3-20C318D2C3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1DCAFB-F6B2-4F40-993F-B2F8B34519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8834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DBC15-8972-4748-99EE-3CE666375B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04CDA6-5DC8-4A09-8596-F2ADDDC898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47000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7744-1420-4F11-AD10-BF99A5077C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F96234-27C0-4075-8D70-E1A0D470505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971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08FC-0964-41DC-B3D4-F283FD334C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4B68D8-5156-40E3-A344-D2E5B16F81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59549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2D60-A473-4100-81C6-D389B01F37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7697F3-8BD0-4869-A7A1-C6608EB829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82849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02a9836-ee93-41fb-ba3c-167105785a0d" xsi:nil="true"/>
    <lcf76f155ced4ddcb4097134ff3c332f xmlns="11dab2fc-a00f-488b-a519-3911044eea4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59F089E-773A-4230-83B2-AAFAE4703C9F}"/>
</file>

<file path=customXml/itemProps2.xml><?xml version="1.0" encoding="utf-8"?>
<ds:datastoreItem xmlns:ds="http://schemas.openxmlformats.org/officeDocument/2006/customXml" ds:itemID="{43D55D8F-94A2-4380-A1E9-7BCBAE59D04C}"/>
</file>

<file path=customXml/itemProps3.xml><?xml version="1.0" encoding="utf-8"?>
<ds:datastoreItem xmlns:ds="http://schemas.openxmlformats.org/officeDocument/2006/customXml" ds:itemID="{1F7C36A3-C135-4F38-A00C-42EF1825142D}"/>
</file>

<file path=docProps/app.xml><?xml version="1.0" encoding="utf-8"?>
<Properties xmlns="http://schemas.openxmlformats.org/officeDocument/2006/extended-properties" xmlns:vt="http://schemas.openxmlformats.org/officeDocument/2006/docPropsVTypes">
  <Template>Celestial</Template>
  <TotalTime>33</TotalTime>
  <Words>216</Words>
  <Application>Microsoft Office PowerPoint</Application>
  <PresentationFormat>Widescreen</PresentationFormat>
  <Paragraphs>15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Celestial</vt:lpstr>
      <vt:lpstr>Vlocity Interaction Launcher</vt:lpstr>
      <vt:lpstr>Vlocity Interaction Launcher (Overview)</vt:lpstr>
      <vt:lpstr>types of Interaction Launchers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Vlocity Interaction Launcher</dc:title>
  <dc:creator>Jana, Pramod A.</dc:creator>
  <cp:lastModifiedBy>Jana, Pramod A.</cp:lastModifiedBy>
  <cp:revision>3</cp:revision>
  <dcterms:created xsi:type="dcterms:W3CDTF">2021-01-28T03:55:14Z</dcterms:created>
  <dcterms:modified xsi:type="dcterms:W3CDTF">2021-01-28T04:34:46Z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c0f418-96a4-4caf-9d7c-ccc5ec7f9d91_Enabled">
    <vt:lpwstr>true</vt:lpwstr>
  </property>
  <property fmtid="{D5CDD505-2E9C-101B-9397-08002B2CF9AE}" pid="3" name="MSIP_Label_1bc0f418-96a4-4caf-9d7c-ccc5ec7f9d91_SetDate">
    <vt:lpwstr>2021-01-28T04:03:36Z</vt:lpwstr>
  </property>
  <property fmtid="{D5CDD505-2E9C-101B-9397-08002B2CF9AE}" pid="4" name="MSIP_Label_1bc0f418-96a4-4caf-9d7c-ccc5ec7f9d91_Method">
    <vt:lpwstr>Privileged</vt:lpwstr>
  </property>
  <property fmtid="{D5CDD505-2E9C-101B-9397-08002B2CF9AE}" pid="5" name="MSIP_Label_1bc0f418-96a4-4caf-9d7c-ccc5ec7f9d91_Name">
    <vt:lpwstr>1bc0f418-96a4-4caf-9d7c-ccc5ec7f9d91</vt:lpwstr>
  </property>
  <property fmtid="{D5CDD505-2E9C-101B-9397-08002B2CF9AE}" pid="6" name="MSIP_Label_1bc0f418-96a4-4caf-9d7c-ccc5ec7f9d91_SiteId">
    <vt:lpwstr>e0793d39-0939-496d-b129-198edd916feb</vt:lpwstr>
  </property>
  <property fmtid="{D5CDD505-2E9C-101B-9397-08002B2CF9AE}" pid="7" name="MSIP_Label_1bc0f418-96a4-4caf-9d7c-ccc5ec7f9d91_ActionId">
    <vt:lpwstr>fbd9c646-78f9-4b66-9176-83c996f6b6a9</vt:lpwstr>
  </property>
  <property fmtid="{D5CDD505-2E9C-101B-9397-08002B2CF9AE}" pid="8" name="MSIP_Label_1bc0f418-96a4-4caf-9d7c-ccc5ec7f9d91_ContentBits">
    <vt:lpwstr>0</vt:lpwstr>
  </property>
  <property fmtid="{D5CDD505-2E9C-101B-9397-08002B2CF9AE}" pid="9" name="ContentTypeId">
    <vt:lpwstr>0x01010025EC667E64F3664AA9FF84395B73BBB2</vt:lpwstr>
  </property>
</Properties>
</file>