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5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5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2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5" y="0"/>
            <a:ext cx="91543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4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88" y="0"/>
            <a:ext cx="92243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6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0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3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</TotalTime>
  <Words>0</Words>
  <Application>Microsoft Office PowerPoint</Application>
  <PresentationFormat>On-screen Show (4:3)</PresentationFormat>
  <Paragraphs>0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horler</dc:creator>
  <cp:lastModifiedBy>horler</cp:lastModifiedBy>
  <cp:revision>3</cp:revision>
  <dcterms:created xsi:type="dcterms:W3CDTF">2021-02-21T07:14:23Z</dcterms:created>
  <dcterms:modified xsi:type="dcterms:W3CDTF">2021-02-21T09:04:52Z</dcterms:modified>
</cp:coreProperties>
</file>