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5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2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ACB0-8F54-4FFC-B6D2-81E4E6BD367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F3CE-AA9B-498A-9925-9A2178ABC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6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horler</dc:creator>
  <cp:lastModifiedBy>horler</cp:lastModifiedBy>
  <cp:revision>1</cp:revision>
  <dcterms:created xsi:type="dcterms:W3CDTF">2021-02-21T07:14:23Z</dcterms:created>
  <dcterms:modified xsi:type="dcterms:W3CDTF">2021-02-21T07:14:52Z</dcterms:modified>
</cp:coreProperties>
</file>