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DDCCB5-B757-4174-AA56-B69A73DB5C6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8E80546-0A7A-45B6-8DBE-66E107456E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PetPal</a:t>
          </a:r>
          <a:r>
            <a:rPr lang="en-US" dirty="0"/>
            <a:t> is an all-in-one mobile app for pet care, offering:</a:t>
          </a:r>
        </a:p>
      </dgm:t>
    </dgm:pt>
    <dgm:pt modelId="{411F21D7-A73C-4902-9909-788FF5919E9B}" type="parTrans" cxnId="{0D31F4B2-F8C9-4FCC-880D-1243B096A785}">
      <dgm:prSet/>
      <dgm:spPr/>
      <dgm:t>
        <a:bodyPr/>
        <a:lstStyle/>
        <a:p>
          <a:endParaRPr lang="en-US"/>
        </a:p>
      </dgm:t>
    </dgm:pt>
    <dgm:pt modelId="{D6AA8B68-82B7-40EF-BA43-687B808F242D}" type="sibTrans" cxnId="{0D31F4B2-F8C9-4FCC-880D-1243B096A785}">
      <dgm:prSet/>
      <dgm:spPr/>
      <dgm:t>
        <a:bodyPr/>
        <a:lstStyle/>
        <a:p>
          <a:endParaRPr lang="en-US"/>
        </a:p>
      </dgm:t>
    </dgm:pt>
    <dgm:pt modelId="{9C9444D2-97B2-40CE-A960-81F507C017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Health Management: Vaccination tracking and health records</a:t>
          </a:r>
        </a:p>
      </dgm:t>
    </dgm:pt>
    <dgm:pt modelId="{70ADB561-1B2D-4431-B87D-9CD6BDD29E8A}" type="parTrans" cxnId="{08217208-2E67-4DB4-AA90-049B784C6A86}">
      <dgm:prSet/>
      <dgm:spPr/>
      <dgm:t>
        <a:bodyPr/>
        <a:lstStyle/>
        <a:p>
          <a:endParaRPr lang="en-US"/>
        </a:p>
      </dgm:t>
    </dgm:pt>
    <dgm:pt modelId="{654A3FC2-AD3D-4A74-A53C-2BDEE587B58F}" type="sibTrans" cxnId="{08217208-2E67-4DB4-AA90-049B784C6A86}">
      <dgm:prSet/>
      <dgm:spPr/>
      <dgm:t>
        <a:bodyPr/>
        <a:lstStyle/>
        <a:p>
          <a:endParaRPr lang="en-US"/>
        </a:p>
      </dgm:t>
    </dgm:pt>
    <dgm:pt modelId="{BC98FD14-5AD7-4CBE-985C-6BBE27241E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Vet Appointment Booking: Schedule and chat with vets</a:t>
          </a:r>
        </a:p>
      </dgm:t>
    </dgm:pt>
    <dgm:pt modelId="{B8AA2310-2360-4E4A-B9E1-3FFB2F77D6F9}" type="parTrans" cxnId="{5D5D9037-7923-4F77-9AF5-F205DDD26392}">
      <dgm:prSet/>
      <dgm:spPr/>
      <dgm:t>
        <a:bodyPr/>
        <a:lstStyle/>
        <a:p>
          <a:endParaRPr lang="en-US"/>
        </a:p>
      </dgm:t>
    </dgm:pt>
    <dgm:pt modelId="{E77B7362-07C4-4388-8335-31312C21F595}" type="sibTrans" cxnId="{5D5D9037-7923-4F77-9AF5-F205DDD26392}">
      <dgm:prSet/>
      <dgm:spPr/>
      <dgm:t>
        <a:bodyPr/>
        <a:lstStyle/>
        <a:p>
          <a:endParaRPr lang="en-US"/>
        </a:p>
      </dgm:t>
    </dgm:pt>
    <dgm:pt modelId="{A47B6373-A87B-4BB7-8D41-F7F9D7F9DD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Pet Adoption Platform: Easily adopt pets</a:t>
          </a:r>
        </a:p>
      </dgm:t>
    </dgm:pt>
    <dgm:pt modelId="{E5FF1C6E-197D-44E2-ACBD-E91019656260}" type="parTrans" cxnId="{31DCB46B-D10E-4A71-831C-E5E3668E888E}">
      <dgm:prSet/>
      <dgm:spPr/>
      <dgm:t>
        <a:bodyPr/>
        <a:lstStyle/>
        <a:p>
          <a:endParaRPr lang="en-US"/>
        </a:p>
      </dgm:t>
    </dgm:pt>
    <dgm:pt modelId="{645C19E4-BF9D-43D5-A9F7-16D0DAF87D77}" type="sibTrans" cxnId="{31DCB46B-D10E-4A71-831C-E5E3668E888E}">
      <dgm:prSet/>
      <dgm:spPr/>
      <dgm:t>
        <a:bodyPr/>
        <a:lstStyle/>
        <a:p>
          <a:endParaRPr lang="en-US"/>
        </a:p>
      </dgm:t>
    </dgm:pt>
    <dgm:pt modelId="{980540BA-8D74-4B03-9A4D-D210926DA3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Lost &amp; Found Alerts: Community support for missing pets</a:t>
          </a:r>
        </a:p>
      </dgm:t>
    </dgm:pt>
    <dgm:pt modelId="{18DB6DBD-F01D-4FF8-BC89-3D23DE7D73C4}" type="parTrans" cxnId="{731C776E-3F4B-40D0-B385-F223041418D1}">
      <dgm:prSet/>
      <dgm:spPr/>
      <dgm:t>
        <a:bodyPr/>
        <a:lstStyle/>
        <a:p>
          <a:endParaRPr lang="en-US"/>
        </a:p>
      </dgm:t>
    </dgm:pt>
    <dgm:pt modelId="{67B24AE1-8BCB-4323-A5E8-2F8CA754DE29}" type="sibTrans" cxnId="{731C776E-3F4B-40D0-B385-F223041418D1}">
      <dgm:prSet/>
      <dgm:spPr/>
      <dgm:t>
        <a:bodyPr/>
        <a:lstStyle/>
        <a:p>
          <a:endParaRPr lang="en-US"/>
        </a:p>
      </dgm:t>
    </dgm:pt>
    <dgm:pt modelId="{7F15905D-5564-4F12-B920-2F7BC6EB14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Pet Community Engagement: Share tips, photos, and advice.</a:t>
          </a:r>
        </a:p>
      </dgm:t>
    </dgm:pt>
    <dgm:pt modelId="{1BBC1DF1-1AEA-48D9-B611-62F5887A1033}" type="parTrans" cxnId="{777F9926-2744-43A1-B592-C879EA53E048}">
      <dgm:prSet/>
      <dgm:spPr/>
      <dgm:t>
        <a:bodyPr/>
        <a:lstStyle/>
        <a:p>
          <a:endParaRPr lang="en-US"/>
        </a:p>
      </dgm:t>
    </dgm:pt>
    <dgm:pt modelId="{B6C26B34-26D3-4BB6-87EB-285319BE1487}" type="sibTrans" cxnId="{777F9926-2744-43A1-B592-C879EA53E048}">
      <dgm:prSet/>
      <dgm:spPr/>
      <dgm:t>
        <a:bodyPr/>
        <a:lstStyle/>
        <a:p>
          <a:endParaRPr lang="en-US"/>
        </a:p>
      </dgm:t>
    </dgm:pt>
    <dgm:pt modelId="{A00C143E-89A1-4094-B33D-D94312362760}" type="pres">
      <dgm:prSet presAssocID="{D8DDCCB5-B757-4174-AA56-B69A73DB5C6B}" presName="root" presStyleCnt="0">
        <dgm:presLayoutVars>
          <dgm:dir/>
          <dgm:resizeHandles val="exact"/>
        </dgm:presLayoutVars>
      </dgm:prSet>
      <dgm:spPr/>
    </dgm:pt>
    <dgm:pt modelId="{ED6B89A8-E10C-4A06-973F-DF70F208884B}" type="pres">
      <dgm:prSet presAssocID="{88E80546-0A7A-45B6-8DBE-66E107456E97}" presName="compNode" presStyleCnt="0"/>
      <dgm:spPr/>
    </dgm:pt>
    <dgm:pt modelId="{507B3581-02E3-4DA9-A6C6-71D4D5DFC5BA}" type="pres">
      <dgm:prSet presAssocID="{88E80546-0A7A-45B6-8DBE-66E107456E97}" presName="bgRect" presStyleLbl="bgShp" presStyleIdx="0" presStyleCnt="6"/>
      <dgm:spPr/>
    </dgm:pt>
    <dgm:pt modelId="{A85651FF-CB6F-4099-80B5-8339F3351601}" type="pres">
      <dgm:prSet presAssocID="{88E80546-0A7A-45B6-8DBE-66E107456E9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t"/>
        </a:ext>
      </dgm:extLst>
    </dgm:pt>
    <dgm:pt modelId="{1169D694-B757-4E47-8AAD-59267D02C6AB}" type="pres">
      <dgm:prSet presAssocID="{88E80546-0A7A-45B6-8DBE-66E107456E97}" presName="spaceRect" presStyleCnt="0"/>
      <dgm:spPr/>
    </dgm:pt>
    <dgm:pt modelId="{B0351816-F556-48BF-AE12-CD3E4BFA4AB8}" type="pres">
      <dgm:prSet presAssocID="{88E80546-0A7A-45B6-8DBE-66E107456E97}" presName="parTx" presStyleLbl="revTx" presStyleIdx="0" presStyleCnt="6">
        <dgm:presLayoutVars>
          <dgm:chMax val="0"/>
          <dgm:chPref val="0"/>
        </dgm:presLayoutVars>
      </dgm:prSet>
      <dgm:spPr/>
    </dgm:pt>
    <dgm:pt modelId="{F673DE1B-C1C0-45DA-B70A-378E32C2AC09}" type="pres">
      <dgm:prSet presAssocID="{D6AA8B68-82B7-40EF-BA43-687B808F242D}" presName="sibTrans" presStyleCnt="0"/>
      <dgm:spPr/>
    </dgm:pt>
    <dgm:pt modelId="{4C2016E8-B6F0-42AF-8B4D-A71172C7D4BD}" type="pres">
      <dgm:prSet presAssocID="{9C9444D2-97B2-40CE-A960-81F507C017D2}" presName="compNode" presStyleCnt="0"/>
      <dgm:spPr/>
    </dgm:pt>
    <dgm:pt modelId="{35CBF92D-1552-449B-97D2-383D75B17AFE}" type="pres">
      <dgm:prSet presAssocID="{9C9444D2-97B2-40CE-A960-81F507C017D2}" presName="bgRect" presStyleLbl="bgShp" presStyleIdx="1" presStyleCnt="6"/>
      <dgm:spPr/>
    </dgm:pt>
    <dgm:pt modelId="{9D590C54-F84B-4747-BFE7-9BE216AA7150}" type="pres">
      <dgm:prSet presAssocID="{9C9444D2-97B2-40CE-A960-81F507C017D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CD05700E-7BAC-4D3C-9437-6229838F7E7D}" type="pres">
      <dgm:prSet presAssocID="{9C9444D2-97B2-40CE-A960-81F507C017D2}" presName="spaceRect" presStyleCnt="0"/>
      <dgm:spPr/>
    </dgm:pt>
    <dgm:pt modelId="{E02555FC-CC01-49CB-9B59-858DAB63CD9E}" type="pres">
      <dgm:prSet presAssocID="{9C9444D2-97B2-40CE-A960-81F507C017D2}" presName="parTx" presStyleLbl="revTx" presStyleIdx="1" presStyleCnt="6">
        <dgm:presLayoutVars>
          <dgm:chMax val="0"/>
          <dgm:chPref val="0"/>
        </dgm:presLayoutVars>
      </dgm:prSet>
      <dgm:spPr/>
    </dgm:pt>
    <dgm:pt modelId="{6D3CCCBD-CB55-47E1-9B1A-ACA2F704B97F}" type="pres">
      <dgm:prSet presAssocID="{654A3FC2-AD3D-4A74-A53C-2BDEE587B58F}" presName="sibTrans" presStyleCnt="0"/>
      <dgm:spPr/>
    </dgm:pt>
    <dgm:pt modelId="{5DD30CA5-CF06-414C-A8D2-AE964291DE09}" type="pres">
      <dgm:prSet presAssocID="{BC98FD14-5AD7-4CBE-985C-6BBE27241E4F}" presName="compNode" presStyleCnt="0"/>
      <dgm:spPr/>
    </dgm:pt>
    <dgm:pt modelId="{7A11F87D-5033-457A-B818-F5C711B674B2}" type="pres">
      <dgm:prSet presAssocID="{BC98FD14-5AD7-4CBE-985C-6BBE27241E4F}" presName="bgRect" presStyleLbl="bgShp" presStyleIdx="2" presStyleCnt="6"/>
      <dgm:spPr/>
    </dgm:pt>
    <dgm:pt modelId="{E562F8AF-4EA6-42BA-80F6-71E7ACF1C59E}" type="pres">
      <dgm:prSet presAssocID="{BC98FD14-5AD7-4CBE-985C-6BBE27241E4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terinarian"/>
        </a:ext>
      </dgm:extLst>
    </dgm:pt>
    <dgm:pt modelId="{EB4DEA8D-5FCE-451B-ABA5-618BA995F5E8}" type="pres">
      <dgm:prSet presAssocID="{BC98FD14-5AD7-4CBE-985C-6BBE27241E4F}" presName="spaceRect" presStyleCnt="0"/>
      <dgm:spPr/>
    </dgm:pt>
    <dgm:pt modelId="{3404AB24-5C75-4D33-BEBE-2B21EF899DB7}" type="pres">
      <dgm:prSet presAssocID="{BC98FD14-5AD7-4CBE-985C-6BBE27241E4F}" presName="parTx" presStyleLbl="revTx" presStyleIdx="2" presStyleCnt="6">
        <dgm:presLayoutVars>
          <dgm:chMax val="0"/>
          <dgm:chPref val="0"/>
        </dgm:presLayoutVars>
      </dgm:prSet>
      <dgm:spPr/>
    </dgm:pt>
    <dgm:pt modelId="{107C6715-5A75-4ECB-9D65-0F544D1DB25C}" type="pres">
      <dgm:prSet presAssocID="{E77B7362-07C4-4388-8335-31312C21F595}" presName="sibTrans" presStyleCnt="0"/>
      <dgm:spPr/>
    </dgm:pt>
    <dgm:pt modelId="{EE9A553A-BBB2-4BB9-A65C-8016D2873337}" type="pres">
      <dgm:prSet presAssocID="{A47B6373-A87B-4BB7-8D41-F7F9D7F9DD8C}" presName="compNode" presStyleCnt="0"/>
      <dgm:spPr/>
    </dgm:pt>
    <dgm:pt modelId="{A82711C5-49B9-4A9D-A5A3-DC1C0AF740CE}" type="pres">
      <dgm:prSet presAssocID="{A47B6373-A87B-4BB7-8D41-F7F9D7F9DD8C}" presName="bgRect" presStyleLbl="bgShp" presStyleIdx="3" presStyleCnt="6"/>
      <dgm:spPr/>
    </dgm:pt>
    <dgm:pt modelId="{221DDC35-F442-4AF6-81C1-19E0E56708E4}" type="pres">
      <dgm:prSet presAssocID="{A47B6373-A87B-4BB7-8D41-F7F9D7F9DD8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mster"/>
        </a:ext>
      </dgm:extLst>
    </dgm:pt>
    <dgm:pt modelId="{EAC0C7D8-F2CC-41EA-ABB5-AD8338B641FF}" type="pres">
      <dgm:prSet presAssocID="{A47B6373-A87B-4BB7-8D41-F7F9D7F9DD8C}" presName="spaceRect" presStyleCnt="0"/>
      <dgm:spPr/>
    </dgm:pt>
    <dgm:pt modelId="{A48CC1AE-2631-4A2C-8DA5-040ED136B995}" type="pres">
      <dgm:prSet presAssocID="{A47B6373-A87B-4BB7-8D41-F7F9D7F9DD8C}" presName="parTx" presStyleLbl="revTx" presStyleIdx="3" presStyleCnt="6">
        <dgm:presLayoutVars>
          <dgm:chMax val="0"/>
          <dgm:chPref val="0"/>
        </dgm:presLayoutVars>
      </dgm:prSet>
      <dgm:spPr/>
    </dgm:pt>
    <dgm:pt modelId="{A32FD803-6980-47A3-AC6B-6D93180D6841}" type="pres">
      <dgm:prSet presAssocID="{645C19E4-BF9D-43D5-A9F7-16D0DAF87D77}" presName="sibTrans" presStyleCnt="0"/>
      <dgm:spPr/>
    </dgm:pt>
    <dgm:pt modelId="{721C5C3C-AD8A-4121-8911-EF51467C00CE}" type="pres">
      <dgm:prSet presAssocID="{980540BA-8D74-4B03-9A4D-D210926DA36F}" presName="compNode" presStyleCnt="0"/>
      <dgm:spPr/>
    </dgm:pt>
    <dgm:pt modelId="{8BC03955-8472-43C9-860A-646C6D5AD7A0}" type="pres">
      <dgm:prSet presAssocID="{980540BA-8D74-4B03-9A4D-D210926DA36F}" presName="bgRect" presStyleLbl="bgShp" presStyleIdx="4" presStyleCnt="6"/>
      <dgm:spPr/>
    </dgm:pt>
    <dgm:pt modelId="{DEA96022-0AAC-41A4-8D37-2C11845119D6}" type="pres">
      <dgm:prSet presAssocID="{980540BA-8D74-4B03-9A4D-D210926DA36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w Prints"/>
        </a:ext>
      </dgm:extLst>
    </dgm:pt>
    <dgm:pt modelId="{564C96CB-6361-4B0F-9349-5AA19A7A5204}" type="pres">
      <dgm:prSet presAssocID="{980540BA-8D74-4B03-9A4D-D210926DA36F}" presName="spaceRect" presStyleCnt="0"/>
      <dgm:spPr/>
    </dgm:pt>
    <dgm:pt modelId="{BD83E1C2-A574-404F-9859-197DCDB40672}" type="pres">
      <dgm:prSet presAssocID="{980540BA-8D74-4B03-9A4D-D210926DA36F}" presName="parTx" presStyleLbl="revTx" presStyleIdx="4" presStyleCnt="6">
        <dgm:presLayoutVars>
          <dgm:chMax val="0"/>
          <dgm:chPref val="0"/>
        </dgm:presLayoutVars>
      </dgm:prSet>
      <dgm:spPr/>
    </dgm:pt>
    <dgm:pt modelId="{9A46A25A-F5EB-4299-89DB-12CA5954161F}" type="pres">
      <dgm:prSet presAssocID="{67B24AE1-8BCB-4323-A5E8-2F8CA754DE29}" presName="sibTrans" presStyleCnt="0"/>
      <dgm:spPr/>
    </dgm:pt>
    <dgm:pt modelId="{86AEF33A-C8F5-44B2-BA14-6FB96DCE844B}" type="pres">
      <dgm:prSet presAssocID="{7F15905D-5564-4F12-B920-2F7BC6EB140F}" presName="compNode" presStyleCnt="0"/>
      <dgm:spPr/>
    </dgm:pt>
    <dgm:pt modelId="{4C780D83-55CC-4EDD-9862-B9AD1CFF452A}" type="pres">
      <dgm:prSet presAssocID="{7F15905D-5564-4F12-B920-2F7BC6EB140F}" presName="bgRect" presStyleLbl="bgShp" presStyleIdx="5" presStyleCnt="6"/>
      <dgm:spPr/>
    </dgm:pt>
    <dgm:pt modelId="{D8F60C49-005F-4F5D-ADE8-F8E74D0B5D15}" type="pres">
      <dgm:prSet presAssocID="{7F15905D-5564-4F12-B920-2F7BC6EB140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430011EB-57A6-4D5C-8662-A568345BC8C9}" type="pres">
      <dgm:prSet presAssocID="{7F15905D-5564-4F12-B920-2F7BC6EB140F}" presName="spaceRect" presStyleCnt="0"/>
      <dgm:spPr/>
    </dgm:pt>
    <dgm:pt modelId="{29E05A7E-5A1A-424C-8E95-71CB1D53051C}" type="pres">
      <dgm:prSet presAssocID="{7F15905D-5564-4F12-B920-2F7BC6EB140F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8217208-2E67-4DB4-AA90-049B784C6A86}" srcId="{D8DDCCB5-B757-4174-AA56-B69A73DB5C6B}" destId="{9C9444D2-97B2-40CE-A960-81F507C017D2}" srcOrd="1" destOrd="0" parTransId="{70ADB561-1B2D-4431-B87D-9CD6BDD29E8A}" sibTransId="{654A3FC2-AD3D-4A74-A53C-2BDEE587B58F}"/>
    <dgm:cxn modelId="{BAF93012-E028-407F-8E50-F3742B05D7B8}" type="presOf" srcId="{7F15905D-5564-4F12-B920-2F7BC6EB140F}" destId="{29E05A7E-5A1A-424C-8E95-71CB1D53051C}" srcOrd="0" destOrd="0" presId="urn:microsoft.com/office/officeart/2018/2/layout/IconVerticalSolidList"/>
    <dgm:cxn modelId="{1CF86519-C197-4E56-9313-1A8A8EDF8AC7}" type="presOf" srcId="{980540BA-8D74-4B03-9A4D-D210926DA36F}" destId="{BD83E1C2-A574-404F-9859-197DCDB40672}" srcOrd="0" destOrd="0" presId="urn:microsoft.com/office/officeart/2018/2/layout/IconVerticalSolidList"/>
    <dgm:cxn modelId="{777F9926-2744-43A1-B592-C879EA53E048}" srcId="{D8DDCCB5-B757-4174-AA56-B69A73DB5C6B}" destId="{7F15905D-5564-4F12-B920-2F7BC6EB140F}" srcOrd="5" destOrd="0" parTransId="{1BBC1DF1-1AEA-48D9-B611-62F5887A1033}" sibTransId="{B6C26B34-26D3-4BB6-87EB-285319BE1487}"/>
    <dgm:cxn modelId="{FEB3F026-0CB6-44C1-9BC4-9A4C6AE550DB}" type="presOf" srcId="{9C9444D2-97B2-40CE-A960-81F507C017D2}" destId="{E02555FC-CC01-49CB-9B59-858DAB63CD9E}" srcOrd="0" destOrd="0" presId="urn:microsoft.com/office/officeart/2018/2/layout/IconVerticalSolidList"/>
    <dgm:cxn modelId="{5D5D9037-7923-4F77-9AF5-F205DDD26392}" srcId="{D8DDCCB5-B757-4174-AA56-B69A73DB5C6B}" destId="{BC98FD14-5AD7-4CBE-985C-6BBE27241E4F}" srcOrd="2" destOrd="0" parTransId="{B8AA2310-2360-4E4A-B9E1-3FFB2F77D6F9}" sibTransId="{E77B7362-07C4-4388-8335-31312C21F595}"/>
    <dgm:cxn modelId="{0AC62439-107B-4642-8D7B-0A40A9662C7C}" type="presOf" srcId="{A47B6373-A87B-4BB7-8D41-F7F9D7F9DD8C}" destId="{A48CC1AE-2631-4A2C-8DA5-040ED136B995}" srcOrd="0" destOrd="0" presId="urn:microsoft.com/office/officeart/2018/2/layout/IconVerticalSolidList"/>
    <dgm:cxn modelId="{4D935C3D-FB9D-498A-B3C7-CC068FA080D0}" type="presOf" srcId="{88E80546-0A7A-45B6-8DBE-66E107456E97}" destId="{B0351816-F556-48BF-AE12-CD3E4BFA4AB8}" srcOrd="0" destOrd="0" presId="urn:microsoft.com/office/officeart/2018/2/layout/IconVerticalSolidList"/>
    <dgm:cxn modelId="{016DB763-D648-4E31-A346-DBD64AD28861}" type="presOf" srcId="{BC98FD14-5AD7-4CBE-985C-6BBE27241E4F}" destId="{3404AB24-5C75-4D33-BEBE-2B21EF899DB7}" srcOrd="0" destOrd="0" presId="urn:microsoft.com/office/officeart/2018/2/layout/IconVerticalSolidList"/>
    <dgm:cxn modelId="{31DCB46B-D10E-4A71-831C-E5E3668E888E}" srcId="{D8DDCCB5-B757-4174-AA56-B69A73DB5C6B}" destId="{A47B6373-A87B-4BB7-8D41-F7F9D7F9DD8C}" srcOrd="3" destOrd="0" parTransId="{E5FF1C6E-197D-44E2-ACBD-E91019656260}" sibTransId="{645C19E4-BF9D-43D5-A9F7-16D0DAF87D77}"/>
    <dgm:cxn modelId="{731C776E-3F4B-40D0-B385-F223041418D1}" srcId="{D8DDCCB5-B757-4174-AA56-B69A73DB5C6B}" destId="{980540BA-8D74-4B03-9A4D-D210926DA36F}" srcOrd="4" destOrd="0" parTransId="{18DB6DBD-F01D-4FF8-BC89-3D23DE7D73C4}" sibTransId="{67B24AE1-8BCB-4323-A5E8-2F8CA754DE29}"/>
    <dgm:cxn modelId="{A59C328B-3E80-44BD-9577-9A74F512058C}" type="presOf" srcId="{D8DDCCB5-B757-4174-AA56-B69A73DB5C6B}" destId="{A00C143E-89A1-4094-B33D-D94312362760}" srcOrd="0" destOrd="0" presId="urn:microsoft.com/office/officeart/2018/2/layout/IconVerticalSolidList"/>
    <dgm:cxn modelId="{0D31F4B2-F8C9-4FCC-880D-1243B096A785}" srcId="{D8DDCCB5-B757-4174-AA56-B69A73DB5C6B}" destId="{88E80546-0A7A-45B6-8DBE-66E107456E97}" srcOrd="0" destOrd="0" parTransId="{411F21D7-A73C-4902-9909-788FF5919E9B}" sibTransId="{D6AA8B68-82B7-40EF-BA43-687B808F242D}"/>
    <dgm:cxn modelId="{078D0A13-F7FC-4EB4-A933-7D138AC28617}" type="presParOf" srcId="{A00C143E-89A1-4094-B33D-D94312362760}" destId="{ED6B89A8-E10C-4A06-973F-DF70F208884B}" srcOrd="0" destOrd="0" presId="urn:microsoft.com/office/officeart/2018/2/layout/IconVerticalSolidList"/>
    <dgm:cxn modelId="{E1AC702C-EB5F-4CD6-B809-242F399ED8DF}" type="presParOf" srcId="{ED6B89A8-E10C-4A06-973F-DF70F208884B}" destId="{507B3581-02E3-4DA9-A6C6-71D4D5DFC5BA}" srcOrd="0" destOrd="0" presId="urn:microsoft.com/office/officeart/2018/2/layout/IconVerticalSolidList"/>
    <dgm:cxn modelId="{4460CC1F-8364-47BB-BA1A-AB78021B8580}" type="presParOf" srcId="{ED6B89A8-E10C-4A06-973F-DF70F208884B}" destId="{A85651FF-CB6F-4099-80B5-8339F3351601}" srcOrd="1" destOrd="0" presId="urn:microsoft.com/office/officeart/2018/2/layout/IconVerticalSolidList"/>
    <dgm:cxn modelId="{FC6C390E-DFB8-41E4-82F5-7F26D0761161}" type="presParOf" srcId="{ED6B89A8-E10C-4A06-973F-DF70F208884B}" destId="{1169D694-B757-4E47-8AAD-59267D02C6AB}" srcOrd="2" destOrd="0" presId="urn:microsoft.com/office/officeart/2018/2/layout/IconVerticalSolidList"/>
    <dgm:cxn modelId="{D2DB1F61-A0E8-4645-A0A6-7BD74CD59F89}" type="presParOf" srcId="{ED6B89A8-E10C-4A06-973F-DF70F208884B}" destId="{B0351816-F556-48BF-AE12-CD3E4BFA4AB8}" srcOrd="3" destOrd="0" presId="urn:microsoft.com/office/officeart/2018/2/layout/IconVerticalSolidList"/>
    <dgm:cxn modelId="{713E0AE0-3031-4E02-8E11-B09706CEE8B3}" type="presParOf" srcId="{A00C143E-89A1-4094-B33D-D94312362760}" destId="{F673DE1B-C1C0-45DA-B70A-378E32C2AC09}" srcOrd="1" destOrd="0" presId="urn:microsoft.com/office/officeart/2018/2/layout/IconVerticalSolidList"/>
    <dgm:cxn modelId="{536902C5-2311-461A-9025-2E3360A5C56C}" type="presParOf" srcId="{A00C143E-89A1-4094-B33D-D94312362760}" destId="{4C2016E8-B6F0-42AF-8B4D-A71172C7D4BD}" srcOrd="2" destOrd="0" presId="urn:microsoft.com/office/officeart/2018/2/layout/IconVerticalSolidList"/>
    <dgm:cxn modelId="{8EA7CCF1-1CA3-4114-A317-1836AAE2947D}" type="presParOf" srcId="{4C2016E8-B6F0-42AF-8B4D-A71172C7D4BD}" destId="{35CBF92D-1552-449B-97D2-383D75B17AFE}" srcOrd="0" destOrd="0" presId="urn:microsoft.com/office/officeart/2018/2/layout/IconVerticalSolidList"/>
    <dgm:cxn modelId="{7A9004F2-5488-4326-9FE9-F909ED1DFEAA}" type="presParOf" srcId="{4C2016E8-B6F0-42AF-8B4D-A71172C7D4BD}" destId="{9D590C54-F84B-4747-BFE7-9BE216AA7150}" srcOrd="1" destOrd="0" presId="urn:microsoft.com/office/officeart/2018/2/layout/IconVerticalSolidList"/>
    <dgm:cxn modelId="{872807D9-4256-410F-A3B4-F87337487155}" type="presParOf" srcId="{4C2016E8-B6F0-42AF-8B4D-A71172C7D4BD}" destId="{CD05700E-7BAC-4D3C-9437-6229838F7E7D}" srcOrd="2" destOrd="0" presId="urn:microsoft.com/office/officeart/2018/2/layout/IconVerticalSolidList"/>
    <dgm:cxn modelId="{A67521A8-871B-4A19-84D5-7654194F7215}" type="presParOf" srcId="{4C2016E8-B6F0-42AF-8B4D-A71172C7D4BD}" destId="{E02555FC-CC01-49CB-9B59-858DAB63CD9E}" srcOrd="3" destOrd="0" presId="urn:microsoft.com/office/officeart/2018/2/layout/IconVerticalSolidList"/>
    <dgm:cxn modelId="{855C3D6B-FCF1-4628-9C71-63E872A8B91F}" type="presParOf" srcId="{A00C143E-89A1-4094-B33D-D94312362760}" destId="{6D3CCCBD-CB55-47E1-9B1A-ACA2F704B97F}" srcOrd="3" destOrd="0" presId="urn:microsoft.com/office/officeart/2018/2/layout/IconVerticalSolidList"/>
    <dgm:cxn modelId="{A06FD8F1-84CD-4A09-AD91-C9900785BD08}" type="presParOf" srcId="{A00C143E-89A1-4094-B33D-D94312362760}" destId="{5DD30CA5-CF06-414C-A8D2-AE964291DE09}" srcOrd="4" destOrd="0" presId="urn:microsoft.com/office/officeart/2018/2/layout/IconVerticalSolidList"/>
    <dgm:cxn modelId="{6A3108BB-FD72-4ED2-B086-86D73B87B9E7}" type="presParOf" srcId="{5DD30CA5-CF06-414C-A8D2-AE964291DE09}" destId="{7A11F87D-5033-457A-B818-F5C711B674B2}" srcOrd="0" destOrd="0" presId="urn:microsoft.com/office/officeart/2018/2/layout/IconVerticalSolidList"/>
    <dgm:cxn modelId="{BD92EE41-96A0-4357-BAE8-2E214D50B047}" type="presParOf" srcId="{5DD30CA5-CF06-414C-A8D2-AE964291DE09}" destId="{E562F8AF-4EA6-42BA-80F6-71E7ACF1C59E}" srcOrd="1" destOrd="0" presId="urn:microsoft.com/office/officeart/2018/2/layout/IconVerticalSolidList"/>
    <dgm:cxn modelId="{094C1738-6BBA-451B-BFE1-B59BAED3CD04}" type="presParOf" srcId="{5DD30CA5-CF06-414C-A8D2-AE964291DE09}" destId="{EB4DEA8D-5FCE-451B-ABA5-618BA995F5E8}" srcOrd="2" destOrd="0" presId="urn:microsoft.com/office/officeart/2018/2/layout/IconVerticalSolidList"/>
    <dgm:cxn modelId="{7F6172F5-6128-4A32-BCF1-2402671CAFB6}" type="presParOf" srcId="{5DD30CA5-CF06-414C-A8D2-AE964291DE09}" destId="{3404AB24-5C75-4D33-BEBE-2B21EF899DB7}" srcOrd="3" destOrd="0" presId="urn:microsoft.com/office/officeart/2018/2/layout/IconVerticalSolidList"/>
    <dgm:cxn modelId="{99D70CC0-8456-4EB6-BE27-A29D69FA41D4}" type="presParOf" srcId="{A00C143E-89A1-4094-B33D-D94312362760}" destId="{107C6715-5A75-4ECB-9D65-0F544D1DB25C}" srcOrd="5" destOrd="0" presId="urn:microsoft.com/office/officeart/2018/2/layout/IconVerticalSolidList"/>
    <dgm:cxn modelId="{D6C0FA9E-2876-4699-AE53-F63B50E53551}" type="presParOf" srcId="{A00C143E-89A1-4094-B33D-D94312362760}" destId="{EE9A553A-BBB2-4BB9-A65C-8016D2873337}" srcOrd="6" destOrd="0" presId="urn:microsoft.com/office/officeart/2018/2/layout/IconVerticalSolidList"/>
    <dgm:cxn modelId="{AC39C534-28A2-4CC6-93EE-A52D07426B3A}" type="presParOf" srcId="{EE9A553A-BBB2-4BB9-A65C-8016D2873337}" destId="{A82711C5-49B9-4A9D-A5A3-DC1C0AF740CE}" srcOrd="0" destOrd="0" presId="urn:microsoft.com/office/officeart/2018/2/layout/IconVerticalSolidList"/>
    <dgm:cxn modelId="{837D1DD9-C2B1-450E-8DC4-F2D83D3B6AEC}" type="presParOf" srcId="{EE9A553A-BBB2-4BB9-A65C-8016D2873337}" destId="{221DDC35-F442-4AF6-81C1-19E0E56708E4}" srcOrd="1" destOrd="0" presId="urn:microsoft.com/office/officeart/2018/2/layout/IconVerticalSolidList"/>
    <dgm:cxn modelId="{81FF7952-DE1A-4294-B36D-3D219F988134}" type="presParOf" srcId="{EE9A553A-BBB2-4BB9-A65C-8016D2873337}" destId="{EAC0C7D8-F2CC-41EA-ABB5-AD8338B641FF}" srcOrd="2" destOrd="0" presId="urn:microsoft.com/office/officeart/2018/2/layout/IconVerticalSolidList"/>
    <dgm:cxn modelId="{C27900E0-D5AE-4868-B97E-43194ABA885A}" type="presParOf" srcId="{EE9A553A-BBB2-4BB9-A65C-8016D2873337}" destId="{A48CC1AE-2631-4A2C-8DA5-040ED136B995}" srcOrd="3" destOrd="0" presId="urn:microsoft.com/office/officeart/2018/2/layout/IconVerticalSolidList"/>
    <dgm:cxn modelId="{FE459CD3-0B48-4629-B452-7434344AEC29}" type="presParOf" srcId="{A00C143E-89A1-4094-B33D-D94312362760}" destId="{A32FD803-6980-47A3-AC6B-6D93180D6841}" srcOrd="7" destOrd="0" presId="urn:microsoft.com/office/officeart/2018/2/layout/IconVerticalSolidList"/>
    <dgm:cxn modelId="{43775D88-AF73-42B0-B442-EDE2BF3D2857}" type="presParOf" srcId="{A00C143E-89A1-4094-B33D-D94312362760}" destId="{721C5C3C-AD8A-4121-8911-EF51467C00CE}" srcOrd="8" destOrd="0" presId="urn:microsoft.com/office/officeart/2018/2/layout/IconVerticalSolidList"/>
    <dgm:cxn modelId="{982A02A1-F830-4AA4-8B55-915199515DEA}" type="presParOf" srcId="{721C5C3C-AD8A-4121-8911-EF51467C00CE}" destId="{8BC03955-8472-43C9-860A-646C6D5AD7A0}" srcOrd="0" destOrd="0" presId="urn:microsoft.com/office/officeart/2018/2/layout/IconVerticalSolidList"/>
    <dgm:cxn modelId="{27C10895-FA46-4FF2-B860-110A4B5389A4}" type="presParOf" srcId="{721C5C3C-AD8A-4121-8911-EF51467C00CE}" destId="{DEA96022-0AAC-41A4-8D37-2C11845119D6}" srcOrd="1" destOrd="0" presId="urn:microsoft.com/office/officeart/2018/2/layout/IconVerticalSolidList"/>
    <dgm:cxn modelId="{A3894770-68CA-40F7-A561-67186DE37083}" type="presParOf" srcId="{721C5C3C-AD8A-4121-8911-EF51467C00CE}" destId="{564C96CB-6361-4B0F-9349-5AA19A7A5204}" srcOrd="2" destOrd="0" presId="urn:microsoft.com/office/officeart/2018/2/layout/IconVerticalSolidList"/>
    <dgm:cxn modelId="{9F117B89-476E-4E2A-8DC7-BA4F2C4DBF9B}" type="presParOf" srcId="{721C5C3C-AD8A-4121-8911-EF51467C00CE}" destId="{BD83E1C2-A574-404F-9859-197DCDB40672}" srcOrd="3" destOrd="0" presId="urn:microsoft.com/office/officeart/2018/2/layout/IconVerticalSolidList"/>
    <dgm:cxn modelId="{1C63FAB4-78F2-42D9-9B56-4FA6D1B85142}" type="presParOf" srcId="{A00C143E-89A1-4094-B33D-D94312362760}" destId="{9A46A25A-F5EB-4299-89DB-12CA5954161F}" srcOrd="9" destOrd="0" presId="urn:microsoft.com/office/officeart/2018/2/layout/IconVerticalSolidList"/>
    <dgm:cxn modelId="{1FAAB69E-2281-40C4-8D1B-54FDC4E0758B}" type="presParOf" srcId="{A00C143E-89A1-4094-B33D-D94312362760}" destId="{86AEF33A-C8F5-44B2-BA14-6FB96DCE844B}" srcOrd="10" destOrd="0" presId="urn:microsoft.com/office/officeart/2018/2/layout/IconVerticalSolidList"/>
    <dgm:cxn modelId="{8AE72975-E14F-40DD-9663-D88255DC8F92}" type="presParOf" srcId="{86AEF33A-C8F5-44B2-BA14-6FB96DCE844B}" destId="{4C780D83-55CC-4EDD-9862-B9AD1CFF452A}" srcOrd="0" destOrd="0" presId="urn:microsoft.com/office/officeart/2018/2/layout/IconVerticalSolidList"/>
    <dgm:cxn modelId="{948282D3-B5EF-460A-AF1F-DD22CD3467DA}" type="presParOf" srcId="{86AEF33A-C8F5-44B2-BA14-6FB96DCE844B}" destId="{D8F60C49-005F-4F5D-ADE8-F8E74D0B5D15}" srcOrd="1" destOrd="0" presId="urn:microsoft.com/office/officeart/2018/2/layout/IconVerticalSolidList"/>
    <dgm:cxn modelId="{173B9FDA-B912-4DA6-A9FC-ECCE834AFFCC}" type="presParOf" srcId="{86AEF33A-C8F5-44B2-BA14-6FB96DCE844B}" destId="{430011EB-57A6-4D5C-8662-A568345BC8C9}" srcOrd="2" destOrd="0" presId="urn:microsoft.com/office/officeart/2018/2/layout/IconVerticalSolidList"/>
    <dgm:cxn modelId="{81E27BA6-1FF8-45F8-9EB8-2760A05EF11D}" type="presParOf" srcId="{86AEF33A-C8F5-44B2-BA14-6FB96DCE844B}" destId="{29E05A7E-5A1A-424C-8E95-71CB1D53051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7020E0-BD17-4768-8FC6-CD330D14580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01BED22-4A5B-4F3A-9AEB-4E67E57968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global pet care market is growing rapidly and is expected to reach over $350 billion by 2027. </a:t>
          </a:r>
        </a:p>
      </dgm:t>
    </dgm:pt>
    <dgm:pt modelId="{31525F17-005E-458A-840D-B9232A6025FE}" type="parTrans" cxnId="{A160E084-1491-4107-8401-0CB6EB326482}">
      <dgm:prSet/>
      <dgm:spPr/>
      <dgm:t>
        <a:bodyPr/>
        <a:lstStyle/>
        <a:p>
          <a:endParaRPr lang="en-US"/>
        </a:p>
      </dgm:t>
    </dgm:pt>
    <dgm:pt modelId="{A36466B0-9AD0-4003-82D7-70BBD6A01962}" type="sibTrans" cxnId="{A160E084-1491-4107-8401-0CB6EB326482}">
      <dgm:prSet/>
      <dgm:spPr/>
      <dgm:t>
        <a:bodyPr/>
        <a:lstStyle/>
        <a:p>
          <a:endParaRPr lang="en-US"/>
        </a:p>
      </dgm:t>
    </dgm:pt>
    <dgm:pt modelId="{E89837A5-79A8-4325-816A-DF4FE004D3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PetPal taps into this trend by addressing key pain points for millions of pet owners who are looking </a:t>
          </a:r>
        </a:p>
      </dgm:t>
    </dgm:pt>
    <dgm:pt modelId="{A61CB000-0CE2-4FAB-9744-9248AC1D8AA2}" type="parTrans" cxnId="{1E76258D-32C0-4216-8877-C0DC4774B4B0}">
      <dgm:prSet/>
      <dgm:spPr/>
      <dgm:t>
        <a:bodyPr/>
        <a:lstStyle/>
        <a:p>
          <a:endParaRPr lang="en-US"/>
        </a:p>
      </dgm:t>
    </dgm:pt>
    <dgm:pt modelId="{545F7ECC-2553-4B45-AA73-BDB0ACD9925D}" type="sibTrans" cxnId="{1E76258D-32C0-4216-8877-C0DC4774B4B0}">
      <dgm:prSet/>
      <dgm:spPr/>
      <dgm:t>
        <a:bodyPr/>
        <a:lstStyle/>
        <a:p>
          <a:endParaRPr lang="en-US"/>
        </a:p>
      </dgm:t>
    </dgm:pt>
    <dgm:pt modelId="{E0483E37-C1D6-4B57-ACD6-F9652136DE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for convenient digital solutions to manage their pets’ care.</a:t>
          </a:r>
        </a:p>
      </dgm:t>
    </dgm:pt>
    <dgm:pt modelId="{358CA16F-114D-4181-8FCB-4D2048E671A9}" type="parTrans" cxnId="{DABD1D66-EFA7-49F5-B6E5-DC2FDF3DD641}">
      <dgm:prSet/>
      <dgm:spPr/>
      <dgm:t>
        <a:bodyPr/>
        <a:lstStyle/>
        <a:p>
          <a:endParaRPr lang="en-US"/>
        </a:p>
      </dgm:t>
    </dgm:pt>
    <dgm:pt modelId="{808E455C-961F-4BD1-8E64-EA9762761510}" type="sibTrans" cxnId="{DABD1D66-EFA7-49F5-B6E5-DC2FDF3DD641}">
      <dgm:prSet/>
      <dgm:spPr/>
      <dgm:t>
        <a:bodyPr/>
        <a:lstStyle/>
        <a:p>
          <a:endParaRPr lang="en-US"/>
        </a:p>
      </dgm:t>
    </dgm:pt>
    <dgm:pt modelId="{58E66981-236C-4F5D-92D4-907D9B0362EE}" type="pres">
      <dgm:prSet presAssocID="{797020E0-BD17-4768-8FC6-CD330D14580C}" presName="root" presStyleCnt="0">
        <dgm:presLayoutVars>
          <dgm:dir/>
          <dgm:resizeHandles val="exact"/>
        </dgm:presLayoutVars>
      </dgm:prSet>
      <dgm:spPr/>
    </dgm:pt>
    <dgm:pt modelId="{BA6D319E-F8D9-4DE5-BB82-45F9F9A1A0FD}" type="pres">
      <dgm:prSet presAssocID="{B01BED22-4A5B-4F3A-9AEB-4E67E57968C9}" presName="compNode" presStyleCnt="0"/>
      <dgm:spPr/>
    </dgm:pt>
    <dgm:pt modelId="{707A521F-CC0A-44AD-8E65-0E8FF6B59F26}" type="pres">
      <dgm:prSet presAssocID="{B01BED22-4A5B-4F3A-9AEB-4E67E57968C9}" presName="bgRect" presStyleLbl="bgShp" presStyleIdx="0" presStyleCnt="3"/>
      <dgm:spPr/>
    </dgm:pt>
    <dgm:pt modelId="{FFA3DDF0-6240-4DA3-A29A-308C99A3D0F2}" type="pres">
      <dgm:prSet presAssocID="{B01BED22-4A5B-4F3A-9AEB-4E67E57968C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t"/>
        </a:ext>
      </dgm:extLst>
    </dgm:pt>
    <dgm:pt modelId="{75424AF7-1ECB-4325-A7F2-89646AC4745F}" type="pres">
      <dgm:prSet presAssocID="{B01BED22-4A5B-4F3A-9AEB-4E67E57968C9}" presName="spaceRect" presStyleCnt="0"/>
      <dgm:spPr/>
    </dgm:pt>
    <dgm:pt modelId="{37DF3BD1-4512-4D17-934D-82DFCE4B3002}" type="pres">
      <dgm:prSet presAssocID="{B01BED22-4A5B-4F3A-9AEB-4E67E57968C9}" presName="parTx" presStyleLbl="revTx" presStyleIdx="0" presStyleCnt="3">
        <dgm:presLayoutVars>
          <dgm:chMax val="0"/>
          <dgm:chPref val="0"/>
        </dgm:presLayoutVars>
      </dgm:prSet>
      <dgm:spPr/>
    </dgm:pt>
    <dgm:pt modelId="{4AB745D0-1532-41FB-AB09-B6B45EB3964B}" type="pres">
      <dgm:prSet presAssocID="{A36466B0-9AD0-4003-82D7-70BBD6A01962}" presName="sibTrans" presStyleCnt="0"/>
      <dgm:spPr/>
    </dgm:pt>
    <dgm:pt modelId="{02599438-44DD-496C-B7F6-21218E827B12}" type="pres">
      <dgm:prSet presAssocID="{E89837A5-79A8-4325-816A-DF4FE004D379}" presName="compNode" presStyleCnt="0"/>
      <dgm:spPr/>
    </dgm:pt>
    <dgm:pt modelId="{BFAB90FC-C16E-46C2-A595-CF10DE7A582A}" type="pres">
      <dgm:prSet presAssocID="{E89837A5-79A8-4325-816A-DF4FE004D379}" presName="bgRect" presStyleLbl="bgShp" presStyleIdx="1" presStyleCnt="3"/>
      <dgm:spPr/>
    </dgm:pt>
    <dgm:pt modelId="{15F62D6C-C0E0-4190-85F6-52D1F20D967A}" type="pres">
      <dgm:prSet presAssocID="{E89837A5-79A8-4325-816A-DF4FE004D37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0E54518C-95C2-499B-95E4-011E8228C741}" type="pres">
      <dgm:prSet presAssocID="{E89837A5-79A8-4325-816A-DF4FE004D379}" presName="spaceRect" presStyleCnt="0"/>
      <dgm:spPr/>
    </dgm:pt>
    <dgm:pt modelId="{54C0E2AE-DAEF-4EEA-9561-AEBECD796826}" type="pres">
      <dgm:prSet presAssocID="{E89837A5-79A8-4325-816A-DF4FE004D379}" presName="parTx" presStyleLbl="revTx" presStyleIdx="1" presStyleCnt="3">
        <dgm:presLayoutVars>
          <dgm:chMax val="0"/>
          <dgm:chPref val="0"/>
        </dgm:presLayoutVars>
      </dgm:prSet>
      <dgm:spPr/>
    </dgm:pt>
    <dgm:pt modelId="{B4705B3E-FD8F-4BFB-8B39-2222C345D973}" type="pres">
      <dgm:prSet presAssocID="{545F7ECC-2553-4B45-AA73-BDB0ACD9925D}" presName="sibTrans" presStyleCnt="0"/>
      <dgm:spPr/>
    </dgm:pt>
    <dgm:pt modelId="{373865DF-7DB2-48EF-9912-AD8C606C4C99}" type="pres">
      <dgm:prSet presAssocID="{E0483E37-C1D6-4B57-ACD6-F9652136DEB0}" presName="compNode" presStyleCnt="0"/>
      <dgm:spPr/>
    </dgm:pt>
    <dgm:pt modelId="{F30A47C6-A874-43F9-93D5-66D0DF07C3CB}" type="pres">
      <dgm:prSet presAssocID="{E0483E37-C1D6-4B57-ACD6-F9652136DEB0}" presName="bgRect" presStyleLbl="bgShp" presStyleIdx="2" presStyleCnt="3"/>
      <dgm:spPr/>
    </dgm:pt>
    <dgm:pt modelId="{A77624A5-1ABB-4AD1-8CE5-12764A9D80BB}" type="pres">
      <dgm:prSet presAssocID="{E0483E37-C1D6-4B57-ACD6-F9652136DEB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mster"/>
        </a:ext>
      </dgm:extLst>
    </dgm:pt>
    <dgm:pt modelId="{4C8AB07D-FF77-4C8A-96F9-5B341F516307}" type="pres">
      <dgm:prSet presAssocID="{E0483E37-C1D6-4B57-ACD6-F9652136DEB0}" presName="spaceRect" presStyleCnt="0"/>
      <dgm:spPr/>
    </dgm:pt>
    <dgm:pt modelId="{F449F088-B9DF-4AFD-87BB-5EF34BDA459C}" type="pres">
      <dgm:prSet presAssocID="{E0483E37-C1D6-4B57-ACD6-F9652136DEB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45CE760-0CCC-45C5-B0BA-F91420A4472D}" type="presOf" srcId="{E89837A5-79A8-4325-816A-DF4FE004D379}" destId="{54C0E2AE-DAEF-4EEA-9561-AEBECD796826}" srcOrd="0" destOrd="0" presId="urn:microsoft.com/office/officeart/2018/2/layout/IconVerticalSolidList"/>
    <dgm:cxn modelId="{3853FD62-3944-4326-9A1E-12145301A7E9}" type="presOf" srcId="{E0483E37-C1D6-4B57-ACD6-F9652136DEB0}" destId="{F449F088-B9DF-4AFD-87BB-5EF34BDA459C}" srcOrd="0" destOrd="0" presId="urn:microsoft.com/office/officeart/2018/2/layout/IconVerticalSolidList"/>
    <dgm:cxn modelId="{DABD1D66-EFA7-49F5-B6E5-DC2FDF3DD641}" srcId="{797020E0-BD17-4768-8FC6-CD330D14580C}" destId="{E0483E37-C1D6-4B57-ACD6-F9652136DEB0}" srcOrd="2" destOrd="0" parTransId="{358CA16F-114D-4181-8FCB-4D2048E671A9}" sibTransId="{808E455C-961F-4BD1-8E64-EA9762761510}"/>
    <dgm:cxn modelId="{80EAC04A-F4DA-4ECA-83A2-A5F2B5C5EBBA}" type="presOf" srcId="{797020E0-BD17-4768-8FC6-CD330D14580C}" destId="{58E66981-236C-4F5D-92D4-907D9B0362EE}" srcOrd="0" destOrd="0" presId="urn:microsoft.com/office/officeart/2018/2/layout/IconVerticalSolidList"/>
    <dgm:cxn modelId="{A160E084-1491-4107-8401-0CB6EB326482}" srcId="{797020E0-BD17-4768-8FC6-CD330D14580C}" destId="{B01BED22-4A5B-4F3A-9AEB-4E67E57968C9}" srcOrd="0" destOrd="0" parTransId="{31525F17-005E-458A-840D-B9232A6025FE}" sibTransId="{A36466B0-9AD0-4003-82D7-70BBD6A01962}"/>
    <dgm:cxn modelId="{1E76258D-32C0-4216-8877-C0DC4774B4B0}" srcId="{797020E0-BD17-4768-8FC6-CD330D14580C}" destId="{E89837A5-79A8-4325-816A-DF4FE004D379}" srcOrd="1" destOrd="0" parTransId="{A61CB000-0CE2-4FAB-9744-9248AC1D8AA2}" sibTransId="{545F7ECC-2553-4B45-AA73-BDB0ACD9925D}"/>
    <dgm:cxn modelId="{FF90A9C4-8CDD-4A58-9123-7975938A8104}" type="presOf" srcId="{B01BED22-4A5B-4F3A-9AEB-4E67E57968C9}" destId="{37DF3BD1-4512-4D17-934D-82DFCE4B3002}" srcOrd="0" destOrd="0" presId="urn:microsoft.com/office/officeart/2018/2/layout/IconVerticalSolidList"/>
    <dgm:cxn modelId="{A8454457-E0FC-4B3C-A9CC-1FB16E35E10B}" type="presParOf" srcId="{58E66981-236C-4F5D-92D4-907D9B0362EE}" destId="{BA6D319E-F8D9-4DE5-BB82-45F9F9A1A0FD}" srcOrd="0" destOrd="0" presId="urn:microsoft.com/office/officeart/2018/2/layout/IconVerticalSolidList"/>
    <dgm:cxn modelId="{8324EFA2-E51A-4E35-A824-8561885FA812}" type="presParOf" srcId="{BA6D319E-F8D9-4DE5-BB82-45F9F9A1A0FD}" destId="{707A521F-CC0A-44AD-8E65-0E8FF6B59F26}" srcOrd="0" destOrd="0" presId="urn:microsoft.com/office/officeart/2018/2/layout/IconVerticalSolidList"/>
    <dgm:cxn modelId="{36DD6CF4-411B-4813-BCC0-04C997E8F73F}" type="presParOf" srcId="{BA6D319E-F8D9-4DE5-BB82-45F9F9A1A0FD}" destId="{FFA3DDF0-6240-4DA3-A29A-308C99A3D0F2}" srcOrd="1" destOrd="0" presId="urn:microsoft.com/office/officeart/2018/2/layout/IconVerticalSolidList"/>
    <dgm:cxn modelId="{25CD26A9-3338-4A53-9BAB-5E50E76BDFEF}" type="presParOf" srcId="{BA6D319E-F8D9-4DE5-BB82-45F9F9A1A0FD}" destId="{75424AF7-1ECB-4325-A7F2-89646AC4745F}" srcOrd="2" destOrd="0" presId="urn:microsoft.com/office/officeart/2018/2/layout/IconVerticalSolidList"/>
    <dgm:cxn modelId="{5145E2A1-140A-4223-B644-29692AD6722D}" type="presParOf" srcId="{BA6D319E-F8D9-4DE5-BB82-45F9F9A1A0FD}" destId="{37DF3BD1-4512-4D17-934D-82DFCE4B3002}" srcOrd="3" destOrd="0" presId="urn:microsoft.com/office/officeart/2018/2/layout/IconVerticalSolidList"/>
    <dgm:cxn modelId="{80988759-BD7D-4D02-825A-C6E752F09E8A}" type="presParOf" srcId="{58E66981-236C-4F5D-92D4-907D9B0362EE}" destId="{4AB745D0-1532-41FB-AB09-B6B45EB3964B}" srcOrd="1" destOrd="0" presId="urn:microsoft.com/office/officeart/2018/2/layout/IconVerticalSolidList"/>
    <dgm:cxn modelId="{C67194EB-B128-46D7-BC1E-545027EEE939}" type="presParOf" srcId="{58E66981-236C-4F5D-92D4-907D9B0362EE}" destId="{02599438-44DD-496C-B7F6-21218E827B12}" srcOrd="2" destOrd="0" presId="urn:microsoft.com/office/officeart/2018/2/layout/IconVerticalSolidList"/>
    <dgm:cxn modelId="{C8E78728-419F-4B57-9B3F-9B4ABB7E0A67}" type="presParOf" srcId="{02599438-44DD-496C-B7F6-21218E827B12}" destId="{BFAB90FC-C16E-46C2-A595-CF10DE7A582A}" srcOrd="0" destOrd="0" presId="urn:microsoft.com/office/officeart/2018/2/layout/IconVerticalSolidList"/>
    <dgm:cxn modelId="{9778C2CD-1190-4486-B318-D2E23A00BCE2}" type="presParOf" srcId="{02599438-44DD-496C-B7F6-21218E827B12}" destId="{15F62D6C-C0E0-4190-85F6-52D1F20D967A}" srcOrd="1" destOrd="0" presId="urn:microsoft.com/office/officeart/2018/2/layout/IconVerticalSolidList"/>
    <dgm:cxn modelId="{57A2E399-24AC-4F54-982C-6218993E130B}" type="presParOf" srcId="{02599438-44DD-496C-B7F6-21218E827B12}" destId="{0E54518C-95C2-499B-95E4-011E8228C741}" srcOrd="2" destOrd="0" presId="urn:microsoft.com/office/officeart/2018/2/layout/IconVerticalSolidList"/>
    <dgm:cxn modelId="{D46AB961-E80C-4033-981D-A56D9E871165}" type="presParOf" srcId="{02599438-44DD-496C-B7F6-21218E827B12}" destId="{54C0E2AE-DAEF-4EEA-9561-AEBECD796826}" srcOrd="3" destOrd="0" presId="urn:microsoft.com/office/officeart/2018/2/layout/IconVerticalSolidList"/>
    <dgm:cxn modelId="{363ED66F-A83A-4421-996A-7672D83D8987}" type="presParOf" srcId="{58E66981-236C-4F5D-92D4-907D9B0362EE}" destId="{B4705B3E-FD8F-4BFB-8B39-2222C345D973}" srcOrd="3" destOrd="0" presId="urn:microsoft.com/office/officeart/2018/2/layout/IconVerticalSolidList"/>
    <dgm:cxn modelId="{C3A8B9D4-7775-43C5-B109-28BFF6AE80D5}" type="presParOf" srcId="{58E66981-236C-4F5D-92D4-907D9B0362EE}" destId="{373865DF-7DB2-48EF-9912-AD8C606C4C99}" srcOrd="4" destOrd="0" presId="urn:microsoft.com/office/officeart/2018/2/layout/IconVerticalSolidList"/>
    <dgm:cxn modelId="{9E0A3E59-0A6E-4811-80A3-A0C519E0E7B9}" type="presParOf" srcId="{373865DF-7DB2-48EF-9912-AD8C606C4C99}" destId="{F30A47C6-A874-43F9-93D5-66D0DF07C3CB}" srcOrd="0" destOrd="0" presId="urn:microsoft.com/office/officeart/2018/2/layout/IconVerticalSolidList"/>
    <dgm:cxn modelId="{E6A61EC2-8475-4389-B2CD-F3BF1C78CDD0}" type="presParOf" srcId="{373865DF-7DB2-48EF-9912-AD8C606C4C99}" destId="{A77624A5-1ABB-4AD1-8CE5-12764A9D80BB}" srcOrd="1" destOrd="0" presId="urn:microsoft.com/office/officeart/2018/2/layout/IconVerticalSolidList"/>
    <dgm:cxn modelId="{13255463-6B7F-4FC8-AEFC-A44AEFC0F6B9}" type="presParOf" srcId="{373865DF-7DB2-48EF-9912-AD8C606C4C99}" destId="{4C8AB07D-FF77-4C8A-96F9-5B341F516307}" srcOrd="2" destOrd="0" presId="urn:microsoft.com/office/officeart/2018/2/layout/IconVerticalSolidList"/>
    <dgm:cxn modelId="{96437D8D-20FA-440F-A360-AA61E8106A9A}" type="presParOf" srcId="{373865DF-7DB2-48EF-9912-AD8C606C4C99}" destId="{F449F088-B9DF-4AFD-87BB-5EF34BDA459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7B3581-02E3-4DA9-A6C6-71D4D5DFC5BA}">
      <dsp:nvSpPr>
        <dsp:cNvPr id="0" name=""/>
        <dsp:cNvSpPr/>
      </dsp:nvSpPr>
      <dsp:spPr>
        <a:xfrm>
          <a:off x="0" y="1464"/>
          <a:ext cx="8229600" cy="62386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651FF-CB6F-4099-80B5-8339F3351601}">
      <dsp:nvSpPr>
        <dsp:cNvPr id="0" name=""/>
        <dsp:cNvSpPr/>
      </dsp:nvSpPr>
      <dsp:spPr>
        <a:xfrm>
          <a:off x="188719" y="141834"/>
          <a:ext cx="343126" cy="343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351816-F556-48BF-AE12-CD3E4BFA4AB8}">
      <dsp:nvSpPr>
        <dsp:cNvPr id="0" name=""/>
        <dsp:cNvSpPr/>
      </dsp:nvSpPr>
      <dsp:spPr>
        <a:xfrm>
          <a:off x="720566" y="1464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PetPal</a:t>
          </a:r>
          <a:r>
            <a:rPr lang="en-US" sz="1900" kern="1200" dirty="0"/>
            <a:t> is an all-in-one mobile app for pet care, offering:</a:t>
          </a:r>
        </a:p>
      </dsp:txBody>
      <dsp:txXfrm>
        <a:off x="720566" y="1464"/>
        <a:ext cx="7509033" cy="623866"/>
      </dsp:txXfrm>
    </dsp:sp>
    <dsp:sp modelId="{35CBF92D-1552-449B-97D2-383D75B17AFE}">
      <dsp:nvSpPr>
        <dsp:cNvPr id="0" name=""/>
        <dsp:cNvSpPr/>
      </dsp:nvSpPr>
      <dsp:spPr>
        <a:xfrm>
          <a:off x="0" y="781297"/>
          <a:ext cx="8229600" cy="62386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590C54-F84B-4747-BFE7-9BE216AA7150}">
      <dsp:nvSpPr>
        <dsp:cNvPr id="0" name=""/>
        <dsp:cNvSpPr/>
      </dsp:nvSpPr>
      <dsp:spPr>
        <a:xfrm>
          <a:off x="188719" y="921667"/>
          <a:ext cx="343126" cy="3431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2555FC-CC01-49CB-9B59-858DAB63CD9E}">
      <dsp:nvSpPr>
        <dsp:cNvPr id="0" name=""/>
        <dsp:cNvSpPr/>
      </dsp:nvSpPr>
      <dsp:spPr>
        <a:xfrm>
          <a:off x="720566" y="781297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Health Management: Vaccination tracking and health records</a:t>
          </a:r>
        </a:p>
      </dsp:txBody>
      <dsp:txXfrm>
        <a:off x="720566" y="781297"/>
        <a:ext cx="7509033" cy="623866"/>
      </dsp:txXfrm>
    </dsp:sp>
    <dsp:sp modelId="{7A11F87D-5033-457A-B818-F5C711B674B2}">
      <dsp:nvSpPr>
        <dsp:cNvPr id="0" name=""/>
        <dsp:cNvSpPr/>
      </dsp:nvSpPr>
      <dsp:spPr>
        <a:xfrm>
          <a:off x="0" y="1561131"/>
          <a:ext cx="8229600" cy="62386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62F8AF-4EA6-42BA-80F6-71E7ACF1C59E}">
      <dsp:nvSpPr>
        <dsp:cNvPr id="0" name=""/>
        <dsp:cNvSpPr/>
      </dsp:nvSpPr>
      <dsp:spPr>
        <a:xfrm>
          <a:off x="188719" y="1701501"/>
          <a:ext cx="343126" cy="3431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4AB24-5C75-4D33-BEBE-2B21EF899DB7}">
      <dsp:nvSpPr>
        <dsp:cNvPr id="0" name=""/>
        <dsp:cNvSpPr/>
      </dsp:nvSpPr>
      <dsp:spPr>
        <a:xfrm>
          <a:off x="720566" y="1561131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Vet Appointment Booking: Schedule and chat with vets</a:t>
          </a:r>
        </a:p>
      </dsp:txBody>
      <dsp:txXfrm>
        <a:off x="720566" y="1561131"/>
        <a:ext cx="7509033" cy="623866"/>
      </dsp:txXfrm>
    </dsp:sp>
    <dsp:sp modelId="{A82711C5-49B9-4A9D-A5A3-DC1C0AF740CE}">
      <dsp:nvSpPr>
        <dsp:cNvPr id="0" name=""/>
        <dsp:cNvSpPr/>
      </dsp:nvSpPr>
      <dsp:spPr>
        <a:xfrm>
          <a:off x="0" y="2340964"/>
          <a:ext cx="8229600" cy="62386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1DDC35-F442-4AF6-81C1-19E0E56708E4}">
      <dsp:nvSpPr>
        <dsp:cNvPr id="0" name=""/>
        <dsp:cNvSpPr/>
      </dsp:nvSpPr>
      <dsp:spPr>
        <a:xfrm>
          <a:off x="188719" y="2481334"/>
          <a:ext cx="343126" cy="3431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CC1AE-2631-4A2C-8DA5-040ED136B995}">
      <dsp:nvSpPr>
        <dsp:cNvPr id="0" name=""/>
        <dsp:cNvSpPr/>
      </dsp:nvSpPr>
      <dsp:spPr>
        <a:xfrm>
          <a:off x="720566" y="2340964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Pet Adoption Platform: Easily adopt pets</a:t>
          </a:r>
        </a:p>
      </dsp:txBody>
      <dsp:txXfrm>
        <a:off x="720566" y="2340964"/>
        <a:ext cx="7509033" cy="623866"/>
      </dsp:txXfrm>
    </dsp:sp>
    <dsp:sp modelId="{8BC03955-8472-43C9-860A-646C6D5AD7A0}">
      <dsp:nvSpPr>
        <dsp:cNvPr id="0" name=""/>
        <dsp:cNvSpPr/>
      </dsp:nvSpPr>
      <dsp:spPr>
        <a:xfrm>
          <a:off x="0" y="3120798"/>
          <a:ext cx="8229600" cy="62386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A96022-0AAC-41A4-8D37-2C11845119D6}">
      <dsp:nvSpPr>
        <dsp:cNvPr id="0" name=""/>
        <dsp:cNvSpPr/>
      </dsp:nvSpPr>
      <dsp:spPr>
        <a:xfrm>
          <a:off x="188719" y="3261168"/>
          <a:ext cx="343126" cy="3431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3E1C2-A574-404F-9859-197DCDB40672}">
      <dsp:nvSpPr>
        <dsp:cNvPr id="0" name=""/>
        <dsp:cNvSpPr/>
      </dsp:nvSpPr>
      <dsp:spPr>
        <a:xfrm>
          <a:off x="720566" y="3120798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Lost &amp; Found Alerts: Community support for missing pets</a:t>
          </a:r>
        </a:p>
      </dsp:txBody>
      <dsp:txXfrm>
        <a:off x="720566" y="3120798"/>
        <a:ext cx="7509033" cy="623866"/>
      </dsp:txXfrm>
    </dsp:sp>
    <dsp:sp modelId="{4C780D83-55CC-4EDD-9862-B9AD1CFF452A}">
      <dsp:nvSpPr>
        <dsp:cNvPr id="0" name=""/>
        <dsp:cNvSpPr/>
      </dsp:nvSpPr>
      <dsp:spPr>
        <a:xfrm>
          <a:off x="0" y="3900632"/>
          <a:ext cx="8229600" cy="62386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60C49-005F-4F5D-ADE8-F8E74D0B5D15}">
      <dsp:nvSpPr>
        <dsp:cNvPr id="0" name=""/>
        <dsp:cNvSpPr/>
      </dsp:nvSpPr>
      <dsp:spPr>
        <a:xfrm>
          <a:off x="188719" y="4041002"/>
          <a:ext cx="343126" cy="34312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05A7E-5A1A-424C-8E95-71CB1D53051C}">
      <dsp:nvSpPr>
        <dsp:cNvPr id="0" name=""/>
        <dsp:cNvSpPr/>
      </dsp:nvSpPr>
      <dsp:spPr>
        <a:xfrm>
          <a:off x="720566" y="3900632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Pet Community Engagement: Share tips, photos, and advice.</a:t>
          </a:r>
        </a:p>
      </dsp:txBody>
      <dsp:txXfrm>
        <a:off x="720566" y="3900632"/>
        <a:ext cx="7509033" cy="623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7A521F-CC0A-44AD-8E65-0E8FF6B59F26}">
      <dsp:nvSpPr>
        <dsp:cNvPr id="0" name=""/>
        <dsp:cNvSpPr/>
      </dsp:nvSpPr>
      <dsp:spPr>
        <a:xfrm>
          <a:off x="0" y="552"/>
          <a:ext cx="8229600" cy="129281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A3DDF0-6240-4DA3-A29A-308C99A3D0F2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F3BD1-4512-4D17-934D-82DFCE4B3002}">
      <dsp:nvSpPr>
        <dsp:cNvPr id="0" name=""/>
        <dsp:cNvSpPr/>
      </dsp:nvSpPr>
      <dsp:spPr>
        <a:xfrm>
          <a:off x="1493203" y="552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global pet care market is growing rapidly and is expected to reach over $350 billion by 2027. </a:t>
          </a:r>
        </a:p>
      </dsp:txBody>
      <dsp:txXfrm>
        <a:off x="1493203" y="552"/>
        <a:ext cx="6736396" cy="1292816"/>
      </dsp:txXfrm>
    </dsp:sp>
    <dsp:sp modelId="{BFAB90FC-C16E-46C2-A595-CF10DE7A582A}">
      <dsp:nvSpPr>
        <dsp:cNvPr id="0" name=""/>
        <dsp:cNvSpPr/>
      </dsp:nvSpPr>
      <dsp:spPr>
        <a:xfrm>
          <a:off x="0" y="1616573"/>
          <a:ext cx="8229600" cy="129281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F62D6C-C0E0-4190-85F6-52D1F20D967A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0E2AE-DAEF-4EEA-9561-AEBECD796826}">
      <dsp:nvSpPr>
        <dsp:cNvPr id="0" name=""/>
        <dsp:cNvSpPr/>
      </dsp:nvSpPr>
      <dsp:spPr>
        <a:xfrm>
          <a:off x="1493203" y="161657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PetPal taps into this trend by addressing key pain points for millions of pet owners who are looking </a:t>
          </a:r>
        </a:p>
      </dsp:txBody>
      <dsp:txXfrm>
        <a:off x="1493203" y="1616573"/>
        <a:ext cx="6736396" cy="1292816"/>
      </dsp:txXfrm>
    </dsp:sp>
    <dsp:sp modelId="{F30A47C6-A874-43F9-93D5-66D0DF07C3CB}">
      <dsp:nvSpPr>
        <dsp:cNvPr id="0" name=""/>
        <dsp:cNvSpPr/>
      </dsp:nvSpPr>
      <dsp:spPr>
        <a:xfrm>
          <a:off x="0" y="3232593"/>
          <a:ext cx="8229600" cy="129281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7624A5-1ABB-4AD1-8CE5-12764A9D80BB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9F088-B9DF-4AFD-87BB-5EF34BDA459C}">
      <dsp:nvSpPr>
        <dsp:cNvPr id="0" name=""/>
        <dsp:cNvSpPr/>
      </dsp:nvSpPr>
      <dsp:spPr>
        <a:xfrm>
          <a:off x="1493203" y="323259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for convenient digital solutions to manage their pets’ care.</a:t>
          </a:r>
        </a:p>
      </dsp:txBody>
      <dsp:txXfrm>
        <a:off x="1493203" y="3232593"/>
        <a:ext cx="6736396" cy="1292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5341" y="365125"/>
            <a:ext cx="3630007" cy="1807305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FCD56F-A627-2902-DDF2-51A938B8C9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287" r="37086"/>
          <a:stretch/>
        </p:blipFill>
        <p:spPr>
          <a:xfrm>
            <a:off x="20" y="10"/>
            <a:ext cx="4587406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341" y="1730477"/>
            <a:ext cx="4071846" cy="4446486"/>
          </a:xfrm>
        </p:spPr>
        <p:txBody>
          <a:bodyPr>
            <a:noAutofit/>
          </a:bodyPr>
          <a:lstStyle/>
          <a:p>
            <a:r>
              <a:rPr lang="en-US" sz="2000" dirty="0"/>
              <a:t> </a:t>
            </a:r>
            <a:r>
              <a:rPr lang="en-US" sz="2000" b="1" dirty="0"/>
              <a:t>Pet </a:t>
            </a:r>
            <a:r>
              <a:rPr lang="en-US" sz="2000" b="1" dirty="0" err="1"/>
              <a:t>Pal</a:t>
            </a:r>
            <a:r>
              <a:rPr lang="en-US" sz="2000" dirty="0" err="1"/>
              <a:t>,is</a:t>
            </a:r>
            <a:r>
              <a:rPr lang="en-US" sz="2000" dirty="0"/>
              <a:t>  an all-in-one mobile app designed to help pet owners easily manage their pets' health and well-being. Pet Pal offers features like pet registration, vaccination tracking, doctor booking, and pet adoption, while also creating a community for pet owners to connect and share experiences. Our mission is simple: to make pet care effortless and ensure every pet receives the best care possible.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3938487" cy="1807305"/>
          </a:xfrm>
        </p:spPr>
        <p:txBody>
          <a:bodyPr>
            <a:normAutofit/>
          </a:bodyPr>
          <a:lstStyle/>
          <a:p>
            <a:r>
              <a:rPr lang="en-US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33297"/>
            <a:ext cx="3938487" cy="3843666"/>
          </a:xfrm>
        </p:spPr>
        <p:txBody>
          <a:bodyPr>
            <a:noAutofit/>
          </a:bodyPr>
          <a:lstStyle/>
          <a:p>
            <a:r>
              <a:rPr lang="en-US" sz="2400" dirty="0"/>
              <a:t>Pet owners struggle with managing various tasks like tracking vaccinations, </a:t>
            </a:r>
          </a:p>
          <a:p>
            <a:r>
              <a:rPr lang="en-US" sz="2400" dirty="0"/>
              <a:t>Booking vet appointments, and adopting pets. These responsibilities are often scattered across </a:t>
            </a:r>
          </a:p>
          <a:p>
            <a:r>
              <a:rPr lang="en-US" sz="2400" dirty="0"/>
              <a:t>Multiple platforms, creating stress and inefficiencies.</a:t>
            </a:r>
          </a:p>
        </p:txBody>
      </p:sp>
      <p:pic>
        <p:nvPicPr>
          <p:cNvPr id="5" name="Picture 4" descr="A cat and golden retriever laying down">
            <a:extLst>
              <a:ext uri="{FF2B5EF4-FFF2-40B4-BE49-F238E27FC236}">
                <a16:creationId xmlns:a16="http://schemas.microsoft.com/office/drawing/2014/main" id="{EBF57A9C-C145-63CA-0D8D-B16A13E2D4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839" r="22633" b="-1"/>
          <a:stretch/>
        </p:blipFill>
        <p:spPr>
          <a:xfrm>
            <a:off x="4671911" y="10"/>
            <a:ext cx="4472089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Solution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D36C23-0115-011E-BAE2-D1220A535D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175808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Opportunity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498353-288E-8E3F-2963-04201C057A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0407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Business Model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n-US" dirty="0" err="1"/>
              <a:t>PetPal</a:t>
            </a:r>
            <a:r>
              <a:rPr lang="en-US" dirty="0"/>
              <a:t> follows a freemium model. Basic features are free, while premium services like </a:t>
            </a:r>
          </a:p>
          <a:p>
            <a:r>
              <a:rPr lang="en-US" dirty="0"/>
              <a:t>virtual vet consultations are subscription-based. Revenue will also come from in-app purchases, </a:t>
            </a:r>
          </a:p>
          <a:p>
            <a:r>
              <a:rPr lang="en-US" dirty="0"/>
              <a:t>advertising partnerships, and commissions on adoptions.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Dog with yellow bow">
            <a:extLst>
              <a:ext uri="{FF2B5EF4-FFF2-40B4-BE49-F238E27FC236}">
                <a16:creationId xmlns:a16="http://schemas.microsoft.com/office/drawing/2014/main" id="{B94E3403-D20D-48A3-9FA5-37330DD263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6667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7601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Marketing and Sales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/>
              <a:t> Social Media Campaigns: Targeting pet owners on Instagram, Facebook, etc.</a:t>
            </a:r>
          </a:p>
          <a:p>
            <a:r>
              <a:rPr lang="en-US"/>
              <a:t> Influencer Collaborations: Partnering with pet influencers</a:t>
            </a:r>
          </a:p>
          <a:p>
            <a:r>
              <a:rPr lang="en-US"/>
              <a:t> Partnerships: With vets and shelters to promote PetPal</a:t>
            </a:r>
          </a:p>
          <a:p>
            <a:r>
              <a:rPr lang="en-US"/>
              <a:t> Referral Programs: Incentives for existing users to refer new ones.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 dirty="0"/>
              <a:t>Team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Autofit/>
          </a:bodyPr>
          <a:lstStyle/>
          <a:p>
            <a:r>
              <a:rPr lang="en-US" sz="2400" dirty="0"/>
              <a:t>Our team includes experts dedicated to revolutionizing pet care: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Mr</a:t>
            </a:r>
            <a:r>
              <a:rPr lang="en-US" sz="2400" dirty="0"/>
              <a:t> </a:t>
            </a:r>
            <a:r>
              <a:rPr lang="en-US" sz="2400" dirty="0" err="1"/>
              <a:t>Nipun</a:t>
            </a:r>
            <a:r>
              <a:rPr lang="en-US" sz="2400" dirty="0"/>
              <a:t> Lahiru, CEO: Expert in   to solving the challenges faced by modern pet owners and providing a solution that brings value to both pets and their owners.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Mr</a:t>
            </a:r>
            <a:r>
              <a:rPr lang="en-US" sz="2400" dirty="0"/>
              <a:t> Pramod </a:t>
            </a:r>
            <a:r>
              <a:rPr lang="en-US" sz="2400" dirty="0" err="1"/>
              <a:t>Lakmal</a:t>
            </a:r>
            <a:r>
              <a:rPr lang="en-US" sz="2400" dirty="0"/>
              <a:t>, CTO: Experienced in mobile app development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Mr</a:t>
            </a:r>
            <a:r>
              <a:rPr lang="en-US" sz="2400" dirty="0"/>
              <a:t> Sachin </a:t>
            </a:r>
            <a:r>
              <a:rPr lang="en-US" sz="2400" dirty="0" err="1"/>
              <a:t>Prabudhitha</a:t>
            </a:r>
            <a:r>
              <a:rPr lang="en-US" sz="2400" dirty="0"/>
              <a:t>, Marketing Lead: Specialist in digital marketing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Mr</a:t>
            </a:r>
            <a:r>
              <a:rPr lang="en-US" sz="2400" dirty="0"/>
              <a:t> </a:t>
            </a:r>
            <a:r>
              <a:rPr lang="en-US" sz="2400" dirty="0" err="1"/>
              <a:t>Sanjuka</a:t>
            </a:r>
            <a:r>
              <a:rPr lang="en-US" sz="2400" dirty="0"/>
              <a:t> Liyanage, Veterinary Consultant: Ensures health-related features are valuable.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British shorthair cat and golden retriever snuggling">
            <a:extLst>
              <a:ext uri="{FF2B5EF4-FFF2-40B4-BE49-F238E27FC236}">
                <a16:creationId xmlns:a16="http://schemas.microsoft.com/office/drawing/2014/main" id="{AD0217FE-C838-A268-D8EB-CAE9724C2B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929" r="28577" b="-2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US" sz="3500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487" y="1661652"/>
            <a:ext cx="3935505" cy="4578426"/>
          </a:xfrm>
        </p:spPr>
        <p:txBody>
          <a:bodyPr anchor="ctr">
            <a:normAutofit/>
          </a:bodyPr>
          <a:lstStyle/>
          <a:p>
            <a:r>
              <a:rPr lang="en-US" sz="2000" dirty="0" err="1"/>
              <a:t>PetPal</a:t>
            </a:r>
            <a:r>
              <a:rPr lang="en-US" sz="2000" dirty="0"/>
              <a:t> offers an innovative and comprehensive solution for pet owners, </a:t>
            </a:r>
          </a:p>
          <a:p>
            <a:r>
              <a:rPr lang="en-US" sz="2000" dirty="0"/>
              <a:t>combining health management, adoption services, and community features. </a:t>
            </a:r>
          </a:p>
          <a:p>
            <a:r>
              <a:rPr lang="en-US" sz="2000" dirty="0"/>
              <a:t>We are excited to invite you to join us on this journey to revolutionize pet care. </a:t>
            </a:r>
          </a:p>
          <a:p>
            <a:r>
              <a:rPr lang="en-US" sz="2000" dirty="0"/>
              <a:t>We welcome any questions and look forward to further discussion.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443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Introduction</vt:lpstr>
      <vt:lpstr>Problem Statement</vt:lpstr>
      <vt:lpstr>Our Solution</vt:lpstr>
      <vt:lpstr>Market Opportunity</vt:lpstr>
      <vt:lpstr>Business Model</vt:lpstr>
      <vt:lpstr>Marketing and Sales Strategy</vt:lpstr>
      <vt:lpstr>Team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NIPUN</dc:creator>
  <cp:keywords/>
  <dc:description>generated using python-pptx</dc:description>
  <cp:lastModifiedBy>Sachin Prabuditha</cp:lastModifiedBy>
  <cp:revision>3</cp:revision>
  <dcterms:created xsi:type="dcterms:W3CDTF">2013-01-27T09:14:16Z</dcterms:created>
  <dcterms:modified xsi:type="dcterms:W3CDTF">2024-10-11T18:21:50Z</dcterms:modified>
  <cp:category/>
</cp:coreProperties>
</file>