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1.xml" ContentType="application/vnd.openxmlformats-officedocument.presentationml.comment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9" r:id="rId21"/>
    <p:sldId id="274"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mod Chowdary" initials="PC" lastIdx="1" clrIdx="0">
    <p:extLst>
      <p:ext uri="{19B8F6BF-5375-455C-9EA6-DF929625EA0E}">
        <p15:presenceInfo xmlns:p15="http://schemas.microsoft.com/office/powerpoint/2012/main" userId="00d5c9fbecc11c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5T13:47:03.933" idx="1">
    <p:pos x="7680" y="0"/>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1996CA-9CC3-48AB-93AC-77C8DF9F831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D93650-3626-49B0-BD3C-6FD4E0F93896}">
      <dgm:prSet/>
      <dgm:spPr/>
      <dgm:t>
        <a:bodyPr/>
        <a:lstStyle/>
        <a:p>
          <a:r>
            <a:rPr lang="en-US"/>
            <a:t>1. FEATURES OF GOOGLE LENS</a:t>
          </a:r>
        </a:p>
      </dgm:t>
    </dgm:pt>
    <dgm:pt modelId="{EA8FBD09-FA05-4EFB-8807-BCDBDCA69A8B}" type="parTrans" cxnId="{BB5CD539-C65B-4DA4-9C3D-8B1CC2693F61}">
      <dgm:prSet/>
      <dgm:spPr/>
      <dgm:t>
        <a:bodyPr/>
        <a:lstStyle/>
        <a:p>
          <a:endParaRPr lang="en-US"/>
        </a:p>
      </dgm:t>
    </dgm:pt>
    <dgm:pt modelId="{846C1387-393A-4B3E-A113-80D902083BBD}" type="sibTrans" cxnId="{BB5CD539-C65B-4DA4-9C3D-8B1CC2693F61}">
      <dgm:prSet/>
      <dgm:spPr/>
      <dgm:t>
        <a:bodyPr/>
        <a:lstStyle/>
        <a:p>
          <a:endParaRPr lang="en-US"/>
        </a:p>
      </dgm:t>
    </dgm:pt>
    <dgm:pt modelId="{DEF4EA3F-9121-41C8-9D6E-5BABAFF5F028}">
      <dgm:prSet/>
      <dgm:spPr/>
      <dgm:t>
        <a:bodyPr/>
        <a:lstStyle/>
        <a:p>
          <a:r>
            <a:rPr lang="en-US"/>
            <a:t>ALGORITHMS BEHIND GOOGLE LENS</a:t>
          </a:r>
        </a:p>
      </dgm:t>
    </dgm:pt>
    <dgm:pt modelId="{5CA3B998-93C3-4304-A0B8-A8A40F3626A4}" type="parTrans" cxnId="{962700BA-690E-4FE9-BCD9-FAB9F2B81F6E}">
      <dgm:prSet/>
      <dgm:spPr/>
      <dgm:t>
        <a:bodyPr/>
        <a:lstStyle/>
        <a:p>
          <a:endParaRPr lang="en-US"/>
        </a:p>
      </dgm:t>
    </dgm:pt>
    <dgm:pt modelId="{0B6C36E5-3484-4FA4-BF5F-F6B9DC6A2945}" type="sibTrans" cxnId="{962700BA-690E-4FE9-BCD9-FAB9F2B81F6E}">
      <dgm:prSet/>
      <dgm:spPr/>
      <dgm:t>
        <a:bodyPr/>
        <a:lstStyle/>
        <a:p>
          <a:endParaRPr lang="en-US"/>
        </a:p>
      </dgm:t>
    </dgm:pt>
    <dgm:pt modelId="{E0D91846-493D-4973-AAA4-4641E997D540}" type="pres">
      <dgm:prSet presAssocID="{681996CA-9CC3-48AB-93AC-77C8DF9F831C}" presName="root" presStyleCnt="0">
        <dgm:presLayoutVars>
          <dgm:dir/>
          <dgm:resizeHandles val="exact"/>
        </dgm:presLayoutVars>
      </dgm:prSet>
      <dgm:spPr/>
    </dgm:pt>
    <dgm:pt modelId="{D7E72C91-257F-469B-8B9E-CCE3A2599483}" type="pres">
      <dgm:prSet presAssocID="{0CD93650-3626-49B0-BD3C-6FD4E0F93896}" presName="compNode" presStyleCnt="0"/>
      <dgm:spPr/>
    </dgm:pt>
    <dgm:pt modelId="{6CFEFD74-155E-4896-ADAB-378143082023}" type="pres">
      <dgm:prSet presAssocID="{0CD93650-3626-49B0-BD3C-6FD4E0F938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2E35C318-ADB4-4230-B3FD-8640365D582A}" type="pres">
      <dgm:prSet presAssocID="{0CD93650-3626-49B0-BD3C-6FD4E0F93896}" presName="spaceRect" presStyleCnt="0"/>
      <dgm:spPr/>
    </dgm:pt>
    <dgm:pt modelId="{B5C3AC52-1BC7-4D93-8D45-704543BFF069}" type="pres">
      <dgm:prSet presAssocID="{0CD93650-3626-49B0-BD3C-6FD4E0F93896}" presName="textRect" presStyleLbl="revTx" presStyleIdx="0" presStyleCnt="2">
        <dgm:presLayoutVars>
          <dgm:chMax val="1"/>
          <dgm:chPref val="1"/>
        </dgm:presLayoutVars>
      </dgm:prSet>
      <dgm:spPr/>
    </dgm:pt>
    <dgm:pt modelId="{7EDFB5C9-6644-4AFB-96A0-AF6CC3A7D2FA}" type="pres">
      <dgm:prSet presAssocID="{846C1387-393A-4B3E-A113-80D902083BBD}" presName="sibTrans" presStyleCnt="0"/>
      <dgm:spPr/>
    </dgm:pt>
    <dgm:pt modelId="{FB31F48E-831D-408B-A6E0-7BA2896C207B}" type="pres">
      <dgm:prSet presAssocID="{DEF4EA3F-9121-41C8-9D6E-5BABAFF5F028}" presName="compNode" presStyleCnt="0"/>
      <dgm:spPr/>
    </dgm:pt>
    <dgm:pt modelId="{35D650B3-4EB6-4D5A-BEE1-44455BD047BA}" type="pres">
      <dgm:prSet presAssocID="{DEF4EA3F-9121-41C8-9D6E-5BABAFF5F02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42DCB4A2-77D5-4254-B5B8-446C60A943EE}" type="pres">
      <dgm:prSet presAssocID="{DEF4EA3F-9121-41C8-9D6E-5BABAFF5F028}" presName="spaceRect" presStyleCnt="0"/>
      <dgm:spPr/>
    </dgm:pt>
    <dgm:pt modelId="{83F8291F-009C-440B-8E22-C241A6E86250}" type="pres">
      <dgm:prSet presAssocID="{DEF4EA3F-9121-41C8-9D6E-5BABAFF5F028}" presName="textRect" presStyleLbl="revTx" presStyleIdx="1" presStyleCnt="2">
        <dgm:presLayoutVars>
          <dgm:chMax val="1"/>
          <dgm:chPref val="1"/>
        </dgm:presLayoutVars>
      </dgm:prSet>
      <dgm:spPr/>
    </dgm:pt>
  </dgm:ptLst>
  <dgm:cxnLst>
    <dgm:cxn modelId="{0C800E01-61FB-4E7A-9685-59B61F73EA7F}" type="presOf" srcId="{DEF4EA3F-9121-41C8-9D6E-5BABAFF5F028}" destId="{83F8291F-009C-440B-8E22-C241A6E86250}" srcOrd="0" destOrd="0" presId="urn:microsoft.com/office/officeart/2018/2/layout/IconLabelList"/>
    <dgm:cxn modelId="{3CEA1729-8637-43DC-AC1E-D467DE5D8F82}" type="presOf" srcId="{0CD93650-3626-49B0-BD3C-6FD4E0F93896}" destId="{B5C3AC52-1BC7-4D93-8D45-704543BFF069}" srcOrd="0" destOrd="0" presId="urn:microsoft.com/office/officeart/2018/2/layout/IconLabelList"/>
    <dgm:cxn modelId="{BB5CD539-C65B-4DA4-9C3D-8B1CC2693F61}" srcId="{681996CA-9CC3-48AB-93AC-77C8DF9F831C}" destId="{0CD93650-3626-49B0-BD3C-6FD4E0F93896}" srcOrd="0" destOrd="0" parTransId="{EA8FBD09-FA05-4EFB-8807-BCDBDCA69A8B}" sibTransId="{846C1387-393A-4B3E-A113-80D902083BBD}"/>
    <dgm:cxn modelId="{BE65395A-5479-4073-BD39-0FC90975F6B4}" type="presOf" srcId="{681996CA-9CC3-48AB-93AC-77C8DF9F831C}" destId="{E0D91846-493D-4973-AAA4-4641E997D540}" srcOrd="0" destOrd="0" presId="urn:microsoft.com/office/officeart/2018/2/layout/IconLabelList"/>
    <dgm:cxn modelId="{962700BA-690E-4FE9-BCD9-FAB9F2B81F6E}" srcId="{681996CA-9CC3-48AB-93AC-77C8DF9F831C}" destId="{DEF4EA3F-9121-41C8-9D6E-5BABAFF5F028}" srcOrd="1" destOrd="0" parTransId="{5CA3B998-93C3-4304-A0B8-A8A40F3626A4}" sibTransId="{0B6C36E5-3484-4FA4-BF5F-F6B9DC6A2945}"/>
    <dgm:cxn modelId="{2E381138-10CE-43CF-BF0D-BCA2025F4309}" type="presParOf" srcId="{E0D91846-493D-4973-AAA4-4641E997D540}" destId="{D7E72C91-257F-469B-8B9E-CCE3A2599483}" srcOrd="0" destOrd="0" presId="urn:microsoft.com/office/officeart/2018/2/layout/IconLabelList"/>
    <dgm:cxn modelId="{C2E34D39-28CD-4E90-A41F-906BBC690050}" type="presParOf" srcId="{D7E72C91-257F-469B-8B9E-CCE3A2599483}" destId="{6CFEFD74-155E-4896-ADAB-378143082023}" srcOrd="0" destOrd="0" presId="urn:microsoft.com/office/officeart/2018/2/layout/IconLabelList"/>
    <dgm:cxn modelId="{1D7AC3FE-E966-477F-9863-ED802E094452}" type="presParOf" srcId="{D7E72C91-257F-469B-8B9E-CCE3A2599483}" destId="{2E35C318-ADB4-4230-B3FD-8640365D582A}" srcOrd="1" destOrd="0" presId="urn:microsoft.com/office/officeart/2018/2/layout/IconLabelList"/>
    <dgm:cxn modelId="{3C72E01B-CEFF-4E82-A780-F5C9F87884E8}" type="presParOf" srcId="{D7E72C91-257F-469B-8B9E-CCE3A2599483}" destId="{B5C3AC52-1BC7-4D93-8D45-704543BFF069}" srcOrd="2" destOrd="0" presId="urn:microsoft.com/office/officeart/2018/2/layout/IconLabelList"/>
    <dgm:cxn modelId="{328FDFB2-17F5-458B-AC41-95B3096493DD}" type="presParOf" srcId="{E0D91846-493D-4973-AAA4-4641E997D540}" destId="{7EDFB5C9-6644-4AFB-96A0-AF6CC3A7D2FA}" srcOrd="1" destOrd="0" presId="urn:microsoft.com/office/officeart/2018/2/layout/IconLabelList"/>
    <dgm:cxn modelId="{872CA6F9-A594-4B0F-9276-EB038118FE6A}" type="presParOf" srcId="{E0D91846-493D-4973-AAA4-4641E997D540}" destId="{FB31F48E-831D-408B-A6E0-7BA2896C207B}" srcOrd="2" destOrd="0" presId="urn:microsoft.com/office/officeart/2018/2/layout/IconLabelList"/>
    <dgm:cxn modelId="{E1AB5D5B-BBCF-4924-AA02-4B917782953E}" type="presParOf" srcId="{FB31F48E-831D-408B-A6E0-7BA2896C207B}" destId="{35D650B3-4EB6-4D5A-BEE1-44455BD047BA}" srcOrd="0" destOrd="0" presId="urn:microsoft.com/office/officeart/2018/2/layout/IconLabelList"/>
    <dgm:cxn modelId="{EE310DED-4029-4E5A-8932-FC7623BDE41F}" type="presParOf" srcId="{FB31F48E-831D-408B-A6E0-7BA2896C207B}" destId="{42DCB4A2-77D5-4254-B5B8-446C60A943EE}" srcOrd="1" destOrd="0" presId="urn:microsoft.com/office/officeart/2018/2/layout/IconLabelList"/>
    <dgm:cxn modelId="{1A1E3A7C-C525-4326-A24A-8084577F7866}" type="presParOf" srcId="{FB31F48E-831D-408B-A6E0-7BA2896C207B}" destId="{83F8291F-009C-440B-8E22-C241A6E8625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54C64B-07B3-4D65-8FF1-BE85BE818EC8}"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EB8B90B6-8836-4602-903C-2D800F60D8BD}">
      <dgm:prSet/>
      <dgm:spPr/>
      <dgm:t>
        <a:bodyPr/>
        <a:lstStyle/>
        <a:p>
          <a:r>
            <a:rPr lang="en-US"/>
            <a:t>One of the features that is used the most in Google Lens is its ability to copy text from the real world directly. </a:t>
          </a:r>
        </a:p>
      </dgm:t>
    </dgm:pt>
    <dgm:pt modelId="{7EF4A007-54F3-4517-AB60-81D2ECB9F42C}" type="parTrans" cxnId="{A3B99243-B2C4-410A-B656-F8ED205C16DC}">
      <dgm:prSet/>
      <dgm:spPr/>
      <dgm:t>
        <a:bodyPr/>
        <a:lstStyle/>
        <a:p>
          <a:endParaRPr lang="en-US"/>
        </a:p>
      </dgm:t>
    </dgm:pt>
    <dgm:pt modelId="{2571A30E-B6B5-4DA1-B0FA-576B87A45D2A}" type="sibTrans" cxnId="{A3B99243-B2C4-410A-B656-F8ED205C16DC}">
      <dgm:prSet/>
      <dgm:spPr/>
      <dgm:t>
        <a:bodyPr/>
        <a:lstStyle/>
        <a:p>
          <a:endParaRPr lang="en-US"/>
        </a:p>
      </dgm:t>
    </dgm:pt>
    <dgm:pt modelId="{C1FC6926-743D-473E-A383-BAE975CCB711}">
      <dgm:prSet/>
      <dgm:spPr/>
      <dgm:t>
        <a:bodyPr/>
        <a:lstStyle/>
        <a:p>
          <a:r>
            <a:rPr lang="en-US" dirty="0"/>
            <a:t>It’s an awesome feature, and one that comes in handy quite often. </a:t>
          </a:r>
        </a:p>
      </dgm:t>
    </dgm:pt>
    <dgm:pt modelId="{B4263460-7BDF-4DDE-9242-710C66E3D0A3}" type="parTrans" cxnId="{3E0B0E19-79D9-4ED7-AC61-FB58E77D6A2F}">
      <dgm:prSet/>
      <dgm:spPr/>
      <dgm:t>
        <a:bodyPr/>
        <a:lstStyle/>
        <a:p>
          <a:endParaRPr lang="en-US"/>
        </a:p>
      </dgm:t>
    </dgm:pt>
    <dgm:pt modelId="{11876608-1BE8-4AA1-A335-2AF6838521F7}" type="sibTrans" cxnId="{3E0B0E19-79D9-4ED7-AC61-FB58E77D6A2F}">
      <dgm:prSet/>
      <dgm:spPr/>
      <dgm:t>
        <a:bodyPr/>
        <a:lstStyle/>
        <a:p>
          <a:endParaRPr lang="en-US"/>
        </a:p>
      </dgm:t>
    </dgm:pt>
    <dgm:pt modelId="{6DC8EED5-EC9F-474D-A31C-1092D9F8AD4D}">
      <dgm:prSet/>
      <dgm:spPr/>
      <dgm:t>
        <a:bodyPr/>
        <a:lstStyle/>
        <a:p>
          <a:r>
            <a:rPr lang="en-US"/>
            <a:t>Using this is straightforward. Just point the camera at the text you want to copy and head into the Google Lens mode. </a:t>
          </a:r>
        </a:p>
      </dgm:t>
    </dgm:pt>
    <dgm:pt modelId="{F0F20562-1424-4EB5-9B49-26C75CE2D7B1}" type="parTrans" cxnId="{7A84D53A-A6D0-43A7-A27D-4938E13E4E7B}">
      <dgm:prSet/>
      <dgm:spPr/>
      <dgm:t>
        <a:bodyPr/>
        <a:lstStyle/>
        <a:p>
          <a:endParaRPr lang="en-US"/>
        </a:p>
      </dgm:t>
    </dgm:pt>
    <dgm:pt modelId="{2CE0694B-C938-4734-A403-323175E3BD5B}" type="sibTrans" cxnId="{7A84D53A-A6D0-43A7-A27D-4938E13E4E7B}">
      <dgm:prSet/>
      <dgm:spPr/>
      <dgm:t>
        <a:bodyPr/>
        <a:lstStyle/>
        <a:p>
          <a:endParaRPr lang="en-US"/>
        </a:p>
      </dgm:t>
    </dgm:pt>
    <dgm:pt modelId="{2C3EE797-95D6-4183-88DC-C58D658B8AFC}">
      <dgm:prSet/>
      <dgm:spPr/>
      <dgm:t>
        <a:bodyPr/>
        <a:lstStyle/>
        <a:p>
          <a:r>
            <a:rPr lang="en-US"/>
            <a:t>Tap on the text, and Lens will highlight it. You can then simply drag to select whatever you want to copy, and then tap on the ‘Copy text’ button.</a:t>
          </a:r>
        </a:p>
      </dgm:t>
    </dgm:pt>
    <dgm:pt modelId="{1B730B56-7C59-42DC-89F3-1730E4919626}" type="parTrans" cxnId="{4CEBE2D9-5B55-4680-8DB4-D8C15542AD4B}">
      <dgm:prSet/>
      <dgm:spPr/>
      <dgm:t>
        <a:bodyPr/>
        <a:lstStyle/>
        <a:p>
          <a:endParaRPr lang="en-US"/>
        </a:p>
      </dgm:t>
    </dgm:pt>
    <dgm:pt modelId="{4C3846D7-F65E-4880-8D7E-4B932A8AE72F}" type="sibTrans" cxnId="{4CEBE2D9-5B55-4680-8DB4-D8C15542AD4B}">
      <dgm:prSet/>
      <dgm:spPr/>
      <dgm:t>
        <a:bodyPr/>
        <a:lstStyle/>
        <a:p>
          <a:endParaRPr lang="en-US"/>
        </a:p>
      </dgm:t>
    </dgm:pt>
    <dgm:pt modelId="{C0A9E5DD-B055-49DE-827E-D8A390B714AE}" type="pres">
      <dgm:prSet presAssocID="{0554C64B-07B3-4D65-8FF1-BE85BE818EC8}" presName="outerComposite" presStyleCnt="0">
        <dgm:presLayoutVars>
          <dgm:chMax val="5"/>
          <dgm:dir/>
          <dgm:resizeHandles val="exact"/>
        </dgm:presLayoutVars>
      </dgm:prSet>
      <dgm:spPr/>
    </dgm:pt>
    <dgm:pt modelId="{C04CF8A8-4A80-4FED-9E72-B3CA799C77DC}" type="pres">
      <dgm:prSet presAssocID="{0554C64B-07B3-4D65-8FF1-BE85BE818EC8}" presName="dummyMaxCanvas" presStyleCnt="0">
        <dgm:presLayoutVars/>
      </dgm:prSet>
      <dgm:spPr/>
    </dgm:pt>
    <dgm:pt modelId="{A5DD54AC-ADBE-4278-AF01-54ECC4532AF4}" type="pres">
      <dgm:prSet presAssocID="{0554C64B-07B3-4D65-8FF1-BE85BE818EC8}" presName="FourNodes_1" presStyleLbl="node1" presStyleIdx="0" presStyleCnt="4">
        <dgm:presLayoutVars>
          <dgm:bulletEnabled val="1"/>
        </dgm:presLayoutVars>
      </dgm:prSet>
      <dgm:spPr/>
    </dgm:pt>
    <dgm:pt modelId="{283ABB92-CD8F-47BC-BABB-E74EF2BA1953}" type="pres">
      <dgm:prSet presAssocID="{0554C64B-07B3-4D65-8FF1-BE85BE818EC8}" presName="FourNodes_2" presStyleLbl="node1" presStyleIdx="1" presStyleCnt="4">
        <dgm:presLayoutVars>
          <dgm:bulletEnabled val="1"/>
        </dgm:presLayoutVars>
      </dgm:prSet>
      <dgm:spPr/>
    </dgm:pt>
    <dgm:pt modelId="{BDCBA391-8449-4F0C-AA37-1CD0F6659AE2}" type="pres">
      <dgm:prSet presAssocID="{0554C64B-07B3-4D65-8FF1-BE85BE818EC8}" presName="FourNodes_3" presStyleLbl="node1" presStyleIdx="2" presStyleCnt="4">
        <dgm:presLayoutVars>
          <dgm:bulletEnabled val="1"/>
        </dgm:presLayoutVars>
      </dgm:prSet>
      <dgm:spPr/>
    </dgm:pt>
    <dgm:pt modelId="{73D4262D-BB5A-4865-81E8-85AB76DB7FD5}" type="pres">
      <dgm:prSet presAssocID="{0554C64B-07B3-4D65-8FF1-BE85BE818EC8}" presName="FourNodes_4" presStyleLbl="node1" presStyleIdx="3" presStyleCnt="4">
        <dgm:presLayoutVars>
          <dgm:bulletEnabled val="1"/>
        </dgm:presLayoutVars>
      </dgm:prSet>
      <dgm:spPr/>
    </dgm:pt>
    <dgm:pt modelId="{4A53EE92-7460-40BE-850D-411DCAFF0AD8}" type="pres">
      <dgm:prSet presAssocID="{0554C64B-07B3-4D65-8FF1-BE85BE818EC8}" presName="FourConn_1-2" presStyleLbl="fgAccFollowNode1" presStyleIdx="0" presStyleCnt="3">
        <dgm:presLayoutVars>
          <dgm:bulletEnabled val="1"/>
        </dgm:presLayoutVars>
      </dgm:prSet>
      <dgm:spPr/>
    </dgm:pt>
    <dgm:pt modelId="{EC487D9C-FCF5-4433-B9C3-9983A7913048}" type="pres">
      <dgm:prSet presAssocID="{0554C64B-07B3-4D65-8FF1-BE85BE818EC8}" presName="FourConn_2-3" presStyleLbl="fgAccFollowNode1" presStyleIdx="1" presStyleCnt="3">
        <dgm:presLayoutVars>
          <dgm:bulletEnabled val="1"/>
        </dgm:presLayoutVars>
      </dgm:prSet>
      <dgm:spPr/>
    </dgm:pt>
    <dgm:pt modelId="{06E0083F-6CE2-4CDD-ADF1-E44462F22A89}" type="pres">
      <dgm:prSet presAssocID="{0554C64B-07B3-4D65-8FF1-BE85BE818EC8}" presName="FourConn_3-4" presStyleLbl="fgAccFollowNode1" presStyleIdx="2" presStyleCnt="3">
        <dgm:presLayoutVars>
          <dgm:bulletEnabled val="1"/>
        </dgm:presLayoutVars>
      </dgm:prSet>
      <dgm:spPr/>
    </dgm:pt>
    <dgm:pt modelId="{E1349C9E-47E7-45DA-A2E2-B1AD3A3E1DEA}" type="pres">
      <dgm:prSet presAssocID="{0554C64B-07B3-4D65-8FF1-BE85BE818EC8}" presName="FourNodes_1_text" presStyleLbl="node1" presStyleIdx="3" presStyleCnt="4">
        <dgm:presLayoutVars>
          <dgm:bulletEnabled val="1"/>
        </dgm:presLayoutVars>
      </dgm:prSet>
      <dgm:spPr/>
    </dgm:pt>
    <dgm:pt modelId="{FC646BD0-3D5A-4B1C-BE7E-785F558346E8}" type="pres">
      <dgm:prSet presAssocID="{0554C64B-07B3-4D65-8FF1-BE85BE818EC8}" presName="FourNodes_2_text" presStyleLbl="node1" presStyleIdx="3" presStyleCnt="4">
        <dgm:presLayoutVars>
          <dgm:bulletEnabled val="1"/>
        </dgm:presLayoutVars>
      </dgm:prSet>
      <dgm:spPr/>
    </dgm:pt>
    <dgm:pt modelId="{057C4931-541B-4C28-8063-B157022545FF}" type="pres">
      <dgm:prSet presAssocID="{0554C64B-07B3-4D65-8FF1-BE85BE818EC8}" presName="FourNodes_3_text" presStyleLbl="node1" presStyleIdx="3" presStyleCnt="4">
        <dgm:presLayoutVars>
          <dgm:bulletEnabled val="1"/>
        </dgm:presLayoutVars>
      </dgm:prSet>
      <dgm:spPr/>
    </dgm:pt>
    <dgm:pt modelId="{A686DB93-B756-476D-BF00-7007F890EDA4}" type="pres">
      <dgm:prSet presAssocID="{0554C64B-07B3-4D65-8FF1-BE85BE818EC8}" presName="FourNodes_4_text" presStyleLbl="node1" presStyleIdx="3" presStyleCnt="4">
        <dgm:presLayoutVars>
          <dgm:bulletEnabled val="1"/>
        </dgm:presLayoutVars>
      </dgm:prSet>
      <dgm:spPr/>
    </dgm:pt>
  </dgm:ptLst>
  <dgm:cxnLst>
    <dgm:cxn modelId="{57A64F16-39AE-4975-9D9B-E338CD9D4A47}" type="presOf" srcId="{2CE0694B-C938-4734-A403-323175E3BD5B}" destId="{06E0083F-6CE2-4CDD-ADF1-E44462F22A89}" srcOrd="0" destOrd="0" presId="urn:microsoft.com/office/officeart/2005/8/layout/vProcess5"/>
    <dgm:cxn modelId="{3E0B0E19-79D9-4ED7-AC61-FB58E77D6A2F}" srcId="{0554C64B-07B3-4D65-8FF1-BE85BE818EC8}" destId="{C1FC6926-743D-473E-A383-BAE975CCB711}" srcOrd="1" destOrd="0" parTransId="{B4263460-7BDF-4DDE-9242-710C66E3D0A3}" sibTransId="{11876608-1BE8-4AA1-A335-2AF6838521F7}"/>
    <dgm:cxn modelId="{DADEEC1B-4662-4ECC-A024-9D08E7F1CCE4}" type="presOf" srcId="{11876608-1BE8-4AA1-A335-2AF6838521F7}" destId="{EC487D9C-FCF5-4433-B9C3-9983A7913048}" srcOrd="0" destOrd="0" presId="urn:microsoft.com/office/officeart/2005/8/layout/vProcess5"/>
    <dgm:cxn modelId="{41DB6032-7133-4686-BF7D-B9BE34EB9843}" type="presOf" srcId="{C1FC6926-743D-473E-A383-BAE975CCB711}" destId="{FC646BD0-3D5A-4B1C-BE7E-785F558346E8}" srcOrd="1" destOrd="0" presId="urn:microsoft.com/office/officeart/2005/8/layout/vProcess5"/>
    <dgm:cxn modelId="{7A84D53A-A6D0-43A7-A27D-4938E13E4E7B}" srcId="{0554C64B-07B3-4D65-8FF1-BE85BE818EC8}" destId="{6DC8EED5-EC9F-474D-A31C-1092D9F8AD4D}" srcOrd="2" destOrd="0" parTransId="{F0F20562-1424-4EB5-9B49-26C75CE2D7B1}" sibTransId="{2CE0694B-C938-4734-A403-323175E3BD5B}"/>
    <dgm:cxn modelId="{59EC7762-C75B-4BB0-AD87-135EC434E017}" type="presOf" srcId="{6DC8EED5-EC9F-474D-A31C-1092D9F8AD4D}" destId="{057C4931-541B-4C28-8063-B157022545FF}" srcOrd="1" destOrd="0" presId="urn:microsoft.com/office/officeart/2005/8/layout/vProcess5"/>
    <dgm:cxn modelId="{A3B99243-B2C4-410A-B656-F8ED205C16DC}" srcId="{0554C64B-07B3-4D65-8FF1-BE85BE818EC8}" destId="{EB8B90B6-8836-4602-903C-2D800F60D8BD}" srcOrd="0" destOrd="0" parTransId="{7EF4A007-54F3-4517-AB60-81D2ECB9F42C}" sibTransId="{2571A30E-B6B5-4DA1-B0FA-576B87A45D2A}"/>
    <dgm:cxn modelId="{64D15598-0151-4427-8F6F-B7D48ADE607B}" type="presOf" srcId="{2571A30E-B6B5-4DA1-B0FA-576B87A45D2A}" destId="{4A53EE92-7460-40BE-850D-411DCAFF0AD8}" srcOrd="0" destOrd="0" presId="urn:microsoft.com/office/officeart/2005/8/layout/vProcess5"/>
    <dgm:cxn modelId="{A334C8A7-9B0D-42A6-B3D8-F2B2FFE01527}" type="presOf" srcId="{EB8B90B6-8836-4602-903C-2D800F60D8BD}" destId="{E1349C9E-47E7-45DA-A2E2-B1AD3A3E1DEA}" srcOrd="1" destOrd="0" presId="urn:microsoft.com/office/officeart/2005/8/layout/vProcess5"/>
    <dgm:cxn modelId="{AFED09AD-BFA1-4305-B16B-04BA6654387C}" type="presOf" srcId="{EB8B90B6-8836-4602-903C-2D800F60D8BD}" destId="{A5DD54AC-ADBE-4278-AF01-54ECC4532AF4}" srcOrd="0" destOrd="0" presId="urn:microsoft.com/office/officeart/2005/8/layout/vProcess5"/>
    <dgm:cxn modelId="{BD68FBC0-D05B-4631-A159-9B1453A07FD2}" type="presOf" srcId="{0554C64B-07B3-4D65-8FF1-BE85BE818EC8}" destId="{C0A9E5DD-B055-49DE-827E-D8A390B714AE}" srcOrd="0" destOrd="0" presId="urn:microsoft.com/office/officeart/2005/8/layout/vProcess5"/>
    <dgm:cxn modelId="{4CEBE2D9-5B55-4680-8DB4-D8C15542AD4B}" srcId="{0554C64B-07B3-4D65-8FF1-BE85BE818EC8}" destId="{2C3EE797-95D6-4183-88DC-C58D658B8AFC}" srcOrd="3" destOrd="0" parTransId="{1B730B56-7C59-42DC-89F3-1730E4919626}" sibTransId="{4C3846D7-F65E-4880-8D7E-4B932A8AE72F}"/>
    <dgm:cxn modelId="{130B25EC-5F1C-4714-A82A-56C0F0026B6F}" type="presOf" srcId="{2C3EE797-95D6-4183-88DC-C58D658B8AFC}" destId="{A686DB93-B756-476D-BF00-7007F890EDA4}" srcOrd="1" destOrd="0" presId="urn:microsoft.com/office/officeart/2005/8/layout/vProcess5"/>
    <dgm:cxn modelId="{8C4682F3-2C8B-4A7D-87A1-C0350C6F75BC}" type="presOf" srcId="{C1FC6926-743D-473E-A383-BAE975CCB711}" destId="{283ABB92-CD8F-47BC-BABB-E74EF2BA1953}" srcOrd="0" destOrd="0" presId="urn:microsoft.com/office/officeart/2005/8/layout/vProcess5"/>
    <dgm:cxn modelId="{DF3778FC-9A26-487F-84FD-750AFF308D59}" type="presOf" srcId="{6DC8EED5-EC9F-474D-A31C-1092D9F8AD4D}" destId="{BDCBA391-8449-4F0C-AA37-1CD0F6659AE2}" srcOrd="0" destOrd="0" presId="urn:microsoft.com/office/officeart/2005/8/layout/vProcess5"/>
    <dgm:cxn modelId="{1E4CAEFF-2C93-4B80-9B9E-FDEFDA830937}" type="presOf" srcId="{2C3EE797-95D6-4183-88DC-C58D658B8AFC}" destId="{73D4262D-BB5A-4865-81E8-85AB76DB7FD5}" srcOrd="0" destOrd="0" presId="urn:microsoft.com/office/officeart/2005/8/layout/vProcess5"/>
    <dgm:cxn modelId="{38A55EFC-F2C8-411D-86D9-FAD585562E63}" type="presParOf" srcId="{C0A9E5DD-B055-49DE-827E-D8A390B714AE}" destId="{C04CF8A8-4A80-4FED-9E72-B3CA799C77DC}" srcOrd="0" destOrd="0" presId="urn:microsoft.com/office/officeart/2005/8/layout/vProcess5"/>
    <dgm:cxn modelId="{F6D2AE1E-44E7-4B5E-99E4-5999E71E234C}" type="presParOf" srcId="{C0A9E5DD-B055-49DE-827E-D8A390B714AE}" destId="{A5DD54AC-ADBE-4278-AF01-54ECC4532AF4}" srcOrd="1" destOrd="0" presId="urn:microsoft.com/office/officeart/2005/8/layout/vProcess5"/>
    <dgm:cxn modelId="{F3AB4BE8-FF78-41E1-BB19-CC0742A922CF}" type="presParOf" srcId="{C0A9E5DD-B055-49DE-827E-D8A390B714AE}" destId="{283ABB92-CD8F-47BC-BABB-E74EF2BA1953}" srcOrd="2" destOrd="0" presId="urn:microsoft.com/office/officeart/2005/8/layout/vProcess5"/>
    <dgm:cxn modelId="{48804996-7A4F-4A9F-8D36-80DFD20C96BE}" type="presParOf" srcId="{C0A9E5DD-B055-49DE-827E-D8A390B714AE}" destId="{BDCBA391-8449-4F0C-AA37-1CD0F6659AE2}" srcOrd="3" destOrd="0" presId="urn:microsoft.com/office/officeart/2005/8/layout/vProcess5"/>
    <dgm:cxn modelId="{096CD955-8F79-4939-A099-E9808F14E024}" type="presParOf" srcId="{C0A9E5DD-B055-49DE-827E-D8A390B714AE}" destId="{73D4262D-BB5A-4865-81E8-85AB76DB7FD5}" srcOrd="4" destOrd="0" presId="urn:microsoft.com/office/officeart/2005/8/layout/vProcess5"/>
    <dgm:cxn modelId="{A6786F9A-09FF-40A3-97E2-3C6AD4ED0284}" type="presParOf" srcId="{C0A9E5DD-B055-49DE-827E-D8A390B714AE}" destId="{4A53EE92-7460-40BE-850D-411DCAFF0AD8}" srcOrd="5" destOrd="0" presId="urn:microsoft.com/office/officeart/2005/8/layout/vProcess5"/>
    <dgm:cxn modelId="{FA744A6A-EDED-4093-8B5F-EBFEE79724C7}" type="presParOf" srcId="{C0A9E5DD-B055-49DE-827E-D8A390B714AE}" destId="{EC487D9C-FCF5-4433-B9C3-9983A7913048}" srcOrd="6" destOrd="0" presId="urn:microsoft.com/office/officeart/2005/8/layout/vProcess5"/>
    <dgm:cxn modelId="{60F665B0-D548-40CA-AA2A-12B79B3986DF}" type="presParOf" srcId="{C0A9E5DD-B055-49DE-827E-D8A390B714AE}" destId="{06E0083F-6CE2-4CDD-ADF1-E44462F22A89}" srcOrd="7" destOrd="0" presId="urn:microsoft.com/office/officeart/2005/8/layout/vProcess5"/>
    <dgm:cxn modelId="{D4F2F930-7BEF-4AD2-829F-5F31DB047B7B}" type="presParOf" srcId="{C0A9E5DD-B055-49DE-827E-D8A390B714AE}" destId="{E1349C9E-47E7-45DA-A2E2-B1AD3A3E1DEA}" srcOrd="8" destOrd="0" presId="urn:microsoft.com/office/officeart/2005/8/layout/vProcess5"/>
    <dgm:cxn modelId="{9B50239B-AE6B-4E46-99F4-7F3B15D6A585}" type="presParOf" srcId="{C0A9E5DD-B055-49DE-827E-D8A390B714AE}" destId="{FC646BD0-3D5A-4B1C-BE7E-785F558346E8}" srcOrd="9" destOrd="0" presId="urn:microsoft.com/office/officeart/2005/8/layout/vProcess5"/>
    <dgm:cxn modelId="{C99DDCF2-9793-47CE-A211-0FCAE0B95AD4}" type="presParOf" srcId="{C0A9E5DD-B055-49DE-827E-D8A390B714AE}" destId="{057C4931-541B-4C28-8063-B157022545FF}" srcOrd="10" destOrd="0" presId="urn:microsoft.com/office/officeart/2005/8/layout/vProcess5"/>
    <dgm:cxn modelId="{BDEBFC6E-2145-435B-8AC1-07E0AB1F13C0}" type="presParOf" srcId="{C0A9E5DD-B055-49DE-827E-D8A390B714AE}" destId="{A686DB93-B756-476D-BF00-7007F890EDA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C4C458-8447-446B-80AB-2DF6FD4B85C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DF9C963-C1AB-4BB1-ACF5-CC0A6ED1C210}">
      <dgm:prSet/>
      <dgm:spPr/>
      <dgm:t>
        <a:bodyPr/>
        <a:lstStyle/>
        <a:p>
          <a:r>
            <a:rPr lang="en-US"/>
            <a:t>Position your camera in front of a book, newspaper or other surface that contains a word you wish to translate or find the meaning of. </a:t>
          </a:r>
        </a:p>
      </dgm:t>
    </dgm:pt>
    <dgm:pt modelId="{034BD937-D939-4E65-8BAF-7D65647FF012}" type="parTrans" cxnId="{18652360-13A0-4130-918B-AB486795872F}">
      <dgm:prSet/>
      <dgm:spPr/>
      <dgm:t>
        <a:bodyPr/>
        <a:lstStyle/>
        <a:p>
          <a:endParaRPr lang="en-US"/>
        </a:p>
      </dgm:t>
    </dgm:pt>
    <dgm:pt modelId="{48E58EAE-F702-4084-A387-210E60D3FD87}" type="sibTrans" cxnId="{18652360-13A0-4130-918B-AB486795872F}">
      <dgm:prSet/>
      <dgm:spPr/>
      <dgm:t>
        <a:bodyPr/>
        <a:lstStyle/>
        <a:p>
          <a:endParaRPr lang="en-US"/>
        </a:p>
      </dgm:t>
    </dgm:pt>
    <dgm:pt modelId="{EC762F14-C29F-4CEC-9B82-E7B16E682425}">
      <dgm:prSet/>
      <dgm:spPr/>
      <dgm:t>
        <a:bodyPr/>
        <a:lstStyle/>
        <a:p>
          <a:r>
            <a:rPr lang="en-US"/>
            <a:t>Make sure the camera is properly focused, so the word shows up clearly on the screen. </a:t>
          </a:r>
        </a:p>
      </dgm:t>
    </dgm:pt>
    <dgm:pt modelId="{36C5100B-0259-4576-9DAB-08C0087DEB45}" type="parTrans" cxnId="{1A43D8F9-8FF4-4C18-94C0-0738713A83F9}">
      <dgm:prSet/>
      <dgm:spPr/>
      <dgm:t>
        <a:bodyPr/>
        <a:lstStyle/>
        <a:p>
          <a:endParaRPr lang="en-US"/>
        </a:p>
      </dgm:t>
    </dgm:pt>
    <dgm:pt modelId="{073C8134-AE40-4C2A-9E1D-AA7136668B36}" type="sibTrans" cxnId="{1A43D8F9-8FF4-4C18-94C0-0738713A83F9}">
      <dgm:prSet/>
      <dgm:spPr/>
      <dgm:t>
        <a:bodyPr/>
        <a:lstStyle/>
        <a:p>
          <a:endParaRPr lang="en-US"/>
        </a:p>
      </dgm:t>
    </dgm:pt>
    <dgm:pt modelId="{55D54E7B-5054-40FC-9A55-52C573E36997}">
      <dgm:prSet/>
      <dgm:spPr/>
      <dgm:t>
        <a:bodyPr/>
        <a:lstStyle/>
        <a:p>
          <a:r>
            <a:rPr lang="en-US"/>
            <a:t>Turn on Google Lens, and hold the camera steady for a few seconds until you see the word being highlighted in white on the camera screen. </a:t>
          </a:r>
        </a:p>
      </dgm:t>
    </dgm:pt>
    <dgm:pt modelId="{F026B95D-C7A9-4852-8117-ED2748A0C080}" type="parTrans" cxnId="{B1C64291-A7E6-4AAA-AB4B-8AB09013A058}">
      <dgm:prSet/>
      <dgm:spPr/>
      <dgm:t>
        <a:bodyPr/>
        <a:lstStyle/>
        <a:p>
          <a:endParaRPr lang="en-US"/>
        </a:p>
      </dgm:t>
    </dgm:pt>
    <dgm:pt modelId="{ACC61C19-E5BF-41C1-837F-A2C2CD3C3FDD}" type="sibTrans" cxnId="{B1C64291-A7E6-4AAA-AB4B-8AB09013A058}">
      <dgm:prSet/>
      <dgm:spPr/>
      <dgm:t>
        <a:bodyPr/>
        <a:lstStyle/>
        <a:p>
          <a:endParaRPr lang="en-US"/>
        </a:p>
      </dgm:t>
    </dgm:pt>
    <dgm:pt modelId="{05FCFFE9-5B5C-4ABF-8011-6A6A01DC67FB}">
      <dgm:prSet/>
      <dgm:spPr/>
      <dgm:t>
        <a:bodyPr/>
        <a:lstStyle/>
        <a:p>
          <a:r>
            <a:rPr lang="en-US"/>
            <a:t>A dot will appear next to the word or text that is highlighted in white onscreen. Click on this dot to capture a picture of the highlighted text. </a:t>
          </a:r>
        </a:p>
      </dgm:t>
    </dgm:pt>
    <dgm:pt modelId="{4A9244ED-26DC-47C1-BE2C-D6D1971A1361}" type="parTrans" cxnId="{125EB868-9BC5-4CA4-8FDA-466398942038}">
      <dgm:prSet/>
      <dgm:spPr/>
      <dgm:t>
        <a:bodyPr/>
        <a:lstStyle/>
        <a:p>
          <a:endParaRPr lang="en-US"/>
        </a:p>
      </dgm:t>
    </dgm:pt>
    <dgm:pt modelId="{5D18FCAF-DF19-496E-B7A5-92E495976656}" type="sibTrans" cxnId="{125EB868-9BC5-4CA4-8FDA-466398942038}">
      <dgm:prSet/>
      <dgm:spPr/>
      <dgm:t>
        <a:bodyPr/>
        <a:lstStyle/>
        <a:p>
          <a:endParaRPr lang="en-US"/>
        </a:p>
      </dgm:t>
    </dgm:pt>
    <dgm:pt modelId="{3AF89EFD-B648-49AD-A406-84DC1FF644E7}">
      <dgm:prSet/>
      <dgm:spPr/>
      <dgm:t>
        <a:bodyPr/>
        <a:lstStyle/>
        <a:p>
          <a:r>
            <a:rPr lang="en-US"/>
            <a:t>You can now click on any word from the text to highlight it in blue, at which point you will see a list of options for interacting with the selected word.</a:t>
          </a:r>
        </a:p>
      </dgm:t>
    </dgm:pt>
    <dgm:pt modelId="{92F3D996-2894-42F8-A5A1-97A31FC23569}" type="parTrans" cxnId="{34F6E37F-DEA4-4713-A1AE-2F433DF6445A}">
      <dgm:prSet/>
      <dgm:spPr/>
      <dgm:t>
        <a:bodyPr/>
        <a:lstStyle/>
        <a:p>
          <a:endParaRPr lang="en-US"/>
        </a:p>
      </dgm:t>
    </dgm:pt>
    <dgm:pt modelId="{917ADC31-0365-424B-80A3-857B2D88F0BB}" type="sibTrans" cxnId="{34F6E37F-DEA4-4713-A1AE-2F433DF6445A}">
      <dgm:prSet/>
      <dgm:spPr/>
      <dgm:t>
        <a:bodyPr/>
        <a:lstStyle/>
        <a:p>
          <a:endParaRPr lang="en-US"/>
        </a:p>
      </dgm:t>
    </dgm:pt>
    <dgm:pt modelId="{3D03E4F8-9FB0-4074-AA63-C21F5C6EDA27}" type="pres">
      <dgm:prSet presAssocID="{7EC4C458-8447-446B-80AB-2DF6FD4B85C8}" presName="root" presStyleCnt="0">
        <dgm:presLayoutVars>
          <dgm:dir/>
          <dgm:resizeHandles val="exact"/>
        </dgm:presLayoutVars>
      </dgm:prSet>
      <dgm:spPr/>
    </dgm:pt>
    <dgm:pt modelId="{43BFFD0D-144F-4FDF-816D-2FCFBFA3FFAF}" type="pres">
      <dgm:prSet presAssocID="{8DF9C963-C1AB-4BB1-ACF5-CC0A6ED1C210}" presName="compNode" presStyleCnt="0"/>
      <dgm:spPr/>
    </dgm:pt>
    <dgm:pt modelId="{A1F4E573-A2D0-4CA9-83C3-B8262633D64E}" type="pres">
      <dgm:prSet presAssocID="{8DF9C963-C1AB-4BB1-ACF5-CC0A6ED1C210}" presName="bgRect" presStyleLbl="bgShp" presStyleIdx="0" presStyleCnt="5"/>
      <dgm:spPr/>
    </dgm:pt>
    <dgm:pt modelId="{86074323-6FBC-4499-8BED-853E4A208DBD}" type="pres">
      <dgm:prSet presAssocID="{8DF9C963-C1AB-4BB1-ACF5-CC0A6ED1C2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a"/>
        </a:ext>
      </dgm:extLst>
    </dgm:pt>
    <dgm:pt modelId="{7E6E8AB0-8188-4555-97AD-8EDBFE142ACD}" type="pres">
      <dgm:prSet presAssocID="{8DF9C963-C1AB-4BB1-ACF5-CC0A6ED1C210}" presName="spaceRect" presStyleCnt="0"/>
      <dgm:spPr/>
    </dgm:pt>
    <dgm:pt modelId="{3A507AD3-1036-48D6-A67B-F02B0A43DDAE}" type="pres">
      <dgm:prSet presAssocID="{8DF9C963-C1AB-4BB1-ACF5-CC0A6ED1C210}" presName="parTx" presStyleLbl="revTx" presStyleIdx="0" presStyleCnt="5">
        <dgm:presLayoutVars>
          <dgm:chMax val="0"/>
          <dgm:chPref val="0"/>
        </dgm:presLayoutVars>
      </dgm:prSet>
      <dgm:spPr/>
    </dgm:pt>
    <dgm:pt modelId="{F9C2D1EF-8009-42BA-98E3-0D82248B71A2}" type="pres">
      <dgm:prSet presAssocID="{48E58EAE-F702-4084-A387-210E60D3FD87}" presName="sibTrans" presStyleCnt="0"/>
      <dgm:spPr/>
    </dgm:pt>
    <dgm:pt modelId="{73C1C963-9392-41B2-8BA4-6F6E87E293B6}" type="pres">
      <dgm:prSet presAssocID="{EC762F14-C29F-4CEC-9B82-E7B16E682425}" presName="compNode" presStyleCnt="0"/>
      <dgm:spPr/>
    </dgm:pt>
    <dgm:pt modelId="{39BC870A-73F2-4D42-8A02-7C85384AFA60}" type="pres">
      <dgm:prSet presAssocID="{EC762F14-C29F-4CEC-9B82-E7B16E682425}" presName="bgRect" presStyleLbl="bgShp" presStyleIdx="1" presStyleCnt="5"/>
      <dgm:spPr/>
    </dgm:pt>
    <dgm:pt modelId="{A4A55753-CADD-4494-8726-18E470B7E976}" type="pres">
      <dgm:prSet presAssocID="{EC762F14-C29F-4CEC-9B82-E7B16E6824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mera"/>
        </a:ext>
      </dgm:extLst>
    </dgm:pt>
    <dgm:pt modelId="{D783B031-3BC9-47C8-8C3B-B6871AA7A8BA}" type="pres">
      <dgm:prSet presAssocID="{EC762F14-C29F-4CEC-9B82-E7B16E682425}" presName="spaceRect" presStyleCnt="0"/>
      <dgm:spPr/>
    </dgm:pt>
    <dgm:pt modelId="{A70D2BE4-2598-461C-8F49-52136DB79D66}" type="pres">
      <dgm:prSet presAssocID="{EC762F14-C29F-4CEC-9B82-E7B16E682425}" presName="parTx" presStyleLbl="revTx" presStyleIdx="1" presStyleCnt="5">
        <dgm:presLayoutVars>
          <dgm:chMax val="0"/>
          <dgm:chPref val="0"/>
        </dgm:presLayoutVars>
      </dgm:prSet>
      <dgm:spPr/>
    </dgm:pt>
    <dgm:pt modelId="{07CCF9E8-8912-48A4-AB22-9794537C11DB}" type="pres">
      <dgm:prSet presAssocID="{073C8134-AE40-4C2A-9E1D-AA7136668B36}" presName="sibTrans" presStyleCnt="0"/>
      <dgm:spPr/>
    </dgm:pt>
    <dgm:pt modelId="{9AFAA0DA-7A6B-48B5-A7FE-EEC4745B3AAF}" type="pres">
      <dgm:prSet presAssocID="{55D54E7B-5054-40FC-9A55-52C573E36997}" presName="compNode" presStyleCnt="0"/>
      <dgm:spPr/>
    </dgm:pt>
    <dgm:pt modelId="{D9FF6D5A-48CA-4329-8B12-764759342E35}" type="pres">
      <dgm:prSet presAssocID="{55D54E7B-5054-40FC-9A55-52C573E36997}" presName="bgRect" presStyleLbl="bgShp" presStyleIdx="2" presStyleCnt="5"/>
      <dgm:spPr/>
    </dgm:pt>
    <dgm:pt modelId="{54CD61B3-03BE-43E9-8C97-A3E2AE93B6DE}" type="pres">
      <dgm:prSet presAssocID="{55D54E7B-5054-40FC-9A55-52C573E3699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ktop Screenshot"/>
        </a:ext>
      </dgm:extLst>
    </dgm:pt>
    <dgm:pt modelId="{68386D04-66A7-4E19-BB07-A86B108883BC}" type="pres">
      <dgm:prSet presAssocID="{55D54E7B-5054-40FC-9A55-52C573E36997}" presName="spaceRect" presStyleCnt="0"/>
      <dgm:spPr/>
    </dgm:pt>
    <dgm:pt modelId="{49031CA2-0520-487F-BA34-B08FDF445495}" type="pres">
      <dgm:prSet presAssocID="{55D54E7B-5054-40FC-9A55-52C573E36997}" presName="parTx" presStyleLbl="revTx" presStyleIdx="2" presStyleCnt="5">
        <dgm:presLayoutVars>
          <dgm:chMax val="0"/>
          <dgm:chPref val="0"/>
        </dgm:presLayoutVars>
      </dgm:prSet>
      <dgm:spPr/>
    </dgm:pt>
    <dgm:pt modelId="{069C8A70-C601-4F59-B419-755F16E20874}" type="pres">
      <dgm:prSet presAssocID="{ACC61C19-E5BF-41C1-837F-A2C2CD3C3FDD}" presName="sibTrans" presStyleCnt="0"/>
      <dgm:spPr/>
    </dgm:pt>
    <dgm:pt modelId="{9CFC693E-877E-414B-8F9B-80248119409B}" type="pres">
      <dgm:prSet presAssocID="{05FCFFE9-5B5C-4ABF-8011-6A6A01DC67FB}" presName="compNode" presStyleCnt="0"/>
      <dgm:spPr/>
    </dgm:pt>
    <dgm:pt modelId="{208DBE5F-81FD-41B4-BE9D-3966B00F2F3B}" type="pres">
      <dgm:prSet presAssocID="{05FCFFE9-5B5C-4ABF-8011-6A6A01DC67FB}" presName="bgRect" presStyleLbl="bgShp" presStyleIdx="3" presStyleCnt="5"/>
      <dgm:spPr/>
    </dgm:pt>
    <dgm:pt modelId="{C6583AF7-B995-45C1-8FE7-B70601F1B29E}" type="pres">
      <dgm:prSet presAssocID="{05FCFFE9-5B5C-4ABF-8011-6A6A01DC67F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d Caption"/>
        </a:ext>
      </dgm:extLst>
    </dgm:pt>
    <dgm:pt modelId="{859BA244-8D4D-4E4A-9352-9A7F3FC51C20}" type="pres">
      <dgm:prSet presAssocID="{05FCFFE9-5B5C-4ABF-8011-6A6A01DC67FB}" presName="spaceRect" presStyleCnt="0"/>
      <dgm:spPr/>
    </dgm:pt>
    <dgm:pt modelId="{910AEF3A-3C48-46EB-94F7-24640E86AD76}" type="pres">
      <dgm:prSet presAssocID="{05FCFFE9-5B5C-4ABF-8011-6A6A01DC67FB}" presName="parTx" presStyleLbl="revTx" presStyleIdx="3" presStyleCnt="5">
        <dgm:presLayoutVars>
          <dgm:chMax val="0"/>
          <dgm:chPref val="0"/>
        </dgm:presLayoutVars>
      </dgm:prSet>
      <dgm:spPr/>
    </dgm:pt>
    <dgm:pt modelId="{70CA29A3-AFDD-4ECB-B3C1-744C0300886D}" type="pres">
      <dgm:prSet presAssocID="{5D18FCAF-DF19-496E-B7A5-92E495976656}" presName="sibTrans" presStyleCnt="0"/>
      <dgm:spPr/>
    </dgm:pt>
    <dgm:pt modelId="{7D02FBFC-9870-4BC6-9EB8-C3E3D316D95D}" type="pres">
      <dgm:prSet presAssocID="{3AF89EFD-B648-49AD-A406-84DC1FF644E7}" presName="compNode" presStyleCnt="0"/>
      <dgm:spPr/>
    </dgm:pt>
    <dgm:pt modelId="{8E9035EB-D54A-4B62-B7F6-F862E1C16001}" type="pres">
      <dgm:prSet presAssocID="{3AF89EFD-B648-49AD-A406-84DC1FF644E7}" presName="bgRect" presStyleLbl="bgShp" presStyleIdx="4" presStyleCnt="5"/>
      <dgm:spPr/>
    </dgm:pt>
    <dgm:pt modelId="{A8740DCA-268E-4BF2-990F-D336DCAB4ECA}" type="pres">
      <dgm:prSet presAssocID="{3AF89EFD-B648-49AD-A406-84DC1FF644E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ghlight"/>
        </a:ext>
      </dgm:extLst>
    </dgm:pt>
    <dgm:pt modelId="{A62C85A0-9B1C-4E42-861F-6EEC10C3BBF0}" type="pres">
      <dgm:prSet presAssocID="{3AF89EFD-B648-49AD-A406-84DC1FF644E7}" presName="spaceRect" presStyleCnt="0"/>
      <dgm:spPr/>
    </dgm:pt>
    <dgm:pt modelId="{CD59129F-E4D9-475E-8AF7-4E366B38C5B5}" type="pres">
      <dgm:prSet presAssocID="{3AF89EFD-B648-49AD-A406-84DC1FF644E7}" presName="parTx" presStyleLbl="revTx" presStyleIdx="4" presStyleCnt="5">
        <dgm:presLayoutVars>
          <dgm:chMax val="0"/>
          <dgm:chPref val="0"/>
        </dgm:presLayoutVars>
      </dgm:prSet>
      <dgm:spPr/>
    </dgm:pt>
  </dgm:ptLst>
  <dgm:cxnLst>
    <dgm:cxn modelId="{FBF54C32-F04E-40E6-AE38-161738A59599}" type="presOf" srcId="{55D54E7B-5054-40FC-9A55-52C573E36997}" destId="{49031CA2-0520-487F-BA34-B08FDF445495}" srcOrd="0" destOrd="0" presId="urn:microsoft.com/office/officeart/2018/2/layout/IconVerticalSolidList"/>
    <dgm:cxn modelId="{18652360-13A0-4130-918B-AB486795872F}" srcId="{7EC4C458-8447-446B-80AB-2DF6FD4B85C8}" destId="{8DF9C963-C1AB-4BB1-ACF5-CC0A6ED1C210}" srcOrd="0" destOrd="0" parTransId="{034BD937-D939-4E65-8BAF-7D65647FF012}" sibTransId="{48E58EAE-F702-4084-A387-210E60D3FD87}"/>
    <dgm:cxn modelId="{EEC45065-9A83-490E-9561-1CE313645AF9}" type="presOf" srcId="{05FCFFE9-5B5C-4ABF-8011-6A6A01DC67FB}" destId="{910AEF3A-3C48-46EB-94F7-24640E86AD76}" srcOrd="0" destOrd="0" presId="urn:microsoft.com/office/officeart/2018/2/layout/IconVerticalSolidList"/>
    <dgm:cxn modelId="{9C4EAA46-1643-4CE1-B9CD-623D293F4317}" type="presOf" srcId="{7EC4C458-8447-446B-80AB-2DF6FD4B85C8}" destId="{3D03E4F8-9FB0-4074-AA63-C21F5C6EDA27}" srcOrd="0" destOrd="0" presId="urn:microsoft.com/office/officeart/2018/2/layout/IconVerticalSolidList"/>
    <dgm:cxn modelId="{125EB868-9BC5-4CA4-8FDA-466398942038}" srcId="{7EC4C458-8447-446B-80AB-2DF6FD4B85C8}" destId="{05FCFFE9-5B5C-4ABF-8011-6A6A01DC67FB}" srcOrd="3" destOrd="0" parTransId="{4A9244ED-26DC-47C1-BE2C-D6D1971A1361}" sibTransId="{5D18FCAF-DF19-496E-B7A5-92E495976656}"/>
    <dgm:cxn modelId="{34F6E37F-DEA4-4713-A1AE-2F433DF6445A}" srcId="{7EC4C458-8447-446B-80AB-2DF6FD4B85C8}" destId="{3AF89EFD-B648-49AD-A406-84DC1FF644E7}" srcOrd="4" destOrd="0" parTransId="{92F3D996-2894-42F8-A5A1-97A31FC23569}" sibTransId="{917ADC31-0365-424B-80A3-857B2D88F0BB}"/>
    <dgm:cxn modelId="{B1C64291-A7E6-4AAA-AB4B-8AB09013A058}" srcId="{7EC4C458-8447-446B-80AB-2DF6FD4B85C8}" destId="{55D54E7B-5054-40FC-9A55-52C573E36997}" srcOrd="2" destOrd="0" parTransId="{F026B95D-C7A9-4852-8117-ED2748A0C080}" sibTransId="{ACC61C19-E5BF-41C1-837F-A2C2CD3C3FDD}"/>
    <dgm:cxn modelId="{3FCC0CC1-AAC4-4A7A-811E-97C441551E54}" type="presOf" srcId="{EC762F14-C29F-4CEC-9B82-E7B16E682425}" destId="{A70D2BE4-2598-461C-8F49-52136DB79D66}" srcOrd="0" destOrd="0" presId="urn:microsoft.com/office/officeart/2018/2/layout/IconVerticalSolidList"/>
    <dgm:cxn modelId="{79FDD0CF-F3CC-497B-B5DC-4732877AA1C1}" type="presOf" srcId="{8DF9C963-C1AB-4BB1-ACF5-CC0A6ED1C210}" destId="{3A507AD3-1036-48D6-A67B-F02B0A43DDAE}" srcOrd="0" destOrd="0" presId="urn:microsoft.com/office/officeart/2018/2/layout/IconVerticalSolidList"/>
    <dgm:cxn modelId="{85D06FDB-754C-4DB4-B8C1-127A162AED87}" type="presOf" srcId="{3AF89EFD-B648-49AD-A406-84DC1FF644E7}" destId="{CD59129F-E4D9-475E-8AF7-4E366B38C5B5}" srcOrd="0" destOrd="0" presId="urn:microsoft.com/office/officeart/2018/2/layout/IconVerticalSolidList"/>
    <dgm:cxn modelId="{1A43D8F9-8FF4-4C18-94C0-0738713A83F9}" srcId="{7EC4C458-8447-446B-80AB-2DF6FD4B85C8}" destId="{EC762F14-C29F-4CEC-9B82-E7B16E682425}" srcOrd="1" destOrd="0" parTransId="{36C5100B-0259-4576-9DAB-08C0087DEB45}" sibTransId="{073C8134-AE40-4C2A-9E1D-AA7136668B36}"/>
    <dgm:cxn modelId="{E7A8BE84-DA31-4245-82FE-CC30E724E137}" type="presParOf" srcId="{3D03E4F8-9FB0-4074-AA63-C21F5C6EDA27}" destId="{43BFFD0D-144F-4FDF-816D-2FCFBFA3FFAF}" srcOrd="0" destOrd="0" presId="urn:microsoft.com/office/officeart/2018/2/layout/IconVerticalSolidList"/>
    <dgm:cxn modelId="{3243280C-D54C-4C05-ABE7-9119D8F8C6ED}" type="presParOf" srcId="{43BFFD0D-144F-4FDF-816D-2FCFBFA3FFAF}" destId="{A1F4E573-A2D0-4CA9-83C3-B8262633D64E}" srcOrd="0" destOrd="0" presId="urn:microsoft.com/office/officeart/2018/2/layout/IconVerticalSolidList"/>
    <dgm:cxn modelId="{E8DBE121-B0C8-4003-88E7-A09FB41EA4E3}" type="presParOf" srcId="{43BFFD0D-144F-4FDF-816D-2FCFBFA3FFAF}" destId="{86074323-6FBC-4499-8BED-853E4A208DBD}" srcOrd="1" destOrd="0" presId="urn:microsoft.com/office/officeart/2018/2/layout/IconVerticalSolidList"/>
    <dgm:cxn modelId="{6BAA4821-DB48-4A72-AA8E-5DE2AD252D51}" type="presParOf" srcId="{43BFFD0D-144F-4FDF-816D-2FCFBFA3FFAF}" destId="{7E6E8AB0-8188-4555-97AD-8EDBFE142ACD}" srcOrd="2" destOrd="0" presId="urn:microsoft.com/office/officeart/2018/2/layout/IconVerticalSolidList"/>
    <dgm:cxn modelId="{29EBA589-C561-43A6-A2DA-E1CEF877FB8B}" type="presParOf" srcId="{43BFFD0D-144F-4FDF-816D-2FCFBFA3FFAF}" destId="{3A507AD3-1036-48D6-A67B-F02B0A43DDAE}" srcOrd="3" destOrd="0" presId="urn:microsoft.com/office/officeart/2018/2/layout/IconVerticalSolidList"/>
    <dgm:cxn modelId="{8E803AA6-034E-4513-A0F2-E19B4DA4498E}" type="presParOf" srcId="{3D03E4F8-9FB0-4074-AA63-C21F5C6EDA27}" destId="{F9C2D1EF-8009-42BA-98E3-0D82248B71A2}" srcOrd="1" destOrd="0" presId="urn:microsoft.com/office/officeart/2018/2/layout/IconVerticalSolidList"/>
    <dgm:cxn modelId="{8D15286C-BBE0-4B0E-BA0D-E6F27605CA53}" type="presParOf" srcId="{3D03E4F8-9FB0-4074-AA63-C21F5C6EDA27}" destId="{73C1C963-9392-41B2-8BA4-6F6E87E293B6}" srcOrd="2" destOrd="0" presId="urn:microsoft.com/office/officeart/2018/2/layout/IconVerticalSolidList"/>
    <dgm:cxn modelId="{ABE4CE21-7C17-4A6D-A202-43473B673924}" type="presParOf" srcId="{73C1C963-9392-41B2-8BA4-6F6E87E293B6}" destId="{39BC870A-73F2-4D42-8A02-7C85384AFA60}" srcOrd="0" destOrd="0" presId="urn:microsoft.com/office/officeart/2018/2/layout/IconVerticalSolidList"/>
    <dgm:cxn modelId="{2EE6C9A1-E9D5-4D55-A60F-70C4C008FF3F}" type="presParOf" srcId="{73C1C963-9392-41B2-8BA4-6F6E87E293B6}" destId="{A4A55753-CADD-4494-8726-18E470B7E976}" srcOrd="1" destOrd="0" presId="urn:microsoft.com/office/officeart/2018/2/layout/IconVerticalSolidList"/>
    <dgm:cxn modelId="{F12CB72D-9A75-440F-9499-758DDB94ADAE}" type="presParOf" srcId="{73C1C963-9392-41B2-8BA4-6F6E87E293B6}" destId="{D783B031-3BC9-47C8-8C3B-B6871AA7A8BA}" srcOrd="2" destOrd="0" presId="urn:microsoft.com/office/officeart/2018/2/layout/IconVerticalSolidList"/>
    <dgm:cxn modelId="{6EC2A0CE-DDE7-47D5-9FC7-DF9FB04BA196}" type="presParOf" srcId="{73C1C963-9392-41B2-8BA4-6F6E87E293B6}" destId="{A70D2BE4-2598-461C-8F49-52136DB79D66}" srcOrd="3" destOrd="0" presId="urn:microsoft.com/office/officeart/2018/2/layout/IconVerticalSolidList"/>
    <dgm:cxn modelId="{F6305981-F665-498B-B84B-C644055FF9B2}" type="presParOf" srcId="{3D03E4F8-9FB0-4074-AA63-C21F5C6EDA27}" destId="{07CCF9E8-8912-48A4-AB22-9794537C11DB}" srcOrd="3" destOrd="0" presId="urn:microsoft.com/office/officeart/2018/2/layout/IconVerticalSolidList"/>
    <dgm:cxn modelId="{57E341FE-E608-425C-B588-C59FC158E7D7}" type="presParOf" srcId="{3D03E4F8-9FB0-4074-AA63-C21F5C6EDA27}" destId="{9AFAA0DA-7A6B-48B5-A7FE-EEC4745B3AAF}" srcOrd="4" destOrd="0" presId="urn:microsoft.com/office/officeart/2018/2/layout/IconVerticalSolidList"/>
    <dgm:cxn modelId="{5DA60898-512A-465D-95FA-16F3CFB05D38}" type="presParOf" srcId="{9AFAA0DA-7A6B-48B5-A7FE-EEC4745B3AAF}" destId="{D9FF6D5A-48CA-4329-8B12-764759342E35}" srcOrd="0" destOrd="0" presId="urn:microsoft.com/office/officeart/2018/2/layout/IconVerticalSolidList"/>
    <dgm:cxn modelId="{112B95B4-F427-4C89-A189-6C681714E02A}" type="presParOf" srcId="{9AFAA0DA-7A6B-48B5-A7FE-EEC4745B3AAF}" destId="{54CD61B3-03BE-43E9-8C97-A3E2AE93B6DE}" srcOrd="1" destOrd="0" presId="urn:microsoft.com/office/officeart/2018/2/layout/IconVerticalSolidList"/>
    <dgm:cxn modelId="{3476DCF6-544D-487B-9228-B8C107A819EC}" type="presParOf" srcId="{9AFAA0DA-7A6B-48B5-A7FE-EEC4745B3AAF}" destId="{68386D04-66A7-4E19-BB07-A86B108883BC}" srcOrd="2" destOrd="0" presId="urn:microsoft.com/office/officeart/2018/2/layout/IconVerticalSolidList"/>
    <dgm:cxn modelId="{B580AABB-64F1-4B48-84C0-FECF397628B5}" type="presParOf" srcId="{9AFAA0DA-7A6B-48B5-A7FE-EEC4745B3AAF}" destId="{49031CA2-0520-487F-BA34-B08FDF445495}" srcOrd="3" destOrd="0" presId="urn:microsoft.com/office/officeart/2018/2/layout/IconVerticalSolidList"/>
    <dgm:cxn modelId="{853F7F83-C6EF-443D-89D1-0426129A35D7}" type="presParOf" srcId="{3D03E4F8-9FB0-4074-AA63-C21F5C6EDA27}" destId="{069C8A70-C601-4F59-B419-755F16E20874}" srcOrd="5" destOrd="0" presId="urn:microsoft.com/office/officeart/2018/2/layout/IconVerticalSolidList"/>
    <dgm:cxn modelId="{CE50C0BA-5A8D-4731-9EFF-57930CB2ECCB}" type="presParOf" srcId="{3D03E4F8-9FB0-4074-AA63-C21F5C6EDA27}" destId="{9CFC693E-877E-414B-8F9B-80248119409B}" srcOrd="6" destOrd="0" presId="urn:microsoft.com/office/officeart/2018/2/layout/IconVerticalSolidList"/>
    <dgm:cxn modelId="{C60C1859-CF3F-4DAD-B276-E1048084E0E8}" type="presParOf" srcId="{9CFC693E-877E-414B-8F9B-80248119409B}" destId="{208DBE5F-81FD-41B4-BE9D-3966B00F2F3B}" srcOrd="0" destOrd="0" presId="urn:microsoft.com/office/officeart/2018/2/layout/IconVerticalSolidList"/>
    <dgm:cxn modelId="{DB51296F-EA35-4C81-BAB2-FE8873DCFE81}" type="presParOf" srcId="{9CFC693E-877E-414B-8F9B-80248119409B}" destId="{C6583AF7-B995-45C1-8FE7-B70601F1B29E}" srcOrd="1" destOrd="0" presId="urn:microsoft.com/office/officeart/2018/2/layout/IconVerticalSolidList"/>
    <dgm:cxn modelId="{46362344-AA1F-4694-97A1-7BA20F2244A4}" type="presParOf" srcId="{9CFC693E-877E-414B-8F9B-80248119409B}" destId="{859BA244-8D4D-4E4A-9352-9A7F3FC51C20}" srcOrd="2" destOrd="0" presId="urn:microsoft.com/office/officeart/2018/2/layout/IconVerticalSolidList"/>
    <dgm:cxn modelId="{FFB1A0AF-471C-4206-B6B2-61668130B89E}" type="presParOf" srcId="{9CFC693E-877E-414B-8F9B-80248119409B}" destId="{910AEF3A-3C48-46EB-94F7-24640E86AD76}" srcOrd="3" destOrd="0" presId="urn:microsoft.com/office/officeart/2018/2/layout/IconVerticalSolidList"/>
    <dgm:cxn modelId="{A1F2C5DF-C015-4DF4-9060-89894C9A2469}" type="presParOf" srcId="{3D03E4F8-9FB0-4074-AA63-C21F5C6EDA27}" destId="{70CA29A3-AFDD-4ECB-B3C1-744C0300886D}" srcOrd="7" destOrd="0" presId="urn:microsoft.com/office/officeart/2018/2/layout/IconVerticalSolidList"/>
    <dgm:cxn modelId="{AC2826C6-662F-40C2-992B-81587DE98427}" type="presParOf" srcId="{3D03E4F8-9FB0-4074-AA63-C21F5C6EDA27}" destId="{7D02FBFC-9870-4BC6-9EB8-C3E3D316D95D}" srcOrd="8" destOrd="0" presId="urn:microsoft.com/office/officeart/2018/2/layout/IconVerticalSolidList"/>
    <dgm:cxn modelId="{0314A7B2-45AA-4C47-8166-111750918596}" type="presParOf" srcId="{7D02FBFC-9870-4BC6-9EB8-C3E3D316D95D}" destId="{8E9035EB-D54A-4B62-B7F6-F862E1C16001}" srcOrd="0" destOrd="0" presId="urn:microsoft.com/office/officeart/2018/2/layout/IconVerticalSolidList"/>
    <dgm:cxn modelId="{B5E5F3A0-A020-46C8-A71E-CF4C64B2C427}" type="presParOf" srcId="{7D02FBFC-9870-4BC6-9EB8-C3E3D316D95D}" destId="{A8740DCA-268E-4BF2-990F-D336DCAB4ECA}" srcOrd="1" destOrd="0" presId="urn:microsoft.com/office/officeart/2018/2/layout/IconVerticalSolidList"/>
    <dgm:cxn modelId="{0CC6A921-CE51-4D2F-BEF9-DA12C4ECE3A0}" type="presParOf" srcId="{7D02FBFC-9870-4BC6-9EB8-C3E3D316D95D}" destId="{A62C85A0-9B1C-4E42-861F-6EEC10C3BBF0}" srcOrd="2" destOrd="0" presId="urn:microsoft.com/office/officeart/2018/2/layout/IconVerticalSolidList"/>
    <dgm:cxn modelId="{8D0492BE-7C43-4D63-ABD8-CE36ED391CF2}" type="presParOf" srcId="{7D02FBFC-9870-4BC6-9EB8-C3E3D316D95D}" destId="{CD59129F-E4D9-475E-8AF7-4E366B38C5B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50B820-BD96-4C2F-BBB4-329DC201D11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738A216-CC3D-42F5-95DE-926567B59666}">
      <dgm:prSet/>
      <dgm:spPr/>
      <dgm:t>
        <a:bodyPr/>
        <a:lstStyle/>
        <a:p>
          <a:r>
            <a:rPr lang="en-US"/>
            <a:t>Position the camera lens in front of a package’s shipping details and turn on Google Lens. </a:t>
          </a:r>
        </a:p>
      </dgm:t>
    </dgm:pt>
    <dgm:pt modelId="{E83AA29B-37F6-4921-97D7-36549EC9E689}" type="parTrans" cxnId="{C4F32174-65CA-4C15-923C-CFF6F6D8987F}">
      <dgm:prSet/>
      <dgm:spPr/>
      <dgm:t>
        <a:bodyPr/>
        <a:lstStyle/>
        <a:p>
          <a:endParaRPr lang="en-US"/>
        </a:p>
      </dgm:t>
    </dgm:pt>
    <dgm:pt modelId="{25865658-3BB9-4633-91A3-DA030ACD7429}" type="sibTrans" cxnId="{C4F32174-65CA-4C15-923C-CFF6F6D8987F}">
      <dgm:prSet/>
      <dgm:spPr/>
      <dgm:t>
        <a:bodyPr/>
        <a:lstStyle/>
        <a:p>
          <a:endParaRPr lang="en-US"/>
        </a:p>
      </dgm:t>
    </dgm:pt>
    <dgm:pt modelId="{CDFCB143-0CF6-4A1A-B4FF-3B1C7E50F412}">
      <dgm:prSet/>
      <dgm:spPr/>
      <dgm:t>
        <a:bodyPr/>
        <a:lstStyle/>
        <a:p>
          <a:r>
            <a:rPr lang="en-US"/>
            <a:t>Wait until the details are highlighted, and then click on the dot that appears onscreen. You can simply scan a USPS, UPS or FEDEX receipt with Google lens, and it automatically shows the URL for the tracking page, so you can just tap on it and get tracking information about your package without having to go through the trouble of actually looking for the website, and then typing in your tracking number.</a:t>
          </a:r>
        </a:p>
      </dgm:t>
    </dgm:pt>
    <dgm:pt modelId="{4A96F2A1-2B62-4D46-ABEB-71EFFFCABEB3}" type="parTrans" cxnId="{ECDEDD0B-F5B5-459B-943D-CA7C5F6E9F42}">
      <dgm:prSet/>
      <dgm:spPr/>
      <dgm:t>
        <a:bodyPr/>
        <a:lstStyle/>
        <a:p>
          <a:endParaRPr lang="en-US"/>
        </a:p>
      </dgm:t>
    </dgm:pt>
    <dgm:pt modelId="{939F8279-0123-4F21-8081-8F0782FB951D}" type="sibTrans" cxnId="{ECDEDD0B-F5B5-459B-943D-CA7C5F6E9F42}">
      <dgm:prSet/>
      <dgm:spPr/>
      <dgm:t>
        <a:bodyPr/>
        <a:lstStyle/>
        <a:p>
          <a:endParaRPr lang="en-US"/>
        </a:p>
      </dgm:t>
    </dgm:pt>
    <dgm:pt modelId="{8D37A054-65E6-47C1-AD31-E3E1A090642E}" type="pres">
      <dgm:prSet presAssocID="{DD50B820-BD96-4C2F-BBB4-329DC201D11C}" presName="root" presStyleCnt="0">
        <dgm:presLayoutVars>
          <dgm:dir/>
          <dgm:resizeHandles val="exact"/>
        </dgm:presLayoutVars>
      </dgm:prSet>
      <dgm:spPr/>
    </dgm:pt>
    <dgm:pt modelId="{C7C0B2B2-3CE6-47C0-9FFC-8DD35D17AA3B}" type="pres">
      <dgm:prSet presAssocID="{7738A216-CC3D-42F5-95DE-926567B59666}" presName="compNode" presStyleCnt="0"/>
      <dgm:spPr/>
    </dgm:pt>
    <dgm:pt modelId="{3D7DD373-35C2-44A8-9033-FB4FBAEED44B}" type="pres">
      <dgm:prSet presAssocID="{7738A216-CC3D-42F5-95DE-926567B59666}" presName="bgRect" presStyleLbl="bgShp" presStyleIdx="0" presStyleCnt="2"/>
      <dgm:spPr/>
    </dgm:pt>
    <dgm:pt modelId="{6B1DE3D2-98F0-4F1C-AD00-85F04E3B230A}" type="pres">
      <dgm:prSet presAssocID="{7738A216-CC3D-42F5-95DE-926567B596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9A51A747-70A7-439C-8E9E-24CDF94293F1}" type="pres">
      <dgm:prSet presAssocID="{7738A216-CC3D-42F5-95DE-926567B59666}" presName="spaceRect" presStyleCnt="0"/>
      <dgm:spPr/>
    </dgm:pt>
    <dgm:pt modelId="{5BE29A9B-B939-48B3-84D5-4BE605E9948B}" type="pres">
      <dgm:prSet presAssocID="{7738A216-CC3D-42F5-95DE-926567B59666}" presName="parTx" presStyleLbl="revTx" presStyleIdx="0" presStyleCnt="2">
        <dgm:presLayoutVars>
          <dgm:chMax val="0"/>
          <dgm:chPref val="0"/>
        </dgm:presLayoutVars>
      </dgm:prSet>
      <dgm:spPr/>
    </dgm:pt>
    <dgm:pt modelId="{72983B8B-4E8C-4F15-88E1-D237B90A1D98}" type="pres">
      <dgm:prSet presAssocID="{25865658-3BB9-4633-91A3-DA030ACD7429}" presName="sibTrans" presStyleCnt="0"/>
      <dgm:spPr/>
    </dgm:pt>
    <dgm:pt modelId="{B06D60AE-AA36-4A15-BEC8-2BFAAA84271A}" type="pres">
      <dgm:prSet presAssocID="{CDFCB143-0CF6-4A1A-B4FF-3B1C7E50F412}" presName="compNode" presStyleCnt="0"/>
      <dgm:spPr/>
    </dgm:pt>
    <dgm:pt modelId="{7E052089-FC9A-451A-AF51-306588DDA89F}" type="pres">
      <dgm:prSet presAssocID="{CDFCB143-0CF6-4A1A-B4FF-3B1C7E50F412}" presName="bgRect" presStyleLbl="bgShp" presStyleIdx="1" presStyleCnt="2"/>
      <dgm:spPr/>
    </dgm:pt>
    <dgm:pt modelId="{651DA908-7273-4AE6-8DA7-200A3ADF7A53}" type="pres">
      <dgm:prSet presAssocID="{CDFCB143-0CF6-4A1A-B4FF-3B1C7E50F4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437E49E3-E756-418D-BE82-6F69231CFF4B}" type="pres">
      <dgm:prSet presAssocID="{CDFCB143-0CF6-4A1A-B4FF-3B1C7E50F412}" presName="spaceRect" presStyleCnt="0"/>
      <dgm:spPr/>
    </dgm:pt>
    <dgm:pt modelId="{161F96DF-2784-4025-ADBF-F669C27D7544}" type="pres">
      <dgm:prSet presAssocID="{CDFCB143-0CF6-4A1A-B4FF-3B1C7E50F412}" presName="parTx" presStyleLbl="revTx" presStyleIdx="1" presStyleCnt="2">
        <dgm:presLayoutVars>
          <dgm:chMax val="0"/>
          <dgm:chPref val="0"/>
        </dgm:presLayoutVars>
      </dgm:prSet>
      <dgm:spPr/>
    </dgm:pt>
  </dgm:ptLst>
  <dgm:cxnLst>
    <dgm:cxn modelId="{C01EE300-7614-494C-95BF-A6D0F160844B}" type="presOf" srcId="{CDFCB143-0CF6-4A1A-B4FF-3B1C7E50F412}" destId="{161F96DF-2784-4025-ADBF-F669C27D7544}" srcOrd="0" destOrd="0" presId="urn:microsoft.com/office/officeart/2018/2/layout/IconVerticalSolidList"/>
    <dgm:cxn modelId="{ECDEDD0B-F5B5-459B-943D-CA7C5F6E9F42}" srcId="{DD50B820-BD96-4C2F-BBB4-329DC201D11C}" destId="{CDFCB143-0CF6-4A1A-B4FF-3B1C7E50F412}" srcOrd="1" destOrd="0" parTransId="{4A96F2A1-2B62-4D46-ABEB-71EFFFCABEB3}" sibTransId="{939F8279-0123-4F21-8081-8F0782FB951D}"/>
    <dgm:cxn modelId="{B60E9444-94F1-4258-A16B-602468C5626E}" type="presOf" srcId="{DD50B820-BD96-4C2F-BBB4-329DC201D11C}" destId="{8D37A054-65E6-47C1-AD31-E3E1A090642E}" srcOrd="0" destOrd="0" presId="urn:microsoft.com/office/officeart/2018/2/layout/IconVerticalSolidList"/>
    <dgm:cxn modelId="{C4F32174-65CA-4C15-923C-CFF6F6D8987F}" srcId="{DD50B820-BD96-4C2F-BBB4-329DC201D11C}" destId="{7738A216-CC3D-42F5-95DE-926567B59666}" srcOrd="0" destOrd="0" parTransId="{E83AA29B-37F6-4921-97D7-36549EC9E689}" sibTransId="{25865658-3BB9-4633-91A3-DA030ACD7429}"/>
    <dgm:cxn modelId="{7EB917DC-9D02-438F-B899-B1D464E0B64C}" type="presOf" srcId="{7738A216-CC3D-42F5-95DE-926567B59666}" destId="{5BE29A9B-B939-48B3-84D5-4BE605E9948B}" srcOrd="0" destOrd="0" presId="urn:microsoft.com/office/officeart/2018/2/layout/IconVerticalSolidList"/>
    <dgm:cxn modelId="{10DEAF6C-F5FB-4BF3-822A-0CCDC1594411}" type="presParOf" srcId="{8D37A054-65E6-47C1-AD31-E3E1A090642E}" destId="{C7C0B2B2-3CE6-47C0-9FFC-8DD35D17AA3B}" srcOrd="0" destOrd="0" presId="urn:microsoft.com/office/officeart/2018/2/layout/IconVerticalSolidList"/>
    <dgm:cxn modelId="{45C475E0-874C-41D1-A250-81400E5A13A5}" type="presParOf" srcId="{C7C0B2B2-3CE6-47C0-9FFC-8DD35D17AA3B}" destId="{3D7DD373-35C2-44A8-9033-FB4FBAEED44B}" srcOrd="0" destOrd="0" presId="urn:microsoft.com/office/officeart/2018/2/layout/IconVerticalSolidList"/>
    <dgm:cxn modelId="{31683048-9A99-43EF-8DFB-E312176F9534}" type="presParOf" srcId="{C7C0B2B2-3CE6-47C0-9FFC-8DD35D17AA3B}" destId="{6B1DE3D2-98F0-4F1C-AD00-85F04E3B230A}" srcOrd="1" destOrd="0" presId="urn:microsoft.com/office/officeart/2018/2/layout/IconVerticalSolidList"/>
    <dgm:cxn modelId="{EE26D107-4903-4628-8E77-018299794901}" type="presParOf" srcId="{C7C0B2B2-3CE6-47C0-9FFC-8DD35D17AA3B}" destId="{9A51A747-70A7-439C-8E9E-24CDF94293F1}" srcOrd="2" destOrd="0" presId="urn:microsoft.com/office/officeart/2018/2/layout/IconVerticalSolidList"/>
    <dgm:cxn modelId="{A3E492CB-0B6B-4647-BE73-FB8882830CCB}" type="presParOf" srcId="{C7C0B2B2-3CE6-47C0-9FFC-8DD35D17AA3B}" destId="{5BE29A9B-B939-48B3-84D5-4BE605E9948B}" srcOrd="3" destOrd="0" presId="urn:microsoft.com/office/officeart/2018/2/layout/IconVerticalSolidList"/>
    <dgm:cxn modelId="{9EC3824D-DF51-47C5-B743-A70E3E6205B2}" type="presParOf" srcId="{8D37A054-65E6-47C1-AD31-E3E1A090642E}" destId="{72983B8B-4E8C-4F15-88E1-D237B90A1D98}" srcOrd="1" destOrd="0" presId="urn:microsoft.com/office/officeart/2018/2/layout/IconVerticalSolidList"/>
    <dgm:cxn modelId="{BBCCE860-98C7-48EC-9D13-884960DB4ACF}" type="presParOf" srcId="{8D37A054-65E6-47C1-AD31-E3E1A090642E}" destId="{B06D60AE-AA36-4A15-BEC8-2BFAAA84271A}" srcOrd="2" destOrd="0" presId="urn:microsoft.com/office/officeart/2018/2/layout/IconVerticalSolidList"/>
    <dgm:cxn modelId="{B5086919-724C-473C-A766-E930A210E569}" type="presParOf" srcId="{B06D60AE-AA36-4A15-BEC8-2BFAAA84271A}" destId="{7E052089-FC9A-451A-AF51-306588DDA89F}" srcOrd="0" destOrd="0" presId="urn:microsoft.com/office/officeart/2018/2/layout/IconVerticalSolidList"/>
    <dgm:cxn modelId="{F617B537-3D0A-43B1-B8E9-F55DD60729E5}" type="presParOf" srcId="{B06D60AE-AA36-4A15-BEC8-2BFAAA84271A}" destId="{651DA908-7273-4AE6-8DA7-200A3ADF7A53}" srcOrd="1" destOrd="0" presId="urn:microsoft.com/office/officeart/2018/2/layout/IconVerticalSolidList"/>
    <dgm:cxn modelId="{86033D2B-637A-4763-AE9A-F56EAE05346D}" type="presParOf" srcId="{B06D60AE-AA36-4A15-BEC8-2BFAAA84271A}" destId="{437E49E3-E756-418D-BE82-6F69231CFF4B}" srcOrd="2" destOrd="0" presId="urn:microsoft.com/office/officeart/2018/2/layout/IconVerticalSolidList"/>
    <dgm:cxn modelId="{6A12F9C3-A840-4E82-A8A8-2A32E66B2ED7}" type="presParOf" srcId="{B06D60AE-AA36-4A15-BEC8-2BFAAA84271A}" destId="{161F96DF-2784-4025-ADBF-F669C27D754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2014B1-5B9B-4D86-8AFE-486684FA721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822588-658F-4775-A87F-33FA0D843E18}">
      <dgm:prSet/>
      <dgm:spPr/>
      <dgm:t>
        <a:bodyPr/>
        <a:lstStyle/>
        <a:p>
          <a:r>
            <a:rPr lang="en-US"/>
            <a:t>Hold the business card in front of the camera lens and turn on Google Lens. </a:t>
          </a:r>
        </a:p>
      </dgm:t>
    </dgm:pt>
    <dgm:pt modelId="{E017772E-EBED-4FC2-80D9-1295C29F7AE8}" type="parTrans" cxnId="{D2C6D744-7637-4D42-B0CD-99B659E3263C}">
      <dgm:prSet/>
      <dgm:spPr/>
      <dgm:t>
        <a:bodyPr/>
        <a:lstStyle/>
        <a:p>
          <a:endParaRPr lang="en-US"/>
        </a:p>
      </dgm:t>
    </dgm:pt>
    <dgm:pt modelId="{EB081279-588B-401B-A9D0-0495C354D9E0}" type="sibTrans" cxnId="{D2C6D744-7637-4D42-B0CD-99B659E3263C}">
      <dgm:prSet/>
      <dgm:spPr/>
      <dgm:t>
        <a:bodyPr/>
        <a:lstStyle/>
        <a:p>
          <a:endParaRPr lang="en-US"/>
        </a:p>
      </dgm:t>
    </dgm:pt>
    <dgm:pt modelId="{B237BDD5-7886-4D1F-B070-2777E9B284E1}">
      <dgm:prSet/>
      <dgm:spPr/>
      <dgm:t>
        <a:bodyPr/>
        <a:lstStyle/>
        <a:p>
          <a:r>
            <a:rPr lang="en-US"/>
            <a:t>Wait until the writing on the card is highlighted, and then click on the onscreen dot. </a:t>
          </a:r>
        </a:p>
      </dgm:t>
    </dgm:pt>
    <dgm:pt modelId="{FB5BB3BF-B4DE-4E2A-B374-195E65C68CA6}" type="parTrans" cxnId="{38F30A34-8175-4CD6-8998-0D4707A509D1}">
      <dgm:prSet/>
      <dgm:spPr/>
      <dgm:t>
        <a:bodyPr/>
        <a:lstStyle/>
        <a:p>
          <a:endParaRPr lang="en-US"/>
        </a:p>
      </dgm:t>
    </dgm:pt>
    <dgm:pt modelId="{C377F531-D7D7-48BE-B6A5-3D0E7C43EF16}" type="sibTrans" cxnId="{38F30A34-8175-4CD6-8998-0D4707A509D1}">
      <dgm:prSet/>
      <dgm:spPr/>
      <dgm:t>
        <a:bodyPr/>
        <a:lstStyle/>
        <a:p>
          <a:endParaRPr lang="en-US"/>
        </a:p>
      </dgm:t>
    </dgm:pt>
    <dgm:pt modelId="{8C9EA920-4A88-492B-B44A-9E978F9F6AC0}">
      <dgm:prSet/>
      <dgm:spPr/>
      <dgm:t>
        <a:bodyPr/>
        <a:lstStyle/>
        <a:p>
          <a:r>
            <a:rPr lang="en-US"/>
            <a:t>The details of the card will appear at the bottom of the screen, with the option to go to the business’s website or save the details in your phone’s contact list. </a:t>
          </a:r>
        </a:p>
      </dgm:t>
    </dgm:pt>
    <dgm:pt modelId="{F90C7602-D106-427E-96E1-9E99F77E74E9}" type="parTrans" cxnId="{C80237F9-6936-402D-B831-397C85F62E83}">
      <dgm:prSet/>
      <dgm:spPr/>
      <dgm:t>
        <a:bodyPr/>
        <a:lstStyle/>
        <a:p>
          <a:endParaRPr lang="en-US"/>
        </a:p>
      </dgm:t>
    </dgm:pt>
    <dgm:pt modelId="{D722E920-E7C0-4239-912A-F9BC6CB57268}" type="sibTrans" cxnId="{C80237F9-6936-402D-B831-397C85F62E83}">
      <dgm:prSet/>
      <dgm:spPr/>
      <dgm:t>
        <a:bodyPr/>
        <a:lstStyle/>
        <a:p>
          <a:endParaRPr lang="en-US"/>
        </a:p>
      </dgm:t>
    </dgm:pt>
    <dgm:pt modelId="{31D138A3-A37F-44F4-A360-FB033284936B}">
      <dgm:prSet/>
      <dgm:spPr/>
      <dgm:t>
        <a:bodyPr/>
        <a:lstStyle/>
        <a:p>
          <a:r>
            <a:rPr lang="en-US"/>
            <a:t>You can even use Google Lens to get directions to a business by scanning their business card itself. It only works for business that are listed on the Google Maps. </a:t>
          </a:r>
        </a:p>
      </dgm:t>
    </dgm:pt>
    <dgm:pt modelId="{3FFC6642-FDA9-4132-94BE-CA5874CA9229}" type="parTrans" cxnId="{4A6D4F48-26E6-44E2-8193-AA7E79535334}">
      <dgm:prSet/>
      <dgm:spPr/>
      <dgm:t>
        <a:bodyPr/>
        <a:lstStyle/>
        <a:p>
          <a:endParaRPr lang="en-US"/>
        </a:p>
      </dgm:t>
    </dgm:pt>
    <dgm:pt modelId="{A41CAAD2-18A7-43B9-8AE7-CF30D598AAAD}" type="sibTrans" cxnId="{4A6D4F48-26E6-44E2-8193-AA7E79535334}">
      <dgm:prSet/>
      <dgm:spPr/>
      <dgm:t>
        <a:bodyPr/>
        <a:lstStyle/>
        <a:p>
          <a:endParaRPr lang="en-US"/>
        </a:p>
      </dgm:t>
    </dgm:pt>
    <dgm:pt modelId="{A99896F3-B60B-4183-8060-C0699D2DF4AE}" type="pres">
      <dgm:prSet presAssocID="{5D2014B1-5B9B-4D86-8AFE-486684FA721F}" presName="root" presStyleCnt="0">
        <dgm:presLayoutVars>
          <dgm:dir/>
          <dgm:resizeHandles val="exact"/>
        </dgm:presLayoutVars>
      </dgm:prSet>
      <dgm:spPr/>
    </dgm:pt>
    <dgm:pt modelId="{F5FB357B-7472-42F0-A556-05430AFEAEC9}" type="pres">
      <dgm:prSet presAssocID="{5D2014B1-5B9B-4D86-8AFE-486684FA721F}" presName="container" presStyleCnt="0">
        <dgm:presLayoutVars>
          <dgm:dir/>
          <dgm:resizeHandles val="exact"/>
        </dgm:presLayoutVars>
      </dgm:prSet>
      <dgm:spPr/>
    </dgm:pt>
    <dgm:pt modelId="{D665EC67-AFC4-42B5-9D56-8FFB78C2DDE2}" type="pres">
      <dgm:prSet presAssocID="{5F822588-658F-4775-A87F-33FA0D843E18}" presName="compNode" presStyleCnt="0"/>
      <dgm:spPr/>
    </dgm:pt>
    <dgm:pt modelId="{8D08C769-EA2C-4A8B-B48F-CAEDF98BAF4F}" type="pres">
      <dgm:prSet presAssocID="{5F822588-658F-4775-A87F-33FA0D843E18}" presName="iconBgRect" presStyleLbl="bgShp" presStyleIdx="0" presStyleCnt="4"/>
      <dgm:spPr/>
    </dgm:pt>
    <dgm:pt modelId="{6F8D1DD0-6895-4238-A4A9-D6378836924E}" type="pres">
      <dgm:prSet presAssocID="{5F822588-658F-4775-A87F-33FA0D843E1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A3649E9A-87A2-444D-8FE8-7B62DC409E78}" type="pres">
      <dgm:prSet presAssocID="{5F822588-658F-4775-A87F-33FA0D843E18}" presName="spaceRect" presStyleCnt="0"/>
      <dgm:spPr/>
    </dgm:pt>
    <dgm:pt modelId="{5DE84870-0F65-4352-BBE1-D277BD94A097}" type="pres">
      <dgm:prSet presAssocID="{5F822588-658F-4775-A87F-33FA0D843E18}" presName="textRect" presStyleLbl="revTx" presStyleIdx="0" presStyleCnt="4">
        <dgm:presLayoutVars>
          <dgm:chMax val="1"/>
          <dgm:chPref val="1"/>
        </dgm:presLayoutVars>
      </dgm:prSet>
      <dgm:spPr/>
    </dgm:pt>
    <dgm:pt modelId="{C79DF251-26A9-4D03-9097-9FCEB9861CCF}" type="pres">
      <dgm:prSet presAssocID="{EB081279-588B-401B-A9D0-0495C354D9E0}" presName="sibTrans" presStyleLbl="sibTrans2D1" presStyleIdx="0" presStyleCnt="0"/>
      <dgm:spPr/>
    </dgm:pt>
    <dgm:pt modelId="{9F009C60-0469-453F-9149-905B80FD21A5}" type="pres">
      <dgm:prSet presAssocID="{B237BDD5-7886-4D1F-B070-2777E9B284E1}" presName="compNode" presStyleCnt="0"/>
      <dgm:spPr/>
    </dgm:pt>
    <dgm:pt modelId="{0301D1ED-423C-4D45-924E-84A8AC0D711A}" type="pres">
      <dgm:prSet presAssocID="{B237BDD5-7886-4D1F-B070-2777E9B284E1}" presName="iconBgRect" presStyleLbl="bgShp" presStyleIdx="1" presStyleCnt="4"/>
      <dgm:spPr/>
    </dgm:pt>
    <dgm:pt modelId="{A2CFF5E6-F939-4C6A-B9CA-C75320D6D69E}" type="pres">
      <dgm:prSet presAssocID="{B237BDD5-7886-4D1F-B070-2777E9B284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745268C7-AF80-407D-B9A0-7417CB8EA293}" type="pres">
      <dgm:prSet presAssocID="{B237BDD5-7886-4D1F-B070-2777E9B284E1}" presName="spaceRect" presStyleCnt="0"/>
      <dgm:spPr/>
    </dgm:pt>
    <dgm:pt modelId="{A38162E0-F92F-4127-B097-06A31DAC09AA}" type="pres">
      <dgm:prSet presAssocID="{B237BDD5-7886-4D1F-B070-2777E9B284E1}" presName="textRect" presStyleLbl="revTx" presStyleIdx="1" presStyleCnt="4">
        <dgm:presLayoutVars>
          <dgm:chMax val="1"/>
          <dgm:chPref val="1"/>
        </dgm:presLayoutVars>
      </dgm:prSet>
      <dgm:spPr/>
    </dgm:pt>
    <dgm:pt modelId="{E37B3118-BADA-4ADD-A75C-A3EE9F2C21CD}" type="pres">
      <dgm:prSet presAssocID="{C377F531-D7D7-48BE-B6A5-3D0E7C43EF16}" presName="sibTrans" presStyleLbl="sibTrans2D1" presStyleIdx="0" presStyleCnt="0"/>
      <dgm:spPr/>
    </dgm:pt>
    <dgm:pt modelId="{A3E8B2A5-CA2E-4901-AD28-98A179824247}" type="pres">
      <dgm:prSet presAssocID="{8C9EA920-4A88-492B-B44A-9E978F9F6AC0}" presName="compNode" presStyleCnt="0"/>
      <dgm:spPr/>
    </dgm:pt>
    <dgm:pt modelId="{B80F372F-D26E-440B-8E64-DC52696E5E55}" type="pres">
      <dgm:prSet presAssocID="{8C9EA920-4A88-492B-B44A-9E978F9F6AC0}" presName="iconBgRect" presStyleLbl="bgShp" presStyleIdx="2" presStyleCnt="4"/>
      <dgm:spPr/>
    </dgm:pt>
    <dgm:pt modelId="{27FA3724-54FE-4D12-8622-6350744068D4}" type="pres">
      <dgm:prSet presAssocID="{8C9EA920-4A88-492B-B44A-9E978F9F6A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1FCA0B3C-9CA2-41DD-82E7-359D226890F8}" type="pres">
      <dgm:prSet presAssocID="{8C9EA920-4A88-492B-B44A-9E978F9F6AC0}" presName="spaceRect" presStyleCnt="0"/>
      <dgm:spPr/>
    </dgm:pt>
    <dgm:pt modelId="{447F501F-519D-4C9D-8A91-78B759A17D79}" type="pres">
      <dgm:prSet presAssocID="{8C9EA920-4A88-492B-B44A-9E978F9F6AC0}" presName="textRect" presStyleLbl="revTx" presStyleIdx="2" presStyleCnt="4">
        <dgm:presLayoutVars>
          <dgm:chMax val="1"/>
          <dgm:chPref val="1"/>
        </dgm:presLayoutVars>
      </dgm:prSet>
      <dgm:spPr/>
    </dgm:pt>
    <dgm:pt modelId="{CFDF3BF0-62DC-4905-B480-2352AB43A612}" type="pres">
      <dgm:prSet presAssocID="{D722E920-E7C0-4239-912A-F9BC6CB57268}" presName="sibTrans" presStyleLbl="sibTrans2D1" presStyleIdx="0" presStyleCnt="0"/>
      <dgm:spPr/>
    </dgm:pt>
    <dgm:pt modelId="{F789C00E-56EC-442B-949C-14516291F3C0}" type="pres">
      <dgm:prSet presAssocID="{31D138A3-A37F-44F4-A360-FB033284936B}" presName="compNode" presStyleCnt="0"/>
      <dgm:spPr/>
    </dgm:pt>
    <dgm:pt modelId="{97A638EB-DAF0-4C14-B601-6928B1ED0217}" type="pres">
      <dgm:prSet presAssocID="{31D138A3-A37F-44F4-A360-FB033284936B}" presName="iconBgRect" presStyleLbl="bgShp" presStyleIdx="3" presStyleCnt="4"/>
      <dgm:spPr/>
    </dgm:pt>
    <dgm:pt modelId="{9F36020B-9E7B-4770-8452-692A2303C55A}" type="pres">
      <dgm:prSet presAssocID="{31D138A3-A37F-44F4-A360-FB03328493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efcase"/>
        </a:ext>
      </dgm:extLst>
    </dgm:pt>
    <dgm:pt modelId="{C58D9763-7BB6-451D-BE6F-28ECEE93C743}" type="pres">
      <dgm:prSet presAssocID="{31D138A3-A37F-44F4-A360-FB033284936B}" presName="spaceRect" presStyleCnt="0"/>
      <dgm:spPr/>
    </dgm:pt>
    <dgm:pt modelId="{676F85F3-20AC-40BE-9E22-95C2543502D2}" type="pres">
      <dgm:prSet presAssocID="{31D138A3-A37F-44F4-A360-FB033284936B}" presName="textRect" presStyleLbl="revTx" presStyleIdx="3" presStyleCnt="4">
        <dgm:presLayoutVars>
          <dgm:chMax val="1"/>
          <dgm:chPref val="1"/>
        </dgm:presLayoutVars>
      </dgm:prSet>
      <dgm:spPr/>
    </dgm:pt>
  </dgm:ptLst>
  <dgm:cxnLst>
    <dgm:cxn modelId="{195FA30B-62FB-496B-AAA0-C5876A6E7FDB}" type="presOf" srcId="{31D138A3-A37F-44F4-A360-FB033284936B}" destId="{676F85F3-20AC-40BE-9E22-95C2543502D2}" srcOrd="0" destOrd="0" presId="urn:microsoft.com/office/officeart/2018/2/layout/IconCircleList"/>
    <dgm:cxn modelId="{38F30A34-8175-4CD6-8998-0D4707A509D1}" srcId="{5D2014B1-5B9B-4D86-8AFE-486684FA721F}" destId="{B237BDD5-7886-4D1F-B070-2777E9B284E1}" srcOrd="1" destOrd="0" parTransId="{FB5BB3BF-B4DE-4E2A-B374-195E65C68CA6}" sibTransId="{C377F531-D7D7-48BE-B6A5-3D0E7C43EF16}"/>
    <dgm:cxn modelId="{1949B93C-8374-40DC-99F5-4BAF521361C9}" type="presOf" srcId="{C377F531-D7D7-48BE-B6A5-3D0E7C43EF16}" destId="{E37B3118-BADA-4ADD-A75C-A3EE9F2C21CD}" srcOrd="0" destOrd="0" presId="urn:microsoft.com/office/officeart/2018/2/layout/IconCircleList"/>
    <dgm:cxn modelId="{D2C6D744-7637-4D42-B0CD-99B659E3263C}" srcId="{5D2014B1-5B9B-4D86-8AFE-486684FA721F}" destId="{5F822588-658F-4775-A87F-33FA0D843E18}" srcOrd="0" destOrd="0" parTransId="{E017772E-EBED-4FC2-80D9-1295C29F7AE8}" sibTransId="{EB081279-588B-401B-A9D0-0495C354D9E0}"/>
    <dgm:cxn modelId="{4A6D4F48-26E6-44E2-8193-AA7E79535334}" srcId="{5D2014B1-5B9B-4D86-8AFE-486684FA721F}" destId="{31D138A3-A37F-44F4-A360-FB033284936B}" srcOrd="3" destOrd="0" parTransId="{3FFC6642-FDA9-4132-94BE-CA5874CA9229}" sibTransId="{A41CAAD2-18A7-43B9-8AE7-CF30D598AAAD}"/>
    <dgm:cxn modelId="{441DB391-A852-4FC2-9144-536410607A9B}" type="presOf" srcId="{B237BDD5-7886-4D1F-B070-2777E9B284E1}" destId="{A38162E0-F92F-4127-B097-06A31DAC09AA}" srcOrd="0" destOrd="0" presId="urn:microsoft.com/office/officeart/2018/2/layout/IconCircleList"/>
    <dgm:cxn modelId="{3521E2A0-87B6-4570-A0B0-4458B5225E4D}" type="presOf" srcId="{5F822588-658F-4775-A87F-33FA0D843E18}" destId="{5DE84870-0F65-4352-BBE1-D277BD94A097}" srcOrd="0" destOrd="0" presId="urn:microsoft.com/office/officeart/2018/2/layout/IconCircleList"/>
    <dgm:cxn modelId="{71F824A1-1493-41F5-AE7C-5B67D418F482}" type="presOf" srcId="{5D2014B1-5B9B-4D86-8AFE-486684FA721F}" destId="{A99896F3-B60B-4183-8060-C0699D2DF4AE}" srcOrd="0" destOrd="0" presId="urn:microsoft.com/office/officeart/2018/2/layout/IconCircleList"/>
    <dgm:cxn modelId="{C6FAE9AE-10CD-419D-BB0B-F0B9AD1619F8}" type="presOf" srcId="{D722E920-E7C0-4239-912A-F9BC6CB57268}" destId="{CFDF3BF0-62DC-4905-B480-2352AB43A612}" srcOrd="0" destOrd="0" presId="urn:microsoft.com/office/officeart/2018/2/layout/IconCircleList"/>
    <dgm:cxn modelId="{0D690CE7-9C41-4901-B991-09B4CAA949AC}" type="presOf" srcId="{EB081279-588B-401B-A9D0-0495C354D9E0}" destId="{C79DF251-26A9-4D03-9097-9FCEB9861CCF}" srcOrd="0" destOrd="0" presId="urn:microsoft.com/office/officeart/2018/2/layout/IconCircleList"/>
    <dgm:cxn modelId="{B5B0D6E9-B2E9-4F00-ADEE-893B3CE2760D}" type="presOf" srcId="{8C9EA920-4A88-492B-B44A-9E978F9F6AC0}" destId="{447F501F-519D-4C9D-8A91-78B759A17D79}" srcOrd="0" destOrd="0" presId="urn:microsoft.com/office/officeart/2018/2/layout/IconCircleList"/>
    <dgm:cxn modelId="{C80237F9-6936-402D-B831-397C85F62E83}" srcId="{5D2014B1-5B9B-4D86-8AFE-486684FA721F}" destId="{8C9EA920-4A88-492B-B44A-9E978F9F6AC0}" srcOrd="2" destOrd="0" parTransId="{F90C7602-D106-427E-96E1-9E99F77E74E9}" sibTransId="{D722E920-E7C0-4239-912A-F9BC6CB57268}"/>
    <dgm:cxn modelId="{55FF37FA-F5F9-4551-A815-07104C1C1394}" type="presParOf" srcId="{A99896F3-B60B-4183-8060-C0699D2DF4AE}" destId="{F5FB357B-7472-42F0-A556-05430AFEAEC9}" srcOrd="0" destOrd="0" presId="urn:microsoft.com/office/officeart/2018/2/layout/IconCircleList"/>
    <dgm:cxn modelId="{6D74CBBC-2667-4409-8B96-8EB658C969F3}" type="presParOf" srcId="{F5FB357B-7472-42F0-A556-05430AFEAEC9}" destId="{D665EC67-AFC4-42B5-9D56-8FFB78C2DDE2}" srcOrd="0" destOrd="0" presId="urn:microsoft.com/office/officeart/2018/2/layout/IconCircleList"/>
    <dgm:cxn modelId="{6D1C3239-66A7-42D7-A286-53AEC99BED9A}" type="presParOf" srcId="{D665EC67-AFC4-42B5-9D56-8FFB78C2DDE2}" destId="{8D08C769-EA2C-4A8B-B48F-CAEDF98BAF4F}" srcOrd="0" destOrd="0" presId="urn:microsoft.com/office/officeart/2018/2/layout/IconCircleList"/>
    <dgm:cxn modelId="{6F6E5131-C9EB-4394-9E02-29353EA8D173}" type="presParOf" srcId="{D665EC67-AFC4-42B5-9D56-8FFB78C2DDE2}" destId="{6F8D1DD0-6895-4238-A4A9-D6378836924E}" srcOrd="1" destOrd="0" presId="urn:microsoft.com/office/officeart/2018/2/layout/IconCircleList"/>
    <dgm:cxn modelId="{B3DA82CD-505E-4BDA-B31D-8E46FB4A3EF2}" type="presParOf" srcId="{D665EC67-AFC4-42B5-9D56-8FFB78C2DDE2}" destId="{A3649E9A-87A2-444D-8FE8-7B62DC409E78}" srcOrd="2" destOrd="0" presId="urn:microsoft.com/office/officeart/2018/2/layout/IconCircleList"/>
    <dgm:cxn modelId="{0A458FF0-3774-4DC7-81CD-C34E0876C510}" type="presParOf" srcId="{D665EC67-AFC4-42B5-9D56-8FFB78C2DDE2}" destId="{5DE84870-0F65-4352-BBE1-D277BD94A097}" srcOrd="3" destOrd="0" presId="urn:microsoft.com/office/officeart/2018/2/layout/IconCircleList"/>
    <dgm:cxn modelId="{3B8E021E-B278-4C37-B7D7-81DBC43BA52A}" type="presParOf" srcId="{F5FB357B-7472-42F0-A556-05430AFEAEC9}" destId="{C79DF251-26A9-4D03-9097-9FCEB9861CCF}" srcOrd="1" destOrd="0" presId="urn:microsoft.com/office/officeart/2018/2/layout/IconCircleList"/>
    <dgm:cxn modelId="{E113F1DB-F645-40AD-97C9-D19ED8FE72F0}" type="presParOf" srcId="{F5FB357B-7472-42F0-A556-05430AFEAEC9}" destId="{9F009C60-0469-453F-9149-905B80FD21A5}" srcOrd="2" destOrd="0" presId="urn:microsoft.com/office/officeart/2018/2/layout/IconCircleList"/>
    <dgm:cxn modelId="{226090F9-734B-4219-98A7-C71C2A108FE1}" type="presParOf" srcId="{9F009C60-0469-453F-9149-905B80FD21A5}" destId="{0301D1ED-423C-4D45-924E-84A8AC0D711A}" srcOrd="0" destOrd="0" presId="urn:microsoft.com/office/officeart/2018/2/layout/IconCircleList"/>
    <dgm:cxn modelId="{6EC03526-8784-4BE8-95AD-7A45625390DA}" type="presParOf" srcId="{9F009C60-0469-453F-9149-905B80FD21A5}" destId="{A2CFF5E6-F939-4C6A-B9CA-C75320D6D69E}" srcOrd="1" destOrd="0" presId="urn:microsoft.com/office/officeart/2018/2/layout/IconCircleList"/>
    <dgm:cxn modelId="{A4A2FF74-9E5B-46C5-826B-C9CB66E5E086}" type="presParOf" srcId="{9F009C60-0469-453F-9149-905B80FD21A5}" destId="{745268C7-AF80-407D-B9A0-7417CB8EA293}" srcOrd="2" destOrd="0" presId="urn:microsoft.com/office/officeart/2018/2/layout/IconCircleList"/>
    <dgm:cxn modelId="{0F802A77-F173-479D-9460-CA0FCF270A89}" type="presParOf" srcId="{9F009C60-0469-453F-9149-905B80FD21A5}" destId="{A38162E0-F92F-4127-B097-06A31DAC09AA}" srcOrd="3" destOrd="0" presId="urn:microsoft.com/office/officeart/2018/2/layout/IconCircleList"/>
    <dgm:cxn modelId="{63D8BEE6-C3B1-4B0B-AA34-710810D7E248}" type="presParOf" srcId="{F5FB357B-7472-42F0-A556-05430AFEAEC9}" destId="{E37B3118-BADA-4ADD-A75C-A3EE9F2C21CD}" srcOrd="3" destOrd="0" presId="urn:microsoft.com/office/officeart/2018/2/layout/IconCircleList"/>
    <dgm:cxn modelId="{D12DC1FB-4970-4C7F-9470-AAA91364288C}" type="presParOf" srcId="{F5FB357B-7472-42F0-A556-05430AFEAEC9}" destId="{A3E8B2A5-CA2E-4901-AD28-98A179824247}" srcOrd="4" destOrd="0" presId="urn:microsoft.com/office/officeart/2018/2/layout/IconCircleList"/>
    <dgm:cxn modelId="{7F4C6FF9-3561-4A1B-93ED-84EA83111138}" type="presParOf" srcId="{A3E8B2A5-CA2E-4901-AD28-98A179824247}" destId="{B80F372F-D26E-440B-8E64-DC52696E5E55}" srcOrd="0" destOrd="0" presId="urn:microsoft.com/office/officeart/2018/2/layout/IconCircleList"/>
    <dgm:cxn modelId="{EBDA56F8-25EB-4968-8C4A-715FA97C0F1A}" type="presParOf" srcId="{A3E8B2A5-CA2E-4901-AD28-98A179824247}" destId="{27FA3724-54FE-4D12-8622-6350744068D4}" srcOrd="1" destOrd="0" presId="urn:microsoft.com/office/officeart/2018/2/layout/IconCircleList"/>
    <dgm:cxn modelId="{1F315BBE-8CDF-4D7C-9629-820EEB9A98FE}" type="presParOf" srcId="{A3E8B2A5-CA2E-4901-AD28-98A179824247}" destId="{1FCA0B3C-9CA2-41DD-82E7-359D226890F8}" srcOrd="2" destOrd="0" presId="urn:microsoft.com/office/officeart/2018/2/layout/IconCircleList"/>
    <dgm:cxn modelId="{3925701A-EC8C-42BE-8AC8-51246C235B81}" type="presParOf" srcId="{A3E8B2A5-CA2E-4901-AD28-98A179824247}" destId="{447F501F-519D-4C9D-8A91-78B759A17D79}" srcOrd="3" destOrd="0" presId="urn:microsoft.com/office/officeart/2018/2/layout/IconCircleList"/>
    <dgm:cxn modelId="{F4BB2930-68EB-4DE6-AA38-995A2186655E}" type="presParOf" srcId="{F5FB357B-7472-42F0-A556-05430AFEAEC9}" destId="{CFDF3BF0-62DC-4905-B480-2352AB43A612}" srcOrd="5" destOrd="0" presId="urn:microsoft.com/office/officeart/2018/2/layout/IconCircleList"/>
    <dgm:cxn modelId="{0FAF6334-DA2A-4F82-9FAA-BA2F4452F122}" type="presParOf" srcId="{F5FB357B-7472-42F0-A556-05430AFEAEC9}" destId="{F789C00E-56EC-442B-949C-14516291F3C0}" srcOrd="6" destOrd="0" presId="urn:microsoft.com/office/officeart/2018/2/layout/IconCircleList"/>
    <dgm:cxn modelId="{7266B972-0F31-4F54-A397-25C207C46068}" type="presParOf" srcId="{F789C00E-56EC-442B-949C-14516291F3C0}" destId="{97A638EB-DAF0-4C14-B601-6928B1ED0217}" srcOrd="0" destOrd="0" presId="urn:microsoft.com/office/officeart/2018/2/layout/IconCircleList"/>
    <dgm:cxn modelId="{04EE4126-67A5-4811-BD86-156C9DD7F18D}" type="presParOf" srcId="{F789C00E-56EC-442B-949C-14516291F3C0}" destId="{9F36020B-9E7B-4770-8452-692A2303C55A}" srcOrd="1" destOrd="0" presId="urn:microsoft.com/office/officeart/2018/2/layout/IconCircleList"/>
    <dgm:cxn modelId="{EFE797E6-3A10-4939-B388-4D4F0F39B61C}" type="presParOf" srcId="{F789C00E-56EC-442B-949C-14516291F3C0}" destId="{C58D9763-7BB6-451D-BE6F-28ECEE93C743}" srcOrd="2" destOrd="0" presId="urn:microsoft.com/office/officeart/2018/2/layout/IconCircleList"/>
    <dgm:cxn modelId="{F5BF5469-4C3F-443A-82CA-DE553939B4D7}" type="presParOf" srcId="{F789C00E-56EC-442B-949C-14516291F3C0}" destId="{676F85F3-20AC-40BE-9E22-95C2543502D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AA98E4-7C97-46B3-80DF-81F96835250E}" type="doc">
      <dgm:prSet loTypeId="urn:microsoft.com/office/officeart/2018/5/layout/IconCircleLabelList" loCatId="icon" qsTypeId="urn:microsoft.com/office/officeart/2005/8/quickstyle/simple1" qsCatId="simple" csTypeId="urn:microsoft.com/office/officeart/2005/8/colors/colorful4" csCatId="colorful" phldr="1"/>
      <dgm:spPr/>
      <dgm:t>
        <a:bodyPr/>
        <a:lstStyle/>
        <a:p>
          <a:endParaRPr lang="en-US"/>
        </a:p>
      </dgm:t>
    </dgm:pt>
    <dgm:pt modelId="{13E8F6CE-A89E-41A5-9516-89F910AAD046}">
      <dgm:prSet/>
      <dgm:spPr/>
      <dgm:t>
        <a:bodyPr/>
        <a:lstStyle/>
        <a:p>
          <a:pPr>
            <a:lnSpc>
              <a:spcPct val="100000"/>
            </a:lnSpc>
            <a:defRPr cap="all"/>
          </a:pPr>
          <a:r>
            <a:rPr lang="en-US" dirty="0"/>
            <a:t>Google Lens is also pretty good at detecting flowers, animals, famous paintings, and a lot of other stuff like landmarks. </a:t>
          </a:r>
        </a:p>
      </dgm:t>
    </dgm:pt>
    <dgm:pt modelId="{D496BF30-476C-4ECF-858E-6AC78D30D2E0}" type="parTrans" cxnId="{2740A385-C1CE-4448-AE13-C52ECFD8FFC9}">
      <dgm:prSet/>
      <dgm:spPr/>
      <dgm:t>
        <a:bodyPr/>
        <a:lstStyle/>
        <a:p>
          <a:endParaRPr lang="en-US"/>
        </a:p>
      </dgm:t>
    </dgm:pt>
    <dgm:pt modelId="{D5A5D78C-7D24-4B38-897B-EE8880EB0810}" type="sibTrans" cxnId="{2740A385-C1CE-4448-AE13-C52ECFD8FFC9}">
      <dgm:prSet/>
      <dgm:spPr/>
      <dgm:t>
        <a:bodyPr/>
        <a:lstStyle/>
        <a:p>
          <a:endParaRPr lang="en-US"/>
        </a:p>
      </dgm:t>
    </dgm:pt>
    <dgm:pt modelId="{9D08BDA2-15CC-4710-8266-CF6108F182C0}">
      <dgm:prSet/>
      <dgm:spPr/>
      <dgm:t>
        <a:bodyPr/>
        <a:lstStyle/>
        <a:p>
          <a:pPr>
            <a:lnSpc>
              <a:spcPct val="100000"/>
            </a:lnSpc>
            <a:defRPr cap="all"/>
          </a:pPr>
          <a:r>
            <a:rPr lang="en-US"/>
            <a:t>So, next time you’re out on a walk and you come across an unknown flower, try using Google Lens to figure out what it is. </a:t>
          </a:r>
        </a:p>
      </dgm:t>
    </dgm:pt>
    <dgm:pt modelId="{761406B4-A036-45F7-945D-26061543357C}" type="parTrans" cxnId="{28C2176E-3C0D-4F52-AF7C-5D71FA74ECAB}">
      <dgm:prSet/>
      <dgm:spPr/>
      <dgm:t>
        <a:bodyPr/>
        <a:lstStyle/>
        <a:p>
          <a:endParaRPr lang="en-US"/>
        </a:p>
      </dgm:t>
    </dgm:pt>
    <dgm:pt modelId="{73A33F71-13A8-4ECB-B9DE-7B5BAD1CF1CA}" type="sibTrans" cxnId="{28C2176E-3C0D-4F52-AF7C-5D71FA74ECAB}">
      <dgm:prSet/>
      <dgm:spPr/>
      <dgm:t>
        <a:bodyPr/>
        <a:lstStyle/>
        <a:p>
          <a:endParaRPr lang="en-US"/>
        </a:p>
      </dgm:t>
    </dgm:pt>
    <dgm:pt modelId="{CD0CBA76-A428-49DC-ACF5-317FA4889BF3}">
      <dgm:prSet/>
      <dgm:spPr/>
      <dgm:t>
        <a:bodyPr/>
        <a:lstStyle/>
        <a:p>
          <a:pPr>
            <a:lnSpc>
              <a:spcPct val="100000"/>
            </a:lnSpc>
            <a:defRPr cap="all"/>
          </a:pPr>
          <a:r>
            <a:rPr lang="en-US"/>
            <a:t>You can simply point your camera at the flower, point your camera at the flower, animal (or object) to find what it is. </a:t>
          </a:r>
        </a:p>
      </dgm:t>
    </dgm:pt>
    <dgm:pt modelId="{DDDB9752-ECD7-45E6-B8C7-489B913F9A1C}" type="parTrans" cxnId="{4C9C6014-E854-499A-97AE-6F8204D5D456}">
      <dgm:prSet/>
      <dgm:spPr/>
      <dgm:t>
        <a:bodyPr/>
        <a:lstStyle/>
        <a:p>
          <a:endParaRPr lang="en-US"/>
        </a:p>
      </dgm:t>
    </dgm:pt>
    <dgm:pt modelId="{C411185D-4943-4E65-AEDA-5A4F7136A9F3}" type="sibTrans" cxnId="{4C9C6014-E854-499A-97AE-6F8204D5D456}">
      <dgm:prSet/>
      <dgm:spPr/>
      <dgm:t>
        <a:bodyPr/>
        <a:lstStyle/>
        <a:p>
          <a:endParaRPr lang="en-US"/>
        </a:p>
      </dgm:t>
    </dgm:pt>
    <dgm:pt modelId="{ABF7DECA-121B-4DFA-8216-BC4D0391E1C5}">
      <dgm:prSet/>
      <dgm:spPr/>
      <dgm:t>
        <a:bodyPr/>
        <a:lstStyle/>
        <a:p>
          <a:pPr>
            <a:lnSpc>
              <a:spcPct val="100000"/>
            </a:lnSpc>
            <a:defRPr cap="all"/>
          </a:pPr>
          <a:r>
            <a:rPr lang="en-US"/>
            <a:t>If that doesn’t work (sometimes it doesn’t), I find it easier to just click a picture of it and use the Google Lens feature inside Google Photos. </a:t>
          </a:r>
        </a:p>
      </dgm:t>
    </dgm:pt>
    <dgm:pt modelId="{B7360CAC-14A4-4F0B-A82A-3D407B024132}" type="parTrans" cxnId="{F9B55BC1-3592-473E-8DF7-D53C4D2A75C4}">
      <dgm:prSet/>
      <dgm:spPr/>
      <dgm:t>
        <a:bodyPr/>
        <a:lstStyle/>
        <a:p>
          <a:endParaRPr lang="en-US"/>
        </a:p>
      </dgm:t>
    </dgm:pt>
    <dgm:pt modelId="{DA953B29-A96A-4BFB-BB69-37B0BE01DF91}" type="sibTrans" cxnId="{F9B55BC1-3592-473E-8DF7-D53C4D2A75C4}">
      <dgm:prSet/>
      <dgm:spPr/>
      <dgm:t>
        <a:bodyPr/>
        <a:lstStyle/>
        <a:p>
          <a:endParaRPr lang="en-US"/>
        </a:p>
      </dgm:t>
    </dgm:pt>
    <dgm:pt modelId="{F910A827-DB73-4145-9862-BAFD846BC619}" type="pres">
      <dgm:prSet presAssocID="{1CAA98E4-7C97-46B3-80DF-81F96835250E}" presName="root" presStyleCnt="0">
        <dgm:presLayoutVars>
          <dgm:dir/>
          <dgm:resizeHandles val="exact"/>
        </dgm:presLayoutVars>
      </dgm:prSet>
      <dgm:spPr/>
    </dgm:pt>
    <dgm:pt modelId="{B9EA8AA6-AC60-439A-BF25-1941E3E49458}" type="pres">
      <dgm:prSet presAssocID="{13E8F6CE-A89E-41A5-9516-89F910AAD046}" presName="compNode" presStyleCnt="0"/>
      <dgm:spPr/>
    </dgm:pt>
    <dgm:pt modelId="{A8C48BB9-4E45-4061-AE28-17468CD547DA}" type="pres">
      <dgm:prSet presAssocID="{13E8F6CE-A89E-41A5-9516-89F910AAD046}" presName="iconBgRect" presStyleLbl="bgShp" presStyleIdx="0" presStyleCnt="4"/>
      <dgm:spPr/>
    </dgm:pt>
    <dgm:pt modelId="{46E8C116-65EA-4F5C-B193-1DA4C4DBF4A3}" type="pres">
      <dgm:prSet presAssocID="{13E8F6CE-A89E-41A5-9516-89F910AAD04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acock"/>
        </a:ext>
      </dgm:extLst>
    </dgm:pt>
    <dgm:pt modelId="{B986DEC4-83A9-4D66-874B-08BF7BF24DF7}" type="pres">
      <dgm:prSet presAssocID="{13E8F6CE-A89E-41A5-9516-89F910AAD046}" presName="spaceRect" presStyleCnt="0"/>
      <dgm:spPr/>
    </dgm:pt>
    <dgm:pt modelId="{74168940-926E-4C75-B799-1BD3C044B852}" type="pres">
      <dgm:prSet presAssocID="{13E8F6CE-A89E-41A5-9516-89F910AAD046}" presName="textRect" presStyleLbl="revTx" presStyleIdx="0" presStyleCnt="4">
        <dgm:presLayoutVars>
          <dgm:chMax val="1"/>
          <dgm:chPref val="1"/>
        </dgm:presLayoutVars>
      </dgm:prSet>
      <dgm:spPr/>
    </dgm:pt>
    <dgm:pt modelId="{9BC986E9-541B-49D5-A5D3-D03099F081FE}" type="pres">
      <dgm:prSet presAssocID="{D5A5D78C-7D24-4B38-897B-EE8880EB0810}" presName="sibTrans" presStyleCnt="0"/>
      <dgm:spPr/>
    </dgm:pt>
    <dgm:pt modelId="{8CBF3C84-6702-4E54-99EE-F453B3F3BE30}" type="pres">
      <dgm:prSet presAssocID="{9D08BDA2-15CC-4710-8266-CF6108F182C0}" presName="compNode" presStyleCnt="0"/>
      <dgm:spPr/>
    </dgm:pt>
    <dgm:pt modelId="{F284D26F-99F2-4FBA-B781-C835F059370F}" type="pres">
      <dgm:prSet presAssocID="{9D08BDA2-15CC-4710-8266-CF6108F182C0}" presName="iconBgRect" presStyleLbl="bgShp" presStyleIdx="1" presStyleCnt="4"/>
      <dgm:spPr/>
    </dgm:pt>
    <dgm:pt modelId="{E6D0697E-5BAB-4FD4-991F-4156D890933D}" type="pres">
      <dgm:prSet presAssocID="{9D08BDA2-15CC-4710-8266-CF6108F182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nfluencer"/>
        </a:ext>
      </dgm:extLst>
    </dgm:pt>
    <dgm:pt modelId="{8E10A2A5-660F-4176-9EB2-16D3EE316EC2}" type="pres">
      <dgm:prSet presAssocID="{9D08BDA2-15CC-4710-8266-CF6108F182C0}" presName="spaceRect" presStyleCnt="0"/>
      <dgm:spPr/>
    </dgm:pt>
    <dgm:pt modelId="{30B67B5A-1C02-4A51-9E63-97B785F9EB97}" type="pres">
      <dgm:prSet presAssocID="{9D08BDA2-15CC-4710-8266-CF6108F182C0}" presName="textRect" presStyleLbl="revTx" presStyleIdx="1" presStyleCnt="4">
        <dgm:presLayoutVars>
          <dgm:chMax val="1"/>
          <dgm:chPref val="1"/>
        </dgm:presLayoutVars>
      </dgm:prSet>
      <dgm:spPr/>
    </dgm:pt>
    <dgm:pt modelId="{518D9EB3-773F-4787-9F3B-CF9A98A0CEBB}" type="pres">
      <dgm:prSet presAssocID="{73A33F71-13A8-4ECB-B9DE-7B5BAD1CF1CA}" presName="sibTrans" presStyleCnt="0"/>
      <dgm:spPr/>
    </dgm:pt>
    <dgm:pt modelId="{72C5C5AF-3141-4624-A2F1-6E949DB01211}" type="pres">
      <dgm:prSet presAssocID="{CD0CBA76-A428-49DC-ACF5-317FA4889BF3}" presName="compNode" presStyleCnt="0"/>
      <dgm:spPr/>
    </dgm:pt>
    <dgm:pt modelId="{54D730EE-A97B-4697-A752-F7BCD5EC7F6D}" type="pres">
      <dgm:prSet presAssocID="{CD0CBA76-A428-49DC-ACF5-317FA4889BF3}" presName="iconBgRect" presStyleLbl="bgShp" presStyleIdx="2" presStyleCnt="4"/>
      <dgm:spPr/>
    </dgm:pt>
    <dgm:pt modelId="{D902EB1E-9AB5-42AF-BFFB-6A0F583F3767}" type="pres">
      <dgm:prSet presAssocID="{CD0CBA76-A428-49DC-ACF5-317FA4889B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terpillar"/>
        </a:ext>
      </dgm:extLst>
    </dgm:pt>
    <dgm:pt modelId="{DBD5FC2A-7300-4604-9400-B5846C7B6F4C}" type="pres">
      <dgm:prSet presAssocID="{CD0CBA76-A428-49DC-ACF5-317FA4889BF3}" presName="spaceRect" presStyleCnt="0"/>
      <dgm:spPr/>
    </dgm:pt>
    <dgm:pt modelId="{88A90A78-5209-4E16-82C5-023E22D220AE}" type="pres">
      <dgm:prSet presAssocID="{CD0CBA76-A428-49DC-ACF5-317FA4889BF3}" presName="textRect" presStyleLbl="revTx" presStyleIdx="2" presStyleCnt="4">
        <dgm:presLayoutVars>
          <dgm:chMax val="1"/>
          <dgm:chPref val="1"/>
        </dgm:presLayoutVars>
      </dgm:prSet>
      <dgm:spPr/>
    </dgm:pt>
    <dgm:pt modelId="{0D50B608-9523-4757-A56E-4D11B0E6F5E0}" type="pres">
      <dgm:prSet presAssocID="{C411185D-4943-4E65-AEDA-5A4F7136A9F3}" presName="sibTrans" presStyleCnt="0"/>
      <dgm:spPr/>
    </dgm:pt>
    <dgm:pt modelId="{4646D005-0D59-4018-A592-2146E6FCB912}" type="pres">
      <dgm:prSet presAssocID="{ABF7DECA-121B-4DFA-8216-BC4D0391E1C5}" presName="compNode" presStyleCnt="0"/>
      <dgm:spPr/>
    </dgm:pt>
    <dgm:pt modelId="{4B5E7DA1-C927-4EF1-93C8-4C8DB9E8B31D}" type="pres">
      <dgm:prSet presAssocID="{ABF7DECA-121B-4DFA-8216-BC4D0391E1C5}" presName="iconBgRect" presStyleLbl="bgShp" presStyleIdx="3" presStyleCnt="4"/>
      <dgm:spPr/>
    </dgm:pt>
    <dgm:pt modelId="{A42D2E56-3E8D-4B66-A49D-50C89EA5859F}" type="pres">
      <dgm:prSet presAssocID="{ABF7DECA-121B-4DFA-8216-BC4D0391E1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Image"/>
        </a:ext>
      </dgm:extLst>
    </dgm:pt>
    <dgm:pt modelId="{4146553D-5F4B-45D2-B2C4-F09066AFFC93}" type="pres">
      <dgm:prSet presAssocID="{ABF7DECA-121B-4DFA-8216-BC4D0391E1C5}" presName="spaceRect" presStyleCnt="0"/>
      <dgm:spPr/>
    </dgm:pt>
    <dgm:pt modelId="{8CB07A10-E321-450D-9B77-3DCCE29719A4}" type="pres">
      <dgm:prSet presAssocID="{ABF7DECA-121B-4DFA-8216-BC4D0391E1C5}" presName="textRect" presStyleLbl="revTx" presStyleIdx="3" presStyleCnt="4">
        <dgm:presLayoutVars>
          <dgm:chMax val="1"/>
          <dgm:chPref val="1"/>
        </dgm:presLayoutVars>
      </dgm:prSet>
      <dgm:spPr/>
    </dgm:pt>
  </dgm:ptLst>
  <dgm:cxnLst>
    <dgm:cxn modelId="{C9E88503-EBFB-4521-886C-035796CFC086}" type="presOf" srcId="{13E8F6CE-A89E-41A5-9516-89F910AAD046}" destId="{74168940-926E-4C75-B799-1BD3C044B852}" srcOrd="0" destOrd="0" presId="urn:microsoft.com/office/officeart/2018/5/layout/IconCircleLabelList"/>
    <dgm:cxn modelId="{4C9C6014-E854-499A-97AE-6F8204D5D456}" srcId="{1CAA98E4-7C97-46B3-80DF-81F96835250E}" destId="{CD0CBA76-A428-49DC-ACF5-317FA4889BF3}" srcOrd="2" destOrd="0" parTransId="{DDDB9752-ECD7-45E6-B8C7-489B913F9A1C}" sibTransId="{C411185D-4943-4E65-AEDA-5A4F7136A9F3}"/>
    <dgm:cxn modelId="{3FFE4A2E-B797-43B2-AB26-2E5FF8D63FED}" type="presOf" srcId="{1CAA98E4-7C97-46B3-80DF-81F96835250E}" destId="{F910A827-DB73-4145-9862-BAFD846BC619}" srcOrd="0" destOrd="0" presId="urn:microsoft.com/office/officeart/2018/5/layout/IconCircleLabelList"/>
    <dgm:cxn modelId="{04653632-F71D-4C44-912B-0477ABD53DEF}" type="presOf" srcId="{9D08BDA2-15CC-4710-8266-CF6108F182C0}" destId="{30B67B5A-1C02-4A51-9E63-97B785F9EB97}" srcOrd="0" destOrd="0" presId="urn:microsoft.com/office/officeart/2018/5/layout/IconCircleLabelList"/>
    <dgm:cxn modelId="{28C2176E-3C0D-4F52-AF7C-5D71FA74ECAB}" srcId="{1CAA98E4-7C97-46B3-80DF-81F96835250E}" destId="{9D08BDA2-15CC-4710-8266-CF6108F182C0}" srcOrd="1" destOrd="0" parTransId="{761406B4-A036-45F7-945D-26061543357C}" sibTransId="{73A33F71-13A8-4ECB-B9DE-7B5BAD1CF1CA}"/>
    <dgm:cxn modelId="{2740A385-C1CE-4448-AE13-C52ECFD8FFC9}" srcId="{1CAA98E4-7C97-46B3-80DF-81F96835250E}" destId="{13E8F6CE-A89E-41A5-9516-89F910AAD046}" srcOrd="0" destOrd="0" parTransId="{D496BF30-476C-4ECF-858E-6AC78D30D2E0}" sibTransId="{D5A5D78C-7D24-4B38-897B-EE8880EB0810}"/>
    <dgm:cxn modelId="{F9B55BC1-3592-473E-8DF7-D53C4D2A75C4}" srcId="{1CAA98E4-7C97-46B3-80DF-81F96835250E}" destId="{ABF7DECA-121B-4DFA-8216-BC4D0391E1C5}" srcOrd="3" destOrd="0" parTransId="{B7360CAC-14A4-4F0B-A82A-3D407B024132}" sibTransId="{DA953B29-A96A-4BFB-BB69-37B0BE01DF91}"/>
    <dgm:cxn modelId="{B61D62C7-97CA-4DDE-BE91-0C96F118448C}" type="presOf" srcId="{ABF7DECA-121B-4DFA-8216-BC4D0391E1C5}" destId="{8CB07A10-E321-450D-9B77-3DCCE29719A4}" srcOrd="0" destOrd="0" presId="urn:microsoft.com/office/officeart/2018/5/layout/IconCircleLabelList"/>
    <dgm:cxn modelId="{350691EF-2774-4FB7-A504-2BB272FBFB77}" type="presOf" srcId="{CD0CBA76-A428-49DC-ACF5-317FA4889BF3}" destId="{88A90A78-5209-4E16-82C5-023E22D220AE}" srcOrd="0" destOrd="0" presId="urn:microsoft.com/office/officeart/2018/5/layout/IconCircleLabelList"/>
    <dgm:cxn modelId="{7FA654B3-C968-41F8-A327-BA9C4F5F8466}" type="presParOf" srcId="{F910A827-DB73-4145-9862-BAFD846BC619}" destId="{B9EA8AA6-AC60-439A-BF25-1941E3E49458}" srcOrd="0" destOrd="0" presId="urn:microsoft.com/office/officeart/2018/5/layout/IconCircleLabelList"/>
    <dgm:cxn modelId="{D0326A5D-F43E-481C-A9A4-15B8E85721FC}" type="presParOf" srcId="{B9EA8AA6-AC60-439A-BF25-1941E3E49458}" destId="{A8C48BB9-4E45-4061-AE28-17468CD547DA}" srcOrd="0" destOrd="0" presId="urn:microsoft.com/office/officeart/2018/5/layout/IconCircleLabelList"/>
    <dgm:cxn modelId="{8BDF2F26-0E4B-4901-80D0-43BB982394A7}" type="presParOf" srcId="{B9EA8AA6-AC60-439A-BF25-1941E3E49458}" destId="{46E8C116-65EA-4F5C-B193-1DA4C4DBF4A3}" srcOrd="1" destOrd="0" presId="urn:microsoft.com/office/officeart/2018/5/layout/IconCircleLabelList"/>
    <dgm:cxn modelId="{AC768D88-93DD-48C8-BB04-DC4B35985203}" type="presParOf" srcId="{B9EA8AA6-AC60-439A-BF25-1941E3E49458}" destId="{B986DEC4-83A9-4D66-874B-08BF7BF24DF7}" srcOrd="2" destOrd="0" presId="urn:microsoft.com/office/officeart/2018/5/layout/IconCircleLabelList"/>
    <dgm:cxn modelId="{268B41FC-F847-44AA-86C6-3D5EF4F94F1B}" type="presParOf" srcId="{B9EA8AA6-AC60-439A-BF25-1941E3E49458}" destId="{74168940-926E-4C75-B799-1BD3C044B852}" srcOrd="3" destOrd="0" presId="urn:microsoft.com/office/officeart/2018/5/layout/IconCircleLabelList"/>
    <dgm:cxn modelId="{0FD8DBFB-3781-4A5F-8F52-E70E1F96E645}" type="presParOf" srcId="{F910A827-DB73-4145-9862-BAFD846BC619}" destId="{9BC986E9-541B-49D5-A5D3-D03099F081FE}" srcOrd="1" destOrd="0" presId="urn:microsoft.com/office/officeart/2018/5/layout/IconCircleLabelList"/>
    <dgm:cxn modelId="{C8075130-2FDA-447B-BED8-F714288BCFC1}" type="presParOf" srcId="{F910A827-DB73-4145-9862-BAFD846BC619}" destId="{8CBF3C84-6702-4E54-99EE-F453B3F3BE30}" srcOrd="2" destOrd="0" presId="urn:microsoft.com/office/officeart/2018/5/layout/IconCircleLabelList"/>
    <dgm:cxn modelId="{CEFF529D-64A3-4668-BD7A-BCD97918C50A}" type="presParOf" srcId="{8CBF3C84-6702-4E54-99EE-F453B3F3BE30}" destId="{F284D26F-99F2-4FBA-B781-C835F059370F}" srcOrd="0" destOrd="0" presId="urn:microsoft.com/office/officeart/2018/5/layout/IconCircleLabelList"/>
    <dgm:cxn modelId="{D6EBC10B-4115-44C5-8BCE-95B34758834F}" type="presParOf" srcId="{8CBF3C84-6702-4E54-99EE-F453B3F3BE30}" destId="{E6D0697E-5BAB-4FD4-991F-4156D890933D}" srcOrd="1" destOrd="0" presId="urn:microsoft.com/office/officeart/2018/5/layout/IconCircleLabelList"/>
    <dgm:cxn modelId="{75337AE6-E96A-4C16-8CF0-33BD4506A1E2}" type="presParOf" srcId="{8CBF3C84-6702-4E54-99EE-F453B3F3BE30}" destId="{8E10A2A5-660F-4176-9EB2-16D3EE316EC2}" srcOrd="2" destOrd="0" presId="urn:microsoft.com/office/officeart/2018/5/layout/IconCircleLabelList"/>
    <dgm:cxn modelId="{FF582BA2-DD26-4E2B-8F5D-D4F3CCDECC83}" type="presParOf" srcId="{8CBF3C84-6702-4E54-99EE-F453B3F3BE30}" destId="{30B67B5A-1C02-4A51-9E63-97B785F9EB97}" srcOrd="3" destOrd="0" presId="urn:microsoft.com/office/officeart/2018/5/layout/IconCircleLabelList"/>
    <dgm:cxn modelId="{10F86538-2C07-440A-81FD-898A8847F819}" type="presParOf" srcId="{F910A827-DB73-4145-9862-BAFD846BC619}" destId="{518D9EB3-773F-4787-9F3B-CF9A98A0CEBB}" srcOrd="3" destOrd="0" presId="urn:microsoft.com/office/officeart/2018/5/layout/IconCircleLabelList"/>
    <dgm:cxn modelId="{FEDA35C2-10FD-4FE8-A0F4-0C8E3F55B73C}" type="presParOf" srcId="{F910A827-DB73-4145-9862-BAFD846BC619}" destId="{72C5C5AF-3141-4624-A2F1-6E949DB01211}" srcOrd="4" destOrd="0" presId="urn:microsoft.com/office/officeart/2018/5/layout/IconCircleLabelList"/>
    <dgm:cxn modelId="{C4EAC68E-41EE-4212-AECB-850FEA1D118D}" type="presParOf" srcId="{72C5C5AF-3141-4624-A2F1-6E949DB01211}" destId="{54D730EE-A97B-4697-A752-F7BCD5EC7F6D}" srcOrd="0" destOrd="0" presId="urn:microsoft.com/office/officeart/2018/5/layout/IconCircleLabelList"/>
    <dgm:cxn modelId="{90B0CBD0-76FD-4CA8-BCD5-12771B770D46}" type="presParOf" srcId="{72C5C5AF-3141-4624-A2F1-6E949DB01211}" destId="{D902EB1E-9AB5-42AF-BFFB-6A0F583F3767}" srcOrd="1" destOrd="0" presId="urn:microsoft.com/office/officeart/2018/5/layout/IconCircleLabelList"/>
    <dgm:cxn modelId="{1AB27471-5F67-44F9-AFDA-F7642EFD5438}" type="presParOf" srcId="{72C5C5AF-3141-4624-A2F1-6E949DB01211}" destId="{DBD5FC2A-7300-4604-9400-B5846C7B6F4C}" srcOrd="2" destOrd="0" presId="urn:microsoft.com/office/officeart/2018/5/layout/IconCircleLabelList"/>
    <dgm:cxn modelId="{4BC6AD2F-5880-4D33-8BB1-F800B9810232}" type="presParOf" srcId="{72C5C5AF-3141-4624-A2F1-6E949DB01211}" destId="{88A90A78-5209-4E16-82C5-023E22D220AE}" srcOrd="3" destOrd="0" presId="urn:microsoft.com/office/officeart/2018/5/layout/IconCircleLabelList"/>
    <dgm:cxn modelId="{8F495BF0-3C2A-4F8F-922D-2942CFB88134}" type="presParOf" srcId="{F910A827-DB73-4145-9862-BAFD846BC619}" destId="{0D50B608-9523-4757-A56E-4D11B0E6F5E0}" srcOrd="5" destOrd="0" presId="urn:microsoft.com/office/officeart/2018/5/layout/IconCircleLabelList"/>
    <dgm:cxn modelId="{5134640A-453A-4C1D-AAD5-A1CD7F46D38C}" type="presParOf" srcId="{F910A827-DB73-4145-9862-BAFD846BC619}" destId="{4646D005-0D59-4018-A592-2146E6FCB912}" srcOrd="6" destOrd="0" presId="urn:microsoft.com/office/officeart/2018/5/layout/IconCircleLabelList"/>
    <dgm:cxn modelId="{E031A29D-97FC-4EE8-BD29-F2225FCF87CC}" type="presParOf" srcId="{4646D005-0D59-4018-A592-2146E6FCB912}" destId="{4B5E7DA1-C927-4EF1-93C8-4C8DB9E8B31D}" srcOrd="0" destOrd="0" presId="urn:microsoft.com/office/officeart/2018/5/layout/IconCircleLabelList"/>
    <dgm:cxn modelId="{10EDFCFC-02D5-47E7-8D31-11559E92CB15}" type="presParOf" srcId="{4646D005-0D59-4018-A592-2146E6FCB912}" destId="{A42D2E56-3E8D-4B66-A49D-50C89EA5859F}" srcOrd="1" destOrd="0" presId="urn:microsoft.com/office/officeart/2018/5/layout/IconCircleLabelList"/>
    <dgm:cxn modelId="{54F10C91-AC0A-4F65-BD72-2B18F89CA593}" type="presParOf" srcId="{4646D005-0D59-4018-A592-2146E6FCB912}" destId="{4146553D-5F4B-45D2-B2C4-F09066AFFC93}" srcOrd="2" destOrd="0" presId="urn:microsoft.com/office/officeart/2018/5/layout/IconCircleLabelList"/>
    <dgm:cxn modelId="{F45F7BCE-A10D-4FCC-8032-DD3DAC8EF33E}" type="presParOf" srcId="{4646D005-0D59-4018-A592-2146E6FCB912}" destId="{8CB07A10-E321-450D-9B77-3DCCE29719A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260DE0-948A-4EE2-ADE6-6B3D921521EC}"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C18C2669-9863-47E9-A158-6F81654C50A8}">
      <dgm:prSet/>
      <dgm:spPr/>
      <dgm:t>
        <a:bodyPr/>
        <a:lstStyle/>
        <a:p>
          <a:r>
            <a:rPr lang="en-US"/>
            <a:t>Have you ever visited a website on your laptop and then wanted to visit the same website on your smartphone instead? With Google Lens, that’s easy. </a:t>
          </a:r>
        </a:p>
      </dgm:t>
    </dgm:pt>
    <dgm:pt modelId="{85F762B6-CCD8-469D-80B8-A1CF0A13780A}" type="parTrans" cxnId="{F7D8D34A-7825-4CCF-9C69-BFD9FB2C6E76}">
      <dgm:prSet/>
      <dgm:spPr/>
      <dgm:t>
        <a:bodyPr/>
        <a:lstStyle/>
        <a:p>
          <a:endParaRPr lang="en-US"/>
        </a:p>
      </dgm:t>
    </dgm:pt>
    <dgm:pt modelId="{C97093FB-9DF7-46A8-BADD-53FBA6EB61AD}" type="sibTrans" cxnId="{F7D8D34A-7825-4CCF-9C69-BFD9FB2C6E76}">
      <dgm:prSet/>
      <dgm:spPr/>
      <dgm:t>
        <a:bodyPr/>
        <a:lstStyle/>
        <a:p>
          <a:endParaRPr lang="en-US"/>
        </a:p>
      </dgm:t>
    </dgm:pt>
    <dgm:pt modelId="{B34D1BE2-0166-491E-A1BD-99BB78FF80D3}">
      <dgm:prSet/>
      <dgm:spPr/>
      <dgm:t>
        <a:bodyPr/>
        <a:lstStyle/>
        <a:p>
          <a:r>
            <a:rPr lang="en-US"/>
            <a:t>Simply launch Google Lens on your phone, point it at the URL bar on your browser, and tap on the URL. Google will auto-detect the URL text and will give you the option to ‘go’ to that address in your smartphone.</a:t>
          </a:r>
        </a:p>
      </dgm:t>
    </dgm:pt>
    <dgm:pt modelId="{EF76A81E-5147-469E-9970-557EA5F9C2E9}" type="parTrans" cxnId="{98401B23-92DC-4621-AD4F-9F653AD819C1}">
      <dgm:prSet/>
      <dgm:spPr/>
      <dgm:t>
        <a:bodyPr/>
        <a:lstStyle/>
        <a:p>
          <a:endParaRPr lang="en-US"/>
        </a:p>
      </dgm:t>
    </dgm:pt>
    <dgm:pt modelId="{0ED58A7F-791C-45AD-BE24-8BAC8ECA96AF}" type="sibTrans" cxnId="{98401B23-92DC-4621-AD4F-9F653AD819C1}">
      <dgm:prSet/>
      <dgm:spPr/>
      <dgm:t>
        <a:bodyPr/>
        <a:lstStyle/>
        <a:p>
          <a:endParaRPr lang="en-US"/>
        </a:p>
      </dgm:t>
    </dgm:pt>
    <dgm:pt modelId="{887E44C5-0820-42AD-9322-8D583724A8F0}" type="pres">
      <dgm:prSet presAssocID="{6F260DE0-948A-4EE2-ADE6-6B3D921521EC}" presName="Name0" presStyleCnt="0">
        <dgm:presLayoutVars>
          <dgm:dir/>
          <dgm:animLvl val="lvl"/>
          <dgm:resizeHandles val="exact"/>
        </dgm:presLayoutVars>
      </dgm:prSet>
      <dgm:spPr/>
    </dgm:pt>
    <dgm:pt modelId="{C3C2C3B7-8EC9-479C-9AB0-0ED0D4C7E6B9}" type="pres">
      <dgm:prSet presAssocID="{B34D1BE2-0166-491E-A1BD-99BB78FF80D3}" presName="boxAndChildren" presStyleCnt="0"/>
      <dgm:spPr/>
    </dgm:pt>
    <dgm:pt modelId="{080935B3-0933-43C5-A5B3-F3BA7FBD84D7}" type="pres">
      <dgm:prSet presAssocID="{B34D1BE2-0166-491E-A1BD-99BB78FF80D3}" presName="parentTextBox" presStyleLbl="node1" presStyleIdx="0" presStyleCnt="2"/>
      <dgm:spPr/>
    </dgm:pt>
    <dgm:pt modelId="{067D408F-2C81-433D-A766-BC1823582966}" type="pres">
      <dgm:prSet presAssocID="{C97093FB-9DF7-46A8-BADD-53FBA6EB61AD}" presName="sp" presStyleCnt="0"/>
      <dgm:spPr/>
    </dgm:pt>
    <dgm:pt modelId="{2A5B61D3-C83F-45C5-A787-0BE60ACBFE02}" type="pres">
      <dgm:prSet presAssocID="{C18C2669-9863-47E9-A158-6F81654C50A8}" presName="arrowAndChildren" presStyleCnt="0"/>
      <dgm:spPr/>
    </dgm:pt>
    <dgm:pt modelId="{761109EF-7F22-4CB9-94BC-28153DC42BC3}" type="pres">
      <dgm:prSet presAssocID="{C18C2669-9863-47E9-A158-6F81654C50A8}" presName="parentTextArrow" presStyleLbl="node1" presStyleIdx="1" presStyleCnt="2"/>
      <dgm:spPr/>
    </dgm:pt>
  </dgm:ptLst>
  <dgm:cxnLst>
    <dgm:cxn modelId="{589B3801-F09D-467F-8FA6-3C09F08A4E31}" type="presOf" srcId="{C18C2669-9863-47E9-A158-6F81654C50A8}" destId="{761109EF-7F22-4CB9-94BC-28153DC42BC3}" srcOrd="0" destOrd="0" presId="urn:microsoft.com/office/officeart/2005/8/layout/process4"/>
    <dgm:cxn modelId="{98401B23-92DC-4621-AD4F-9F653AD819C1}" srcId="{6F260DE0-948A-4EE2-ADE6-6B3D921521EC}" destId="{B34D1BE2-0166-491E-A1BD-99BB78FF80D3}" srcOrd="1" destOrd="0" parTransId="{EF76A81E-5147-469E-9970-557EA5F9C2E9}" sibTransId="{0ED58A7F-791C-45AD-BE24-8BAC8ECA96AF}"/>
    <dgm:cxn modelId="{577E5D2C-0468-4DEF-BBD0-939D5EE1B8D9}" type="presOf" srcId="{6F260DE0-948A-4EE2-ADE6-6B3D921521EC}" destId="{887E44C5-0820-42AD-9322-8D583724A8F0}" srcOrd="0" destOrd="0" presId="urn:microsoft.com/office/officeart/2005/8/layout/process4"/>
    <dgm:cxn modelId="{7A1A5B46-304A-48F8-86F8-7F7CBC1F5E92}" type="presOf" srcId="{B34D1BE2-0166-491E-A1BD-99BB78FF80D3}" destId="{080935B3-0933-43C5-A5B3-F3BA7FBD84D7}" srcOrd="0" destOrd="0" presId="urn:microsoft.com/office/officeart/2005/8/layout/process4"/>
    <dgm:cxn modelId="{F7D8D34A-7825-4CCF-9C69-BFD9FB2C6E76}" srcId="{6F260DE0-948A-4EE2-ADE6-6B3D921521EC}" destId="{C18C2669-9863-47E9-A158-6F81654C50A8}" srcOrd="0" destOrd="0" parTransId="{85F762B6-CCD8-469D-80B8-A1CF0A13780A}" sibTransId="{C97093FB-9DF7-46A8-BADD-53FBA6EB61AD}"/>
    <dgm:cxn modelId="{8DB7EDCD-EF52-4C00-BC77-BE05FB86E1FA}" type="presParOf" srcId="{887E44C5-0820-42AD-9322-8D583724A8F0}" destId="{C3C2C3B7-8EC9-479C-9AB0-0ED0D4C7E6B9}" srcOrd="0" destOrd="0" presId="urn:microsoft.com/office/officeart/2005/8/layout/process4"/>
    <dgm:cxn modelId="{023C7DF8-E11C-470B-9E89-A3CAB545E2D7}" type="presParOf" srcId="{C3C2C3B7-8EC9-479C-9AB0-0ED0D4C7E6B9}" destId="{080935B3-0933-43C5-A5B3-F3BA7FBD84D7}" srcOrd="0" destOrd="0" presId="urn:microsoft.com/office/officeart/2005/8/layout/process4"/>
    <dgm:cxn modelId="{CFBF5946-ED1C-4DE2-9731-7C03523AFC80}" type="presParOf" srcId="{887E44C5-0820-42AD-9322-8D583724A8F0}" destId="{067D408F-2C81-433D-A766-BC1823582966}" srcOrd="1" destOrd="0" presId="urn:microsoft.com/office/officeart/2005/8/layout/process4"/>
    <dgm:cxn modelId="{2F615379-967B-42C7-B5D7-B2BB42AA68CF}" type="presParOf" srcId="{887E44C5-0820-42AD-9322-8D583724A8F0}" destId="{2A5B61D3-C83F-45C5-A787-0BE60ACBFE02}" srcOrd="2" destOrd="0" presId="urn:microsoft.com/office/officeart/2005/8/layout/process4"/>
    <dgm:cxn modelId="{E3423F6C-6472-418B-A125-D9C07AFBF818}" type="presParOf" srcId="{2A5B61D3-C83F-45C5-A787-0BE60ACBFE02}" destId="{761109EF-7F22-4CB9-94BC-28153DC42BC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A18B79-ECF5-4316-8CCF-29159C8378FD}"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A2CEE553-7423-437E-87FC-B9C33CF36CE4}">
      <dgm:prSet/>
      <dgm:spPr/>
      <dgm:t>
        <a:bodyPr/>
        <a:lstStyle/>
        <a:p>
          <a:pPr algn="just"/>
          <a:r>
            <a:rPr lang="en-US" dirty="0" err="1"/>
            <a:t>WaveNet</a:t>
          </a:r>
          <a:r>
            <a:rPr lang="en-US" dirty="0"/>
            <a:t> directly models the raw waveform of the audio signal, one sample at a time.  </a:t>
          </a:r>
        </a:p>
        <a:p>
          <a:pPr algn="just"/>
          <a:r>
            <a:rPr lang="en-US" dirty="0"/>
            <a:t>It is a fully convolutional neural network, where the convolutional layers have various dilation factors that allow its receptive field to grow exponentially with depth and cover thousands of timesteps.</a:t>
          </a:r>
        </a:p>
      </dgm:t>
    </dgm:pt>
    <dgm:pt modelId="{AFE26A4E-0DB5-46CC-8D8A-66AF45A4F56A}" type="parTrans" cxnId="{F9F88760-153F-43D1-8A6E-259A9DAF1656}">
      <dgm:prSet/>
      <dgm:spPr/>
      <dgm:t>
        <a:bodyPr/>
        <a:lstStyle/>
        <a:p>
          <a:endParaRPr lang="en-US"/>
        </a:p>
      </dgm:t>
    </dgm:pt>
    <dgm:pt modelId="{F31F5A18-7679-4B57-80F8-0D6F57584A37}" type="sibTrans" cxnId="{F9F88760-153F-43D1-8A6E-259A9DAF1656}">
      <dgm:prSet/>
      <dgm:spPr/>
      <dgm:t>
        <a:bodyPr/>
        <a:lstStyle/>
        <a:p>
          <a:endParaRPr lang="en-US"/>
        </a:p>
      </dgm:t>
    </dgm:pt>
    <dgm:pt modelId="{EAB5289D-EC9E-4700-9707-DC9F19B934B3}">
      <dgm:prSet/>
      <dgm:spPr/>
      <dgm:t>
        <a:bodyPr/>
        <a:lstStyle/>
        <a:p>
          <a:pPr algn="just"/>
          <a:r>
            <a:rPr lang="en-US" dirty="0"/>
            <a:t>The most helpful way with Lens in Google Go is reading the text aloud. </a:t>
          </a:r>
        </a:p>
        <a:p>
          <a:pPr algn="just"/>
          <a:r>
            <a:rPr lang="en-US" dirty="0"/>
            <a:t>For High-fidelity audio, google applies machine learning to disambiguate and detected entities such as dates, phone numbers and addresses, and uses that to generate realistic speech based on DeepMind’s </a:t>
          </a:r>
          <a:r>
            <a:rPr lang="en-US" dirty="0" err="1"/>
            <a:t>WaveNet</a:t>
          </a:r>
          <a:r>
            <a:rPr lang="en-US" dirty="0"/>
            <a:t>. </a:t>
          </a:r>
        </a:p>
      </dgm:t>
    </dgm:pt>
    <dgm:pt modelId="{E1739D4B-A7B5-44A2-8499-968B777C8740}" type="parTrans" cxnId="{1215F863-7E95-4401-AFB6-2E22177DA679}">
      <dgm:prSet/>
      <dgm:spPr/>
      <dgm:t>
        <a:bodyPr/>
        <a:lstStyle/>
        <a:p>
          <a:endParaRPr lang="en-US"/>
        </a:p>
      </dgm:t>
    </dgm:pt>
    <dgm:pt modelId="{DCD1079D-D125-4D78-934E-F64FD8A54877}" type="sibTrans" cxnId="{1215F863-7E95-4401-AFB6-2E22177DA679}">
      <dgm:prSet/>
      <dgm:spPr/>
      <dgm:t>
        <a:bodyPr/>
        <a:lstStyle/>
        <a:p>
          <a:endParaRPr lang="en-US"/>
        </a:p>
      </dgm:t>
    </dgm:pt>
    <dgm:pt modelId="{403F3DAC-7518-43AF-B8B4-13F93519E67B}" type="pres">
      <dgm:prSet presAssocID="{B0A18B79-ECF5-4316-8CCF-29159C8378FD}" presName="vert0" presStyleCnt="0">
        <dgm:presLayoutVars>
          <dgm:dir/>
          <dgm:animOne val="branch"/>
          <dgm:animLvl val="lvl"/>
        </dgm:presLayoutVars>
      </dgm:prSet>
      <dgm:spPr/>
    </dgm:pt>
    <dgm:pt modelId="{225DCCF9-339A-458C-AEC5-60124A8B1DD6}" type="pres">
      <dgm:prSet presAssocID="{A2CEE553-7423-437E-87FC-B9C33CF36CE4}" presName="thickLine" presStyleLbl="alignNode1" presStyleIdx="0" presStyleCnt="2"/>
      <dgm:spPr/>
    </dgm:pt>
    <dgm:pt modelId="{26820693-FC28-4404-B082-D0F9A574B71D}" type="pres">
      <dgm:prSet presAssocID="{A2CEE553-7423-437E-87FC-B9C33CF36CE4}" presName="horz1" presStyleCnt="0"/>
      <dgm:spPr/>
    </dgm:pt>
    <dgm:pt modelId="{2CE8A5FF-13CB-4F27-8F18-BACEBCECABFB}" type="pres">
      <dgm:prSet presAssocID="{A2CEE553-7423-437E-87FC-B9C33CF36CE4}" presName="tx1" presStyleLbl="revTx" presStyleIdx="0" presStyleCnt="2"/>
      <dgm:spPr/>
    </dgm:pt>
    <dgm:pt modelId="{DF2ACE44-4758-4C72-B877-FE16BA29892F}" type="pres">
      <dgm:prSet presAssocID="{A2CEE553-7423-437E-87FC-B9C33CF36CE4}" presName="vert1" presStyleCnt="0"/>
      <dgm:spPr/>
    </dgm:pt>
    <dgm:pt modelId="{D805CE4D-19A9-4FE3-9A95-EBEA9C73DEE2}" type="pres">
      <dgm:prSet presAssocID="{EAB5289D-EC9E-4700-9707-DC9F19B934B3}" presName="thickLine" presStyleLbl="alignNode1" presStyleIdx="1" presStyleCnt="2"/>
      <dgm:spPr/>
    </dgm:pt>
    <dgm:pt modelId="{93057AF3-3AB9-4F46-91BC-DF8EC7171368}" type="pres">
      <dgm:prSet presAssocID="{EAB5289D-EC9E-4700-9707-DC9F19B934B3}" presName="horz1" presStyleCnt="0"/>
      <dgm:spPr/>
    </dgm:pt>
    <dgm:pt modelId="{528DB18A-6C07-44E5-8E35-1EAECAF089A3}" type="pres">
      <dgm:prSet presAssocID="{EAB5289D-EC9E-4700-9707-DC9F19B934B3}" presName="tx1" presStyleLbl="revTx" presStyleIdx="1" presStyleCnt="2"/>
      <dgm:spPr/>
    </dgm:pt>
    <dgm:pt modelId="{47CF5147-7DC0-4EC4-BDF4-674FD39779F7}" type="pres">
      <dgm:prSet presAssocID="{EAB5289D-EC9E-4700-9707-DC9F19B934B3}" presName="vert1" presStyleCnt="0"/>
      <dgm:spPr/>
    </dgm:pt>
  </dgm:ptLst>
  <dgm:cxnLst>
    <dgm:cxn modelId="{F9F88760-153F-43D1-8A6E-259A9DAF1656}" srcId="{B0A18B79-ECF5-4316-8CCF-29159C8378FD}" destId="{A2CEE553-7423-437E-87FC-B9C33CF36CE4}" srcOrd="0" destOrd="0" parTransId="{AFE26A4E-0DB5-46CC-8D8A-66AF45A4F56A}" sibTransId="{F31F5A18-7679-4B57-80F8-0D6F57584A37}"/>
    <dgm:cxn modelId="{1215F863-7E95-4401-AFB6-2E22177DA679}" srcId="{B0A18B79-ECF5-4316-8CCF-29159C8378FD}" destId="{EAB5289D-EC9E-4700-9707-DC9F19B934B3}" srcOrd="1" destOrd="0" parTransId="{E1739D4B-A7B5-44A2-8499-968B777C8740}" sibTransId="{DCD1079D-D125-4D78-934E-F64FD8A54877}"/>
    <dgm:cxn modelId="{CE0CF051-0B02-43AE-857B-29E5E73A51F6}" type="presOf" srcId="{A2CEE553-7423-437E-87FC-B9C33CF36CE4}" destId="{2CE8A5FF-13CB-4F27-8F18-BACEBCECABFB}" srcOrd="0" destOrd="0" presId="urn:microsoft.com/office/officeart/2008/layout/LinedList"/>
    <dgm:cxn modelId="{38225F9C-A5FD-4060-815E-564ADBA057B3}" type="presOf" srcId="{B0A18B79-ECF5-4316-8CCF-29159C8378FD}" destId="{403F3DAC-7518-43AF-B8B4-13F93519E67B}" srcOrd="0" destOrd="0" presId="urn:microsoft.com/office/officeart/2008/layout/LinedList"/>
    <dgm:cxn modelId="{612DC3EB-EA75-48E5-834F-5C5A275DFAE2}" type="presOf" srcId="{EAB5289D-EC9E-4700-9707-DC9F19B934B3}" destId="{528DB18A-6C07-44E5-8E35-1EAECAF089A3}" srcOrd="0" destOrd="0" presId="urn:microsoft.com/office/officeart/2008/layout/LinedList"/>
    <dgm:cxn modelId="{2AF0BAF1-70A4-4BBE-A7C9-9F0604EB7F42}" type="presParOf" srcId="{403F3DAC-7518-43AF-B8B4-13F93519E67B}" destId="{225DCCF9-339A-458C-AEC5-60124A8B1DD6}" srcOrd="0" destOrd="0" presId="urn:microsoft.com/office/officeart/2008/layout/LinedList"/>
    <dgm:cxn modelId="{D0D8B054-05D2-47E9-AC6E-F77B2EBCA0D9}" type="presParOf" srcId="{403F3DAC-7518-43AF-B8B4-13F93519E67B}" destId="{26820693-FC28-4404-B082-D0F9A574B71D}" srcOrd="1" destOrd="0" presId="urn:microsoft.com/office/officeart/2008/layout/LinedList"/>
    <dgm:cxn modelId="{2EF6C9ED-5ECE-4EBD-A055-7106EB0FA13F}" type="presParOf" srcId="{26820693-FC28-4404-B082-D0F9A574B71D}" destId="{2CE8A5FF-13CB-4F27-8F18-BACEBCECABFB}" srcOrd="0" destOrd="0" presId="urn:microsoft.com/office/officeart/2008/layout/LinedList"/>
    <dgm:cxn modelId="{31EDBB29-CD30-46CC-A9BB-DEF210E8ACA7}" type="presParOf" srcId="{26820693-FC28-4404-B082-D0F9A574B71D}" destId="{DF2ACE44-4758-4C72-B877-FE16BA29892F}" srcOrd="1" destOrd="0" presId="urn:microsoft.com/office/officeart/2008/layout/LinedList"/>
    <dgm:cxn modelId="{C099C29F-9431-4096-8934-775F40F2C755}" type="presParOf" srcId="{403F3DAC-7518-43AF-B8B4-13F93519E67B}" destId="{D805CE4D-19A9-4FE3-9A95-EBEA9C73DEE2}" srcOrd="2" destOrd="0" presId="urn:microsoft.com/office/officeart/2008/layout/LinedList"/>
    <dgm:cxn modelId="{EE5C4623-F8B6-4628-852A-B5DEF1D833E3}" type="presParOf" srcId="{403F3DAC-7518-43AF-B8B4-13F93519E67B}" destId="{93057AF3-3AB9-4F46-91BC-DF8EC7171368}" srcOrd="3" destOrd="0" presId="urn:microsoft.com/office/officeart/2008/layout/LinedList"/>
    <dgm:cxn modelId="{2EEE4BD8-56D6-48A7-9D34-B271E01EF929}" type="presParOf" srcId="{93057AF3-3AB9-4F46-91BC-DF8EC7171368}" destId="{528DB18A-6C07-44E5-8E35-1EAECAF089A3}" srcOrd="0" destOrd="0" presId="urn:microsoft.com/office/officeart/2008/layout/LinedList"/>
    <dgm:cxn modelId="{D3468214-D023-4832-A342-9206E0A6F779}" type="presParOf" srcId="{93057AF3-3AB9-4F46-91BC-DF8EC7171368}" destId="{47CF5147-7DC0-4EC4-BDF4-674FD39779F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EFD74-155E-4896-ADAB-378143082023}">
      <dsp:nvSpPr>
        <dsp:cNvPr id="0" name=""/>
        <dsp:cNvSpPr/>
      </dsp:nvSpPr>
      <dsp:spPr>
        <a:xfrm>
          <a:off x="1555712" y="12518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C3AC52-1BC7-4D93-8D45-704543BFF069}">
      <dsp:nvSpPr>
        <dsp:cNvPr id="0" name=""/>
        <dsp:cNvSpPr/>
      </dsp:nvSpPr>
      <dsp:spPr>
        <a:xfrm>
          <a:off x="367712" y="25396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1. FEATURES OF GOOGLE LENS</a:t>
          </a:r>
        </a:p>
      </dsp:txBody>
      <dsp:txXfrm>
        <a:off x="367712" y="2539616"/>
        <a:ext cx="4320000" cy="720000"/>
      </dsp:txXfrm>
    </dsp:sp>
    <dsp:sp modelId="{35D650B3-4EB6-4D5A-BEE1-44455BD047BA}">
      <dsp:nvSpPr>
        <dsp:cNvPr id="0" name=""/>
        <dsp:cNvSpPr/>
      </dsp:nvSpPr>
      <dsp:spPr>
        <a:xfrm>
          <a:off x="6631712" y="12518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F8291F-009C-440B-8E22-C241A6E86250}">
      <dsp:nvSpPr>
        <dsp:cNvPr id="0" name=""/>
        <dsp:cNvSpPr/>
      </dsp:nvSpPr>
      <dsp:spPr>
        <a:xfrm>
          <a:off x="5443712" y="25396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ALGORITHMS BEHIND GOOGLE LENS</a:t>
          </a:r>
        </a:p>
      </dsp:txBody>
      <dsp:txXfrm>
        <a:off x="5443712" y="2539616"/>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D54AC-ADBE-4278-AF01-54ECC4532AF4}">
      <dsp:nvSpPr>
        <dsp:cNvPr id="0" name=""/>
        <dsp:cNvSpPr/>
      </dsp:nvSpPr>
      <dsp:spPr>
        <a:xfrm>
          <a:off x="0" y="0"/>
          <a:ext cx="5236159" cy="1060440"/>
        </a:xfrm>
        <a:prstGeom prst="roundRect">
          <a:avLst>
            <a:gd name="adj" fmla="val 10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One of the features that is used the most in Google Lens is its ability to copy text from the real world directly. </a:t>
          </a:r>
        </a:p>
      </dsp:txBody>
      <dsp:txXfrm>
        <a:off x="31059" y="31059"/>
        <a:ext cx="4002254" cy="998322"/>
      </dsp:txXfrm>
    </dsp:sp>
    <dsp:sp modelId="{283ABB92-CD8F-47BC-BABB-E74EF2BA1953}">
      <dsp:nvSpPr>
        <dsp:cNvPr id="0" name=""/>
        <dsp:cNvSpPr/>
      </dsp:nvSpPr>
      <dsp:spPr>
        <a:xfrm>
          <a:off x="438528" y="1253247"/>
          <a:ext cx="5236159" cy="1060440"/>
        </a:xfrm>
        <a:prstGeom prst="roundRect">
          <a:avLst>
            <a:gd name="adj" fmla="val 10000"/>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It’s an awesome feature, and one that comes in handy quite often. </a:t>
          </a:r>
        </a:p>
      </dsp:txBody>
      <dsp:txXfrm>
        <a:off x="469587" y="1284306"/>
        <a:ext cx="4046226" cy="998322"/>
      </dsp:txXfrm>
    </dsp:sp>
    <dsp:sp modelId="{BDCBA391-8449-4F0C-AA37-1CD0F6659AE2}">
      <dsp:nvSpPr>
        <dsp:cNvPr id="0" name=""/>
        <dsp:cNvSpPr/>
      </dsp:nvSpPr>
      <dsp:spPr>
        <a:xfrm>
          <a:off x="870511" y="2506494"/>
          <a:ext cx="5236159" cy="1060440"/>
        </a:xfrm>
        <a:prstGeom prst="roundRect">
          <a:avLst>
            <a:gd name="adj" fmla="val 10000"/>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Using this is straightforward. Just point the camera at the text you want to copy and head into the Google Lens mode. </a:t>
          </a:r>
        </a:p>
      </dsp:txBody>
      <dsp:txXfrm>
        <a:off x="901570" y="2537553"/>
        <a:ext cx="4052772" cy="998322"/>
      </dsp:txXfrm>
    </dsp:sp>
    <dsp:sp modelId="{73D4262D-BB5A-4865-81E8-85AB76DB7FD5}">
      <dsp:nvSpPr>
        <dsp:cNvPr id="0" name=""/>
        <dsp:cNvSpPr/>
      </dsp:nvSpPr>
      <dsp:spPr>
        <a:xfrm>
          <a:off x="1309039" y="3759741"/>
          <a:ext cx="5236159" cy="1060440"/>
        </a:xfrm>
        <a:prstGeom prst="roundRect">
          <a:avLst>
            <a:gd name="adj" fmla="val 10000"/>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Tap on the text, and Lens will highlight it. You can then simply drag to select whatever you want to copy, and then tap on the ‘Copy text’ button.</a:t>
          </a:r>
        </a:p>
      </dsp:txBody>
      <dsp:txXfrm>
        <a:off x="1340098" y="3790800"/>
        <a:ext cx="4046226" cy="998322"/>
      </dsp:txXfrm>
    </dsp:sp>
    <dsp:sp modelId="{4A53EE92-7460-40BE-850D-411DCAFF0AD8}">
      <dsp:nvSpPr>
        <dsp:cNvPr id="0" name=""/>
        <dsp:cNvSpPr/>
      </dsp:nvSpPr>
      <dsp:spPr>
        <a:xfrm>
          <a:off x="4546873" y="812200"/>
          <a:ext cx="689286" cy="689286"/>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701962" y="812200"/>
        <a:ext cx="379108" cy="518688"/>
      </dsp:txXfrm>
    </dsp:sp>
    <dsp:sp modelId="{EC487D9C-FCF5-4433-B9C3-9983A7913048}">
      <dsp:nvSpPr>
        <dsp:cNvPr id="0" name=""/>
        <dsp:cNvSpPr/>
      </dsp:nvSpPr>
      <dsp:spPr>
        <a:xfrm>
          <a:off x="4985401" y="2065447"/>
          <a:ext cx="689286" cy="689286"/>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140490" y="2065447"/>
        <a:ext cx="379108" cy="518688"/>
      </dsp:txXfrm>
    </dsp:sp>
    <dsp:sp modelId="{06E0083F-6CE2-4CDD-ADF1-E44462F22A89}">
      <dsp:nvSpPr>
        <dsp:cNvPr id="0" name=""/>
        <dsp:cNvSpPr/>
      </dsp:nvSpPr>
      <dsp:spPr>
        <a:xfrm>
          <a:off x="5417384" y="3318695"/>
          <a:ext cx="689286" cy="689286"/>
        </a:xfrm>
        <a:prstGeom prst="downArrow">
          <a:avLst>
            <a:gd name="adj1" fmla="val 55000"/>
            <a:gd name="adj2" fmla="val 45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572473" y="3318695"/>
        <a:ext cx="379108" cy="518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4E573-A2D0-4CA9-83C3-B8262633D64E}">
      <dsp:nvSpPr>
        <dsp:cNvPr id="0" name=""/>
        <dsp:cNvSpPr/>
      </dsp:nvSpPr>
      <dsp:spPr>
        <a:xfrm>
          <a:off x="0" y="4039"/>
          <a:ext cx="5741533" cy="8604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74323-6FBC-4499-8BED-853E4A208DBD}">
      <dsp:nvSpPr>
        <dsp:cNvPr id="0" name=""/>
        <dsp:cNvSpPr/>
      </dsp:nvSpPr>
      <dsp:spPr>
        <a:xfrm>
          <a:off x="260296" y="197648"/>
          <a:ext cx="473266" cy="473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507AD3-1036-48D6-A67B-F02B0A43DDAE}">
      <dsp:nvSpPr>
        <dsp:cNvPr id="0" name=""/>
        <dsp:cNvSpPr/>
      </dsp:nvSpPr>
      <dsp:spPr>
        <a:xfrm>
          <a:off x="993858" y="403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711200">
            <a:lnSpc>
              <a:spcPct val="90000"/>
            </a:lnSpc>
            <a:spcBef>
              <a:spcPct val="0"/>
            </a:spcBef>
            <a:spcAft>
              <a:spcPct val="35000"/>
            </a:spcAft>
            <a:buNone/>
          </a:pPr>
          <a:r>
            <a:rPr lang="en-US" sz="1600" kern="1200"/>
            <a:t>Position your camera in front of a book, newspaper or other surface that contains a word you wish to translate or find the meaning of. </a:t>
          </a:r>
        </a:p>
      </dsp:txBody>
      <dsp:txXfrm>
        <a:off x="993858" y="4039"/>
        <a:ext cx="4747675" cy="860483"/>
      </dsp:txXfrm>
    </dsp:sp>
    <dsp:sp modelId="{39BC870A-73F2-4D42-8A02-7C85384AFA60}">
      <dsp:nvSpPr>
        <dsp:cNvPr id="0" name=""/>
        <dsp:cNvSpPr/>
      </dsp:nvSpPr>
      <dsp:spPr>
        <a:xfrm>
          <a:off x="0" y="1079644"/>
          <a:ext cx="5741533" cy="8604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55753-CADD-4494-8726-18E470B7E976}">
      <dsp:nvSpPr>
        <dsp:cNvPr id="0" name=""/>
        <dsp:cNvSpPr/>
      </dsp:nvSpPr>
      <dsp:spPr>
        <a:xfrm>
          <a:off x="260296" y="1273253"/>
          <a:ext cx="473266" cy="473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0D2BE4-2598-461C-8F49-52136DB79D66}">
      <dsp:nvSpPr>
        <dsp:cNvPr id="0" name=""/>
        <dsp:cNvSpPr/>
      </dsp:nvSpPr>
      <dsp:spPr>
        <a:xfrm>
          <a:off x="993858" y="107964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711200">
            <a:lnSpc>
              <a:spcPct val="90000"/>
            </a:lnSpc>
            <a:spcBef>
              <a:spcPct val="0"/>
            </a:spcBef>
            <a:spcAft>
              <a:spcPct val="35000"/>
            </a:spcAft>
            <a:buNone/>
          </a:pPr>
          <a:r>
            <a:rPr lang="en-US" sz="1600" kern="1200"/>
            <a:t>Make sure the camera is properly focused, so the word shows up clearly on the screen. </a:t>
          </a:r>
        </a:p>
      </dsp:txBody>
      <dsp:txXfrm>
        <a:off x="993858" y="1079644"/>
        <a:ext cx="4747675" cy="860483"/>
      </dsp:txXfrm>
    </dsp:sp>
    <dsp:sp modelId="{D9FF6D5A-48CA-4329-8B12-764759342E35}">
      <dsp:nvSpPr>
        <dsp:cNvPr id="0" name=""/>
        <dsp:cNvSpPr/>
      </dsp:nvSpPr>
      <dsp:spPr>
        <a:xfrm>
          <a:off x="0" y="2155249"/>
          <a:ext cx="5741533" cy="86048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D61B3-03BE-43E9-8C97-A3E2AE93B6DE}">
      <dsp:nvSpPr>
        <dsp:cNvPr id="0" name=""/>
        <dsp:cNvSpPr/>
      </dsp:nvSpPr>
      <dsp:spPr>
        <a:xfrm>
          <a:off x="260296" y="2348858"/>
          <a:ext cx="473266" cy="473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031CA2-0520-487F-BA34-B08FDF445495}">
      <dsp:nvSpPr>
        <dsp:cNvPr id="0" name=""/>
        <dsp:cNvSpPr/>
      </dsp:nvSpPr>
      <dsp:spPr>
        <a:xfrm>
          <a:off x="993858" y="215524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711200">
            <a:lnSpc>
              <a:spcPct val="90000"/>
            </a:lnSpc>
            <a:spcBef>
              <a:spcPct val="0"/>
            </a:spcBef>
            <a:spcAft>
              <a:spcPct val="35000"/>
            </a:spcAft>
            <a:buNone/>
          </a:pPr>
          <a:r>
            <a:rPr lang="en-US" sz="1600" kern="1200"/>
            <a:t>Turn on Google Lens, and hold the camera steady for a few seconds until you see the word being highlighted in white on the camera screen. </a:t>
          </a:r>
        </a:p>
      </dsp:txBody>
      <dsp:txXfrm>
        <a:off x="993858" y="2155249"/>
        <a:ext cx="4747675" cy="860483"/>
      </dsp:txXfrm>
    </dsp:sp>
    <dsp:sp modelId="{208DBE5F-81FD-41B4-BE9D-3966B00F2F3B}">
      <dsp:nvSpPr>
        <dsp:cNvPr id="0" name=""/>
        <dsp:cNvSpPr/>
      </dsp:nvSpPr>
      <dsp:spPr>
        <a:xfrm>
          <a:off x="0" y="3230854"/>
          <a:ext cx="5741533" cy="86048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583AF7-B995-45C1-8FE7-B70601F1B29E}">
      <dsp:nvSpPr>
        <dsp:cNvPr id="0" name=""/>
        <dsp:cNvSpPr/>
      </dsp:nvSpPr>
      <dsp:spPr>
        <a:xfrm>
          <a:off x="260296" y="3424463"/>
          <a:ext cx="473266" cy="4732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0AEF3A-3C48-46EB-94F7-24640E86AD76}">
      <dsp:nvSpPr>
        <dsp:cNvPr id="0" name=""/>
        <dsp:cNvSpPr/>
      </dsp:nvSpPr>
      <dsp:spPr>
        <a:xfrm>
          <a:off x="993858" y="323085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711200">
            <a:lnSpc>
              <a:spcPct val="90000"/>
            </a:lnSpc>
            <a:spcBef>
              <a:spcPct val="0"/>
            </a:spcBef>
            <a:spcAft>
              <a:spcPct val="35000"/>
            </a:spcAft>
            <a:buNone/>
          </a:pPr>
          <a:r>
            <a:rPr lang="en-US" sz="1600" kern="1200"/>
            <a:t>A dot will appear next to the word or text that is highlighted in white onscreen. Click on this dot to capture a picture of the highlighted text. </a:t>
          </a:r>
        </a:p>
      </dsp:txBody>
      <dsp:txXfrm>
        <a:off x="993858" y="3230854"/>
        <a:ext cx="4747675" cy="860483"/>
      </dsp:txXfrm>
    </dsp:sp>
    <dsp:sp modelId="{8E9035EB-D54A-4B62-B7F6-F862E1C16001}">
      <dsp:nvSpPr>
        <dsp:cNvPr id="0" name=""/>
        <dsp:cNvSpPr/>
      </dsp:nvSpPr>
      <dsp:spPr>
        <a:xfrm>
          <a:off x="0" y="4306459"/>
          <a:ext cx="5741533" cy="86048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740DCA-268E-4BF2-990F-D336DCAB4ECA}">
      <dsp:nvSpPr>
        <dsp:cNvPr id="0" name=""/>
        <dsp:cNvSpPr/>
      </dsp:nvSpPr>
      <dsp:spPr>
        <a:xfrm>
          <a:off x="260296" y="4500068"/>
          <a:ext cx="473266" cy="4732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59129F-E4D9-475E-8AF7-4E366B38C5B5}">
      <dsp:nvSpPr>
        <dsp:cNvPr id="0" name=""/>
        <dsp:cNvSpPr/>
      </dsp:nvSpPr>
      <dsp:spPr>
        <a:xfrm>
          <a:off x="993858" y="430645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711200">
            <a:lnSpc>
              <a:spcPct val="90000"/>
            </a:lnSpc>
            <a:spcBef>
              <a:spcPct val="0"/>
            </a:spcBef>
            <a:spcAft>
              <a:spcPct val="35000"/>
            </a:spcAft>
            <a:buNone/>
          </a:pPr>
          <a:r>
            <a:rPr lang="en-US" sz="1600" kern="1200"/>
            <a:t>You can now click on any word from the text to highlight it in blue, at which point you will see a list of options for interacting with the selected word.</a:t>
          </a:r>
        </a:p>
      </dsp:txBody>
      <dsp:txXfrm>
        <a:off x="993858" y="4306459"/>
        <a:ext cx="4747675" cy="8604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DD373-35C2-44A8-9033-FB4FBAEED44B}">
      <dsp:nvSpPr>
        <dsp:cNvPr id="0" name=""/>
        <dsp:cNvSpPr/>
      </dsp:nvSpPr>
      <dsp:spPr>
        <a:xfrm>
          <a:off x="0" y="163960"/>
          <a:ext cx="5741533" cy="15168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DE3D2-98F0-4F1C-AD00-85F04E3B230A}">
      <dsp:nvSpPr>
        <dsp:cNvPr id="0" name=""/>
        <dsp:cNvSpPr/>
      </dsp:nvSpPr>
      <dsp:spPr>
        <a:xfrm>
          <a:off x="458833" y="505241"/>
          <a:ext cx="834243" cy="8342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E29A9B-B939-48B3-84D5-4BE605E9948B}">
      <dsp:nvSpPr>
        <dsp:cNvPr id="0" name=""/>
        <dsp:cNvSpPr/>
      </dsp:nvSpPr>
      <dsp:spPr>
        <a:xfrm>
          <a:off x="1751910" y="163960"/>
          <a:ext cx="3597373" cy="2227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776" tIns="235776" rIns="235776" bIns="235776" numCol="1" spcCol="1270" anchor="ctr" anchorCtr="0">
          <a:noAutofit/>
        </a:bodyPr>
        <a:lstStyle/>
        <a:p>
          <a:pPr marL="0" lvl="0" indent="0" algn="l" defTabSz="622300">
            <a:lnSpc>
              <a:spcPct val="90000"/>
            </a:lnSpc>
            <a:spcBef>
              <a:spcPct val="0"/>
            </a:spcBef>
            <a:spcAft>
              <a:spcPct val="35000"/>
            </a:spcAft>
            <a:buNone/>
          </a:pPr>
          <a:r>
            <a:rPr lang="en-US" sz="1400" kern="1200"/>
            <a:t>Position the camera lens in front of a package’s shipping details and turn on Google Lens. </a:t>
          </a:r>
        </a:p>
      </dsp:txBody>
      <dsp:txXfrm>
        <a:off x="1751910" y="163960"/>
        <a:ext cx="3597373" cy="2227808"/>
      </dsp:txXfrm>
    </dsp:sp>
    <dsp:sp modelId="{7E052089-FC9A-451A-AF51-306588DDA89F}">
      <dsp:nvSpPr>
        <dsp:cNvPr id="0" name=""/>
        <dsp:cNvSpPr/>
      </dsp:nvSpPr>
      <dsp:spPr>
        <a:xfrm>
          <a:off x="0" y="2779213"/>
          <a:ext cx="5741533" cy="15168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DA908-7273-4AE6-8DA7-200A3ADF7A53}">
      <dsp:nvSpPr>
        <dsp:cNvPr id="0" name=""/>
        <dsp:cNvSpPr/>
      </dsp:nvSpPr>
      <dsp:spPr>
        <a:xfrm>
          <a:off x="458833" y="3120495"/>
          <a:ext cx="834243" cy="8342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1F96DF-2784-4025-ADBF-F669C27D7544}">
      <dsp:nvSpPr>
        <dsp:cNvPr id="0" name=""/>
        <dsp:cNvSpPr/>
      </dsp:nvSpPr>
      <dsp:spPr>
        <a:xfrm>
          <a:off x="1751910" y="2779213"/>
          <a:ext cx="3597373" cy="2227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776" tIns="235776" rIns="235776" bIns="235776" numCol="1" spcCol="1270" anchor="ctr" anchorCtr="0">
          <a:noAutofit/>
        </a:bodyPr>
        <a:lstStyle/>
        <a:p>
          <a:pPr marL="0" lvl="0" indent="0" algn="l" defTabSz="622300">
            <a:lnSpc>
              <a:spcPct val="90000"/>
            </a:lnSpc>
            <a:spcBef>
              <a:spcPct val="0"/>
            </a:spcBef>
            <a:spcAft>
              <a:spcPct val="35000"/>
            </a:spcAft>
            <a:buNone/>
          </a:pPr>
          <a:r>
            <a:rPr lang="en-US" sz="1400" kern="1200"/>
            <a:t>Wait until the details are highlighted, and then click on the dot that appears onscreen. You can simply scan a USPS, UPS or FEDEX receipt with Google lens, and it automatically shows the URL for the tracking page, so you can just tap on it and get tracking information about your package without having to go through the trouble of actually looking for the website, and then typing in your tracking number.</a:t>
          </a:r>
        </a:p>
      </dsp:txBody>
      <dsp:txXfrm>
        <a:off x="1751910" y="2779213"/>
        <a:ext cx="3597373" cy="22278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8C769-EA2C-4A8B-B48F-CAEDF98BAF4F}">
      <dsp:nvSpPr>
        <dsp:cNvPr id="0" name=""/>
        <dsp:cNvSpPr/>
      </dsp:nvSpPr>
      <dsp:spPr>
        <a:xfrm>
          <a:off x="147205" y="102391"/>
          <a:ext cx="1302299" cy="13022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8D1DD0-6895-4238-A4A9-D6378836924E}">
      <dsp:nvSpPr>
        <dsp:cNvPr id="0" name=""/>
        <dsp:cNvSpPr/>
      </dsp:nvSpPr>
      <dsp:spPr>
        <a:xfrm>
          <a:off x="420688" y="375874"/>
          <a:ext cx="755333" cy="755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E84870-0F65-4352-BBE1-D277BD94A097}">
      <dsp:nvSpPr>
        <dsp:cNvPr id="0" name=""/>
        <dsp:cNvSpPr/>
      </dsp:nvSpPr>
      <dsp:spPr>
        <a:xfrm>
          <a:off x="1728569" y="102391"/>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Hold the business card in front of the camera lens and turn on Google Lens. </a:t>
          </a:r>
        </a:p>
      </dsp:txBody>
      <dsp:txXfrm>
        <a:off x="1728569" y="102391"/>
        <a:ext cx="3069706" cy="1302299"/>
      </dsp:txXfrm>
    </dsp:sp>
    <dsp:sp modelId="{0301D1ED-423C-4D45-924E-84A8AC0D711A}">
      <dsp:nvSpPr>
        <dsp:cNvPr id="0" name=""/>
        <dsp:cNvSpPr/>
      </dsp:nvSpPr>
      <dsp:spPr>
        <a:xfrm>
          <a:off x="5333149" y="102391"/>
          <a:ext cx="1302299" cy="13022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FF5E6-F939-4C6A-B9CA-C75320D6D69E}">
      <dsp:nvSpPr>
        <dsp:cNvPr id="0" name=""/>
        <dsp:cNvSpPr/>
      </dsp:nvSpPr>
      <dsp:spPr>
        <a:xfrm>
          <a:off x="5606631" y="375874"/>
          <a:ext cx="755333" cy="755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8162E0-F92F-4127-B097-06A31DAC09AA}">
      <dsp:nvSpPr>
        <dsp:cNvPr id="0" name=""/>
        <dsp:cNvSpPr/>
      </dsp:nvSpPr>
      <dsp:spPr>
        <a:xfrm>
          <a:off x="6914512" y="102391"/>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Wait until the writing on the card is highlighted, and then click on the onscreen dot. </a:t>
          </a:r>
        </a:p>
      </dsp:txBody>
      <dsp:txXfrm>
        <a:off x="6914512" y="102391"/>
        <a:ext cx="3069706" cy="1302299"/>
      </dsp:txXfrm>
    </dsp:sp>
    <dsp:sp modelId="{B80F372F-D26E-440B-8E64-DC52696E5E55}">
      <dsp:nvSpPr>
        <dsp:cNvPr id="0" name=""/>
        <dsp:cNvSpPr/>
      </dsp:nvSpPr>
      <dsp:spPr>
        <a:xfrm>
          <a:off x="147205" y="1980107"/>
          <a:ext cx="1302299" cy="13022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FA3724-54FE-4D12-8622-6350744068D4}">
      <dsp:nvSpPr>
        <dsp:cNvPr id="0" name=""/>
        <dsp:cNvSpPr/>
      </dsp:nvSpPr>
      <dsp:spPr>
        <a:xfrm>
          <a:off x="420688" y="2253590"/>
          <a:ext cx="755333" cy="755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7F501F-519D-4C9D-8A91-78B759A17D79}">
      <dsp:nvSpPr>
        <dsp:cNvPr id="0" name=""/>
        <dsp:cNvSpPr/>
      </dsp:nvSpPr>
      <dsp:spPr>
        <a:xfrm>
          <a:off x="1728569" y="1980107"/>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The details of the card will appear at the bottom of the screen, with the option to go to the business’s website or save the details in your phone’s contact list. </a:t>
          </a:r>
        </a:p>
      </dsp:txBody>
      <dsp:txXfrm>
        <a:off x="1728569" y="1980107"/>
        <a:ext cx="3069706" cy="1302299"/>
      </dsp:txXfrm>
    </dsp:sp>
    <dsp:sp modelId="{97A638EB-DAF0-4C14-B601-6928B1ED0217}">
      <dsp:nvSpPr>
        <dsp:cNvPr id="0" name=""/>
        <dsp:cNvSpPr/>
      </dsp:nvSpPr>
      <dsp:spPr>
        <a:xfrm>
          <a:off x="5333149" y="1980107"/>
          <a:ext cx="1302299" cy="13022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36020B-9E7B-4770-8452-692A2303C55A}">
      <dsp:nvSpPr>
        <dsp:cNvPr id="0" name=""/>
        <dsp:cNvSpPr/>
      </dsp:nvSpPr>
      <dsp:spPr>
        <a:xfrm>
          <a:off x="5606631" y="2253590"/>
          <a:ext cx="755333" cy="755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6F85F3-20AC-40BE-9E22-95C2543502D2}">
      <dsp:nvSpPr>
        <dsp:cNvPr id="0" name=""/>
        <dsp:cNvSpPr/>
      </dsp:nvSpPr>
      <dsp:spPr>
        <a:xfrm>
          <a:off x="6914512" y="1980107"/>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You can even use Google Lens to get directions to a business by scanning their business card itself. It only works for business that are listed on the Google Maps. </a:t>
          </a:r>
        </a:p>
      </dsp:txBody>
      <dsp:txXfrm>
        <a:off x="6914512" y="1980107"/>
        <a:ext cx="3069706" cy="13022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48BB9-4E45-4061-AE28-17468CD547DA}">
      <dsp:nvSpPr>
        <dsp:cNvPr id="0" name=""/>
        <dsp:cNvSpPr/>
      </dsp:nvSpPr>
      <dsp:spPr>
        <a:xfrm>
          <a:off x="894771" y="130"/>
          <a:ext cx="980050" cy="980050"/>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8C116-65EA-4F5C-B193-1DA4C4DBF4A3}">
      <dsp:nvSpPr>
        <dsp:cNvPr id="0" name=""/>
        <dsp:cNvSpPr/>
      </dsp:nvSpPr>
      <dsp:spPr>
        <a:xfrm>
          <a:off x="1103634" y="208993"/>
          <a:ext cx="562324" cy="5623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168940-926E-4C75-B799-1BD3C044B852}">
      <dsp:nvSpPr>
        <dsp:cNvPr id="0" name=""/>
        <dsp:cNvSpPr/>
      </dsp:nvSpPr>
      <dsp:spPr>
        <a:xfrm>
          <a:off x="581476" y="1285442"/>
          <a:ext cx="1606640" cy="92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Google Lens is also pretty good at detecting flowers, animals, famous paintings, and a lot of other stuff like landmarks. </a:t>
          </a:r>
        </a:p>
      </dsp:txBody>
      <dsp:txXfrm>
        <a:off x="581476" y="1285442"/>
        <a:ext cx="1606640" cy="923818"/>
      </dsp:txXfrm>
    </dsp:sp>
    <dsp:sp modelId="{F284D26F-99F2-4FBA-B781-C835F059370F}">
      <dsp:nvSpPr>
        <dsp:cNvPr id="0" name=""/>
        <dsp:cNvSpPr/>
      </dsp:nvSpPr>
      <dsp:spPr>
        <a:xfrm>
          <a:off x="2782574" y="130"/>
          <a:ext cx="980050" cy="980050"/>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0697E-5BAB-4FD4-991F-4156D890933D}">
      <dsp:nvSpPr>
        <dsp:cNvPr id="0" name=""/>
        <dsp:cNvSpPr/>
      </dsp:nvSpPr>
      <dsp:spPr>
        <a:xfrm>
          <a:off x="2991437" y="208993"/>
          <a:ext cx="562324" cy="5623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B67B5A-1C02-4A51-9E63-97B785F9EB97}">
      <dsp:nvSpPr>
        <dsp:cNvPr id="0" name=""/>
        <dsp:cNvSpPr/>
      </dsp:nvSpPr>
      <dsp:spPr>
        <a:xfrm>
          <a:off x="2469279" y="1285442"/>
          <a:ext cx="1606640" cy="92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So, next time you’re out on a walk and you come across an unknown flower, try using Google Lens to figure out what it is. </a:t>
          </a:r>
        </a:p>
      </dsp:txBody>
      <dsp:txXfrm>
        <a:off x="2469279" y="1285442"/>
        <a:ext cx="1606640" cy="923818"/>
      </dsp:txXfrm>
    </dsp:sp>
    <dsp:sp modelId="{54D730EE-A97B-4697-A752-F7BCD5EC7F6D}">
      <dsp:nvSpPr>
        <dsp:cNvPr id="0" name=""/>
        <dsp:cNvSpPr/>
      </dsp:nvSpPr>
      <dsp:spPr>
        <a:xfrm>
          <a:off x="4670376" y="130"/>
          <a:ext cx="980050" cy="980050"/>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2EB1E-9AB5-42AF-BFFB-6A0F583F3767}">
      <dsp:nvSpPr>
        <dsp:cNvPr id="0" name=""/>
        <dsp:cNvSpPr/>
      </dsp:nvSpPr>
      <dsp:spPr>
        <a:xfrm>
          <a:off x="4879240" y="208993"/>
          <a:ext cx="562324" cy="5623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A90A78-5209-4E16-82C5-023E22D220AE}">
      <dsp:nvSpPr>
        <dsp:cNvPr id="0" name=""/>
        <dsp:cNvSpPr/>
      </dsp:nvSpPr>
      <dsp:spPr>
        <a:xfrm>
          <a:off x="4357081" y="1285442"/>
          <a:ext cx="1606640" cy="92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You can simply point your camera at the flower, point your camera at the flower, animal (or object) to find what it is. </a:t>
          </a:r>
        </a:p>
      </dsp:txBody>
      <dsp:txXfrm>
        <a:off x="4357081" y="1285442"/>
        <a:ext cx="1606640" cy="923818"/>
      </dsp:txXfrm>
    </dsp:sp>
    <dsp:sp modelId="{4B5E7DA1-C927-4EF1-93C8-4C8DB9E8B31D}">
      <dsp:nvSpPr>
        <dsp:cNvPr id="0" name=""/>
        <dsp:cNvSpPr/>
      </dsp:nvSpPr>
      <dsp:spPr>
        <a:xfrm>
          <a:off x="2782574" y="2610921"/>
          <a:ext cx="980050" cy="980050"/>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D2E56-3E8D-4B66-A49D-50C89EA5859F}">
      <dsp:nvSpPr>
        <dsp:cNvPr id="0" name=""/>
        <dsp:cNvSpPr/>
      </dsp:nvSpPr>
      <dsp:spPr>
        <a:xfrm>
          <a:off x="2991437" y="2819784"/>
          <a:ext cx="562324" cy="5623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B07A10-E321-450D-9B77-3DCCE29719A4}">
      <dsp:nvSpPr>
        <dsp:cNvPr id="0" name=""/>
        <dsp:cNvSpPr/>
      </dsp:nvSpPr>
      <dsp:spPr>
        <a:xfrm>
          <a:off x="2469279" y="3896233"/>
          <a:ext cx="1606640" cy="92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If that doesn’t work (sometimes it doesn’t), I find it easier to just click a picture of it and use the Google Lens feature inside Google Photos. </a:t>
          </a:r>
        </a:p>
      </dsp:txBody>
      <dsp:txXfrm>
        <a:off x="2469279" y="3896233"/>
        <a:ext cx="1606640" cy="923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935B3-0933-43C5-A5B3-F3BA7FBD84D7}">
      <dsp:nvSpPr>
        <dsp:cNvPr id="0" name=""/>
        <dsp:cNvSpPr/>
      </dsp:nvSpPr>
      <dsp:spPr>
        <a:xfrm>
          <a:off x="0" y="3120962"/>
          <a:ext cx="5741533" cy="204768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Simply launch Google Lens on your phone, point it at the URL bar on your browser, and tap on the URL. Google will auto-detect the URL text and will give you the option to ‘go’ to that address in your smartphone.</a:t>
          </a:r>
        </a:p>
      </dsp:txBody>
      <dsp:txXfrm>
        <a:off x="0" y="3120962"/>
        <a:ext cx="5741533" cy="2047689"/>
      </dsp:txXfrm>
    </dsp:sp>
    <dsp:sp modelId="{761109EF-7F22-4CB9-94BC-28153DC42BC3}">
      <dsp:nvSpPr>
        <dsp:cNvPr id="0" name=""/>
        <dsp:cNvSpPr/>
      </dsp:nvSpPr>
      <dsp:spPr>
        <a:xfrm rot="10800000">
          <a:off x="0" y="2331"/>
          <a:ext cx="5741533" cy="3149345"/>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Have you ever visited a website on your laptop and then wanted to visit the same website on your smartphone instead? With Google Lens, that’s easy. </a:t>
          </a:r>
        </a:p>
      </dsp:txBody>
      <dsp:txXfrm rot="10800000">
        <a:off x="0" y="2331"/>
        <a:ext cx="5741533" cy="20463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DCCF9-339A-458C-AEC5-60124A8B1DD6}">
      <dsp:nvSpPr>
        <dsp:cNvPr id="0" name=""/>
        <dsp:cNvSpPr/>
      </dsp:nvSpPr>
      <dsp:spPr>
        <a:xfrm>
          <a:off x="0" y="0"/>
          <a:ext cx="6545199" cy="0"/>
        </a:xfrm>
        <a:prstGeom prst="line">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CE8A5FF-13CB-4F27-8F18-BACEBCECABFB}">
      <dsp:nvSpPr>
        <dsp:cNvPr id="0" name=""/>
        <dsp:cNvSpPr/>
      </dsp:nvSpPr>
      <dsp:spPr>
        <a:xfrm>
          <a:off x="0" y="0"/>
          <a:ext cx="6545199" cy="2410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err="1"/>
            <a:t>WaveNet</a:t>
          </a:r>
          <a:r>
            <a:rPr lang="en-US" sz="2100" kern="1200" dirty="0"/>
            <a:t> directly models the raw waveform of the audio signal, one sample at a time.  </a:t>
          </a:r>
        </a:p>
        <a:p>
          <a:pPr marL="0" lvl="0" indent="0" algn="just" defTabSz="933450">
            <a:lnSpc>
              <a:spcPct val="90000"/>
            </a:lnSpc>
            <a:spcBef>
              <a:spcPct val="0"/>
            </a:spcBef>
            <a:spcAft>
              <a:spcPct val="35000"/>
            </a:spcAft>
            <a:buNone/>
          </a:pPr>
          <a:r>
            <a:rPr lang="en-US" sz="2100" kern="1200" dirty="0"/>
            <a:t>It is a fully convolutional neural network, where the convolutional layers have various dilation factors that allow its receptive field to grow exponentially with depth and cover thousands of timesteps.</a:t>
          </a:r>
        </a:p>
      </dsp:txBody>
      <dsp:txXfrm>
        <a:off x="0" y="0"/>
        <a:ext cx="6545199" cy="2410091"/>
      </dsp:txXfrm>
    </dsp:sp>
    <dsp:sp modelId="{D805CE4D-19A9-4FE3-9A95-EBEA9C73DEE2}">
      <dsp:nvSpPr>
        <dsp:cNvPr id="0" name=""/>
        <dsp:cNvSpPr/>
      </dsp:nvSpPr>
      <dsp:spPr>
        <a:xfrm>
          <a:off x="0" y="2410091"/>
          <a:ext cx="6545199" cy="0"/>
        </a:xfrm>
        <a:prstGeom prst="line">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28DB18A-6C07-44E5-8E35-1EAECAF089A3}">
      <dsp:nvSpPr>
        <dsp:cNvPr id="0" name=""/>
        <dsp:cNvSpPr/>
      </dsp:nvSpPr>
      <dsp:spPr>
        <a:xfrm>
          <a:off x="0" y="2410091"/>
          <a:ext cx="6545199" cy="2410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The most helpful way with Lens in Google Go is reading the text aloud. </a:t>
          </a:r>
        </a:p>
        <a:p>
          <a:pPr marL="0" lvl="0" indent="0" algn="just" defTabSz="933450">
            <a:lnSpc>
              <a:spcPct val="90000"/>
            </a:lnSpc>
            <a:spcBef>
              <a:spcPct val="0"/>
            </a:spcBef>
            <a:spcAft>
              <a:spcPct val="35000"/>
            </a:spcAft>
            <a:buNone/>
          </a:pPr>
          <a:r>
            <a:rPr lang="en-US" sz="2100" kern="1200" dirty="0"/>
            <a:t>For High-fidelity audio, google applies machine learning to disambiguate and detected entities such as dates, phone numbers and addresses, and uses that to generate realistic speech based on DeepMind’s </a:t>
          </a:r>
          <a:r>
            <a:rPr lang="en-US" sz="2100" kern="1200" dirty="0" err="1"/>
            <a:t>WaveNet</a:t>
          </a:r>
          <a:r>
            <a:rPr lang="en-US" sz="2100" kern="1200" dirty="0"/>
            <a:t>. </a:t>
          </a:r>
        </a:p>
      </dsp:txBody>
      <dsp:txXfrm>
        <a:off x="0" y="2410091"/>
        <a:ext cx="6545199" cy="241009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0640C82-F1D6-4877-A354-EFEE8F45E1DE}" type="datetimeFigureOut">
              <a:rPr lang="en-US" smtClean="0"/>
              <a:t>12/5/2019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22840949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40C82-F1D6-4877-A354-EFEE8F45E1D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106264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40C82-F1D6-4877-A354-EFEE8F45E1D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3101637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40C82-F1D6-4877-A354-EFEE8F45E1D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3271977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40C82-F1D6-4877-A354-EFEE8F45E1D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4281692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40C82-F1D6-4877-A354-EFEE8F45E1D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2788802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40C82-F1D6-4877-A354-EFEE8F45E1D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2950261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40C82-F1D6-4877-A354-EFEE8F45E1D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8EEAF-47CB-4889-99C7-A440553705C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86445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40C82-F1D6-4877-A354-EFEE8F45E1D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143857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40C82-F1D6-4877-A354-EFEE8F45E1D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22840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40C82-F1D6-4877-A354-EFEE8F45E1D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332290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40C82-F1D6-4877-A354-EFEE8F45E1D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419082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40C82-F1D6-4877-A354-EFEE8F45E1DE}"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237762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40C82-F1D6-4877-A354-EFEE8F45E1DE}"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49783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0640C82-F1D6-4877-A354-EFEE8F45E1DE}"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85735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40C82-F1D6-4877-A354-EFEE8F45E1D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418208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40C82-F1D6-4877-A354-EFEE8F45E1D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8EEAF-47CB-4889-99C7-A440553705CE}" type="slidenum">
              <a:rPr lang="en-US" smtClean="0"/>
              <a:t>‹#›</a:t>
            </a:fld>
            <a:endParaRPr lang="en-US"/>
          </a:p>
        </p:txBody>
      </p:sp>
    </p:spTree>
    <p:extLst>
      <p:ext uri="{BB962C8B-B14F-4D97-AF65-F5344CB8AC3E}">
        <p14:creationId xmlns:p14="http://schemas.microsoft.com/office/powerpoint/2010/main" val="325671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640C82-F1D6-4877-A354-EFEE8F45E1DE}" type="datetimeFigureOut">
              <a:rPr lang="en-US" smtClean="0"/>
              <a:t>12/5/2019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88EEAF-47CB-4889-99C7-A440553705CE}" type="slidenum">
              <a:rPr lang="en-US" smtClean="0"/>
              <a:t>‹#›</a:t>
            </a:fld>
            <a:endParaRPr lang="en-US"/>
          </a:p>
        </p:txBody>
      </p:sp>
    </p:spTree>
    <p:extLst>
      <p:ext uri="{BB962C8B-B14F-4D97-AF65-F5344CB8AC3E}">
        <p14:creationId xmlns:p14="http://schemas.microsoft.com/office/powerpoint/2010/main" val="24302531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1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analyticsindiamag.com/wp-content/uploads/2019/09/5-1.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7.jpeg"/></Relationships>
</file>

<file path=ppt/slides/_rels/slide21.xml.rels><?xml version="1.0" encoding="UTF-8" standalone="yes"?>
<Relationships xmlns="http://schemas.openxmlformats.org/package/2006/relationships"><Relationship Id="rId3" Type="http://schemas.openxmlformats.org/officeDocument/2006/relationships/hyperlink" Target="https://www.analyticsindiamag.com/wp-content/uploads/2019/09/3-1.pn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2D75EE2-CF15-45F1-A961-37B449E214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E02FECE-3857-420F-9B4F-01DDBFBAB919}"/>
              </a:ext>
            </a:extLst>
          </p:cNvPr>
          <p:cNvSpPr>
            <a:spLocks noGrp="1"/>
          </p:cNvSpPr>
          <p:nvPr>
            <p:ph type="ctrTitle"/>
          </p:nvPr>
        </p:nvSpPr>
        <p:spPr>
          <a:xfrm>
            <a:off x="4733249" y="1006643"/>
            <a:ext cx="6243996" cy="2421464"/>
          </a:xfrm>
        </p:spPr>
        <p:txBody>
          <a:bodyPr>
            <a:normAutofit/>
          </a:bodyPr>
          <a:lstStyle/>
          <a:p>
            <a:r>
              <a:rPr lang="en-US" sz="6000" dirty="0"/>
              <a:t>GOOGLE LENS</a:t>
            </a:r>
          </a:p>
        </p:txBody>
      </p:sp>
      <p:sp>
        <p:nvSpPr>
          <p:cNvPr id="3" name="Subtitle 2">
            <a:extLst>
              <a:ext uri="{FF2B5EF4-FFF2-40B4-BE49-F238E27FC236}">
                <a16:creationId xmlns:a16="http://schemas.microsoft.com/office/drawing/2014/main" id="{A5522AE8-D85C-45F6-9C1D-3D5AB20AC391}"/>
              </a:ext>
            </a:extLst>
          </p:cNvPr>
          <p:cNvSpPr>
            <a:spLocks noGrp="1"/>
          </p:cNvSpPr>
          <p:nvPr>
            <p:ph type="subTitle" idx="1"/>
          </p:nvPr>
        </p:nvSpPr>
        <p:spPr>
          <a:xfrm>
            <a:off x="4607456" y="3483897"/>
            <a:ext cx="6243996" cy="1405467"/>
          </a:xfrm>
        </p:spPr>
        <p:txBody>
          <a:bodyPr>
            <a:normAutofit/>
          </a:bodyPr>
          <a:lstStyle/>
          <a:p>
            <a:r>
              <a:rPr lang="en-US" sz="2400" dirty="0"/>
              <a:t>BY</a:t>
            </a:r>
          </a:p>
          <a:p>
            <a:r>
              <a:rPr lang="en-US" sz="2400" dirty="0"/>
              <a:t>PRAMOD MAKKENA</a:t>
            </a:r>
          </a:p>
        </p:txBody>
      </p:sp>
      <p:pic>
        <p:nvPicPr>
          <p:cNvPr id="5" name="Picture 4">
            <a:extLst>
              <a:ext uri="{FF2B5EF4-FFF2-40B4-BE49-F238E27FC236}">
                <a16:creationId xmlns:a16="http://schemas.microsoft.com/office/drawing/2014/main" id="{6903C54C-A820-4E67-8159-6AC64EBD300D}"/>
              </a:ext>
            </a:extLst>
          </p:cNvPr>
          <p:cNvPicPr>
            <a:picLocks noChangeAspect="1"/>
          </p:cNvPicPr>
          <p:nvPr/>
        </p:nvPicPr>
        <p:blipFill rotWithShape="1">
          <a:blip r:embed="rId4"/>
          <a:srcRect l="26778" r="35197"/>
          <a:stretch/>
        </p:blipFill>
        <p:spPr>
          <a:xfrm>
            <a:off x="20" y="975"/>
            <a:ext cx="4635988" cy="6858000"/>
          </a:xfrm>
          <a:prstGeom prst="rect">
            <a:avLst/>
          </a:prstGeom>
        </p:spPr>
      </p:pic>
    </p:spTree>
    <p:extLst>
      <p:ext uri="{BB962C8B-B14F-4D97-AF65-F5344CB8AC3E}">
        <p14:creationId xmlns:p14="http://schemas.microsoft.com/office/powerpoint/2010/main" val="1082532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BCCA-5200-4C8D-A137-A370278EB489}"/>
              </a:ext>
            </a:extLst>
          </p:cNvPr>
          <p:cNvSpPr>
            <a:spLocks noGrp="1"/>
          </p:cNvSpPr>
          <p:nvPr>
            <p:ph type="title"/>
          </p:nvPr>
        </p:nvSpPr>
        <p:spPr>
          <a:xfrm>
            <a:off x="685801" y="609600"/>
            <a:ext cx="10131425" cy="1456267"/>
          </a:xfrm>
        </p:spPr>
        <p:txBody>
          <a:bodyPr>
            <a:normAutofit/>
          </a:bodyPr>
          <a:lstStyle/>
          <a:p>
            <a:r>
              <a:rPr lang="en-US" sz="2800" dirty="0"/>
              <a:t>4. </a:t>
            </a:r>
            <a:r>
              <a:rPr lang="en-US" sz="2800" b="1" dirty="0"/>
              <a:t>ADD BUSINESS CONTACTS</a:t>
            </a:r>
            <a:endParaRPr lang="en-US" sz="2800" dirty="0"/>
          </a:p>
        </p:txBody>
      </p:sp>
      <p:graphicFrame>
        <p:nvGraphicFramePr>
          <p:cNvPr id="5" name="Content Placeholder 2">
            <a:extLst>
              <a:ext uri="{FF2B5EF4-FFF2-40B4-BE49-F238E27FC236}">
                <a16:creationId xmlns:a16="http://schemas.microsoft.com/office/drawing/2014/main" id="{1EDDB30C-2676-407D-9976-B300F2D5CB38}"/>
              </a:ext>
            </a:extLst>
          </p:cNvPr>
          <p:cNvGraphicFramePr>
            <a:graphicFrameLocks noGrp="1"/>
          </p:cNvGraphicFramePr>
          <p:nvPr>
            <p:ph idx="1"/>
            <p:extLst>
              <p:ext uri="{D42A27DB-BD31-4B8C-83A1-F6EECF244321}">
                <p14:modId xmlns:p14="http://schemas.microsoft.com/office/powerpoint/2010/main" val="417562160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836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130172A-A315-408C-93A9-FD5AFD6B7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361" y="1047750"/>
            <a:ext cx="3078480" cy="4762500"/>
          </a:xfrm>
          <a:prstGeom prst="rect">
            <a:avLst/>
          </a:prstGeom>
        </p:spPr>
      </p:pic>
      <p:pic>
        <p:nvPicPr>
          <p:cNvPr id="11" name="Picture 10">
            <a:extLst>
              <a:ext uri="{FF2B5EF4-FFF2-40B4-BE49-F238E27FC236}">
                <a16:creationId xmlns:a16="http://schemas.microsoft.com/office/drawing/2014/main" id="{169A47B2-531B-4731-80DF-B91F7044E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160" y="1047750"/>
            <a:ext cx="3078479" cy="4762500"/>
          </a:xfrm>
          <a:prstGeom prst="rect">
            <a:avLst/>
          </a:prstGeom>
        </p:spPr>
      </p:pic>
    </p:spTree>
    <p:extLst>
      <p:ext uri="{BB962C8B-B14F-4D97-AF65-F5344CB8AC3E}">
        <p14:creationId xmlns:p14="http://schemas.microsoft.com/office/powerpoint/2010/main" val="420931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8C3E2A-F9CB-4A20-9711-A4061586B2F7}"/>
              </a:ext>
            </a:extLst>
          </p:cNvPr>
          <p:cNvSpPr>
            <a:spLocks noGrp="1"/>
          </p:cNvSpPr>
          <p:nvPr>
            <p:ph type="title"/>
          </p:nvPr>
        </p:nvSpPr>
        <p:spPr>
          <a:xfrm>
            <a:off x="685801" y="643466"/>
            <a:ext cx="2590799" cy="4995333"/>
          </a:xfrm>
        </p:spPr>
        <p:txBody>
          <a:bodyPr>
            <a:normAutofit/>
          </a:bodyPr>
          <a:lstStyle/>
          <a:p>
            <a:r>
              <a:rPr lang="en-US" sz="2800" b="1" dirty="0">
                <a:solidFill>
                  <a:srgbClr val="FFFFFF"/>
                </a:solidFill>
              </a:rPr>
              <a:t>5. DETECT FLOWERS, ANIMALS, PAINTINGS AND SHOPPING</a:t>
            </a:r>
            <a:endParaRPr lang="en-US" sz="2800" dirty="0">
              <a:solidFill>
                <a:srgbClr val="FFFFFF"/>
              </a:solidFill>
            </a:endParaRPr>
          </a:p>
        </p:txBody>
      </p:sp>
      <p:graphicFrame>
        <p:nvGraphicFramePr>
          <p:cNvPr id="16" name="Content Placeholder 2">
            <a:extLst>
              <a:ext uri="{FF2B5EF4-FFF2-40B4-BE49-F238E27FC236}">
                <a16:creationId xmlns:a16="http://schemas.microsoft.com/office/drawing/2014/main" id="{078F0FE4-866D-43ED-9148-F31BDD7FEA0C}"/>
              </a:ext>
            </a:extLst>
          </p:cNvPr>
          <p:cNvGraphicFramePr>
            <a:graphicFrameLocks noGrp="1"/>
          </p:cNvGraphicFramePr>
          <p:nvPr>
            <p:ph idx="1"/>
            <p:extLst>
              <p:ext uri="{D42A27DB-BD31-4B8C-83A1-F6EECF244321}">
                <p14:modId xmlns:p14="http://schemas.microsoft.com/office/powerpoint/2010/main" val="2932648769"/>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120259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150EFE-7608-4A30-BD68-96D63E9C5094}"/>
              </a:ext>
            </a:extLst>
          </p:cNvPr>
          <p:cNvPicPr/>
          <p:nvPr/>
        </p:nvPicPr>
        <p:blipFill>
          <a:blip r:embed="rId2">
            <a:extLst>
              <a:ext uri="{28A0092B-C50C-407E-A947-70E740481C1C}">
                <a14:useLocalDpi xmlns:a14="http://schemas.microsoft.com/office/drawing/2010/main" val="0"/>
              </a:ext>
            </a:extLst>
          </a:blip>
          <a:stretch>
            <a:fillRect/>
          </a:stretch>
        </p:blipFill>
        <p:spPr>
          <a:xfrm>
            <a:off x="4031529" y="271021"/>
            <a:ext cx="4128941" cy="6315958"/>
          </a:xfrm>
          <a:prstGeom prst="rect">
            <a:avLst/>
          </a:prstGeom>
        </p:spPr>
      </p:pic>
    </p:spTree>
    <p:extLst>
      <p:ext uri="{BB962C8B-B14F-4D97-AF65-F5344CB8AC3E}">
        <p14:creationId xmlns:p14="http://schemas.microsoft.com/office/powerpoint/2010/main" val="284953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79CFA12-A2C1-439A-8DDF-69A33CA3B488}"/>
              </a:ext>
            </a:extLst>
          </p:cNvPr>
          <p:cNvSpPr>
            <a:spLocks noGrp="1"/>
          </p:cNvSpPr>
          <p:nvPr>
            <p:ph type="title"/>
          </p:nvPr>
        </p:nvSpPr>
        <p:spPr>
          <a:xfrm>
            <a:off x="718457" y="531278"/>
            <a:ext cx="3211517" cy="5292579"/>
          </a:xfrm>
        </p:spPr>
        <p:txBody>
          <a:bodyPr>
            <a:normAutofit/>
          </a:bodyPr>
          <a:lstStyle/>
          <a:p>
            <a:r>
              <a:rPr lang="en-US" sz="2800" dirty="0">
                <a:solidFill>
                  <a:srgbClr val="FFFFFF"/>
                </a:solidFill>
              </a:rPr>
              <a:t>6. </a:t>
            </a:r>
            <a:r>
              <a:rPr lang="en-US" sz="2800" b="1" dirty="0">
                <a:solidFill>
                  <a:srgbClr val="FFFFFF"/>
                </a:solidFill>
              </a:rPr>
              <a:t>SCAN URLs FROM PC TO OPEN IN MOBILE</a:t>
            </a:r>
            <a:endParaRPr lang="en-US" sz="2800" dirty="0">
              <a:solidFill>
                <a:srgbClr val="FFFFFF"/>
              </a:solidFill>
            </a:endParaRPr>
          </a:p>
        </p:txBody>
      </p:sp>
      <p:sp useBgFill="1">
        <p:nvSpPr>
          <p:cNvPr id="21"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22" name="Content Placeholder 2">
            <a:extLst>
              <a:ext uri="{FF2B5EF4-FFF2-40B4-BE49-F238E27FC236}">
                <a16:creationId xmlns:a16="http://schemas.microsoft.com/office/drawing/2014/main" id="{833D1C1A-F9BB-479C-9E86-A8B2F2A60A51}"/>
              </a:ext>
            </a:extLst>
          </p:cNvPr>
          <p:cNvGraphicFramePr>
            <a:graphicFrameLocks noGrp="1"/>
          </p:cNvGraphicFramePr>
          <p:nvPr>
            <p:ph idx="1"/>
            <p:extLst>
              <p:ext uri="{D42A27DB-BD31-4B8C-83A1-F6EECF244321}">
                <p14:modId xmlns:p14="http://schemas.microsoft.com/office/powerpoint/2010/main" val="2237444544"/>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133486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47903B-A322-4E46-AAA8-81957C834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230" y="533400"/>
            <a:ext cx="3167539" cy="5791200"/>
          </a:xfrm>
          <a:prstGeom prst="rect">
            <a:avLst/>
          </a:prstGeom>
        </p:spPr>
      </p:pic>
    </p:spTree>
    <p:extLst>
      <p:ext uri="{BB962C8B-B14F-4D97-AF65-F5344CB8AC3E}">
        <p14:creationId xmlns:p14="http://schemas.microsoft.com/office/powerpoint/2010/main" val="27798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C15F-4318-425D-9F67-1F726B8810CB}"/>
              </a:ext>
            </a:extLst>
          </p:cNvPr>
          <p:cNvSpPr>
            <a:spLocks noGrp="1"/>
          </p:cNvSpPr>
          <p:nvPr>
            <p:ph type="title"/>
          </p:nvPr>
        </p:nvSpPr>
        <p:spPr>
          <a:xfrm>
            <a:off x="4955458" y="639097"/>
            <a:ext cx="6593075" cy="1612490"/>
          </a:xfrm>
        </p:spPr>
        <p:txBody>
          <a:bodyPr>
            <a:normAutofit/>
          </a:bodyPr>
          <a:lstStyle/>
          <a:p>
            <a:r>
              <a:rPr lang="en-US"/>
              <a:t>7. </a:t>
            </a:r>
            <a:r>
              <a:rPr lang="en-US" b="1"/>
              <a:t>ADDING EVENTS TO THE CALENDER</a:t>
            </a:r>
            <a:endParaRPr lang="en-US"/>
          </a:p>
        </p:txBody>
      </p:sp>
      <p:pic>
        <p:nvPicPr>
          <p:cNvPr id="7" name="Graphic 6" descr="Monthly calendar">
            <a:extLst>
              <a:ext uri="{FF2B5EF4-FFF2-40B4-BE49-F238E27FC236}">
                <a16:creationId xmlns:a16="http://schemas.microsoft.com/office/drawing/2014/main" id="{E55FCF5A-24DF-4A9D-8F37-1C0A8E589C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Content Placeholder 2">
            <a:extLst>
              <a:ext uri="{FF2B5EF4-FFF2-40B4-BE49-F238E27FC236}">
                <a16:creationId xmlns:a16="http://schemas.microsoft.com/office/drawing/2014/main" id="{D06C276F-B2AE-470B-A1AB-AC785F9EBFA1}"/>
              </a:ext>
            </a:extLst>
          </p:cNvPr>
          <p:cNvSpPr>
            <a:spLocks noGrp="1"/>
          </p:cNvSpPr>
          <p:nvPr>
            <p:ph idx="1"/>
          </p:nvPr>
        </p:nvSpPr>
        <p:spPr>
          <a:xfrm>
            <a:off x="4955458" y="2251587"/>
            <a:ext cx="6593075" cy="3972232"/>
          </a:xfrm>
        </p:spPr>
        <p:txBody>
          <a:bodyPr>
            <a:normAutofit/>
          </a:bodyPr>
          <a:lstStyle/>
          <a:p>
            <a:r>
              <a:rPr lang="en-US"/>
              <a:t>Google Lens can help you keep a track of events you need to attend, or that you bought tickets to. </a:t>
            </a:r>
          </a:p>
          <a:p>
            <a:r>
              <a:rPr lang="en-US"/>
              <a:t>You don’t have to manually enter them into your calendar anymore. </a:t>
            </a:r>
          </a:p>
          <a:p>
            <a:r>
              <a:rPr lang="en-US"/>
              <a:t>With Google Lens, you can simply scan the ticket to a movie you booked tickets to, or an event you’re attending, and it’ll automatically suggest adding the event to your calendar.</a:t>
            </a:r>
          </a:p>
          <a:p>
            <a:r>
              <a:rPr lang="en-US"/>
              <a:t>It’s a handy feature that can save you the hassle of last-minute reminders for that date with your events or anything else that’s important to you.</a:t>
            </a:r>
          </a:p>
          <a:p>
            <a:endParaRPr lang="en-US"/>
          </a:p>
        </p:txBody>
      </p:sp>
    </p:spTree>
    <p:extLst>
      <p:ext uri="{BB962C8B-B14F-4D97-AF65-F5344CB8AC3E}">
        <p14:creationId xmlns:p14="http://schemas.microsoft.com/office/powerpoint/2010/main" val="1683769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5C316B-D3CC-457D-9837-17DF93EB9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287" y="742950"/>
            <a:ext cx="3019425" cy="5372100"/>
          </a:xfrm>
          <a:prstGeom prst="rect">
            <a:avLst/>
          </a:prstGeom>
        </p:spPr>
      </p:pic>
    </p:spTree>
    <p:extLst>
      <p:ext uri="{BB962C8B-B14F-4D97-AF65-F5344CB8AC3E}">
        <p14:creationId xmlns:p14="http://schemas.microsoft.com/office/powerpoint/2010/main" val="1269879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1C4B-0B3F-46B9-A443-46CF25C2DF2C}"/>
              </a:ext>
            </a:extLst>
          </p:cNvPr>
          <p:cNvSpPr>
            <a:spLocks noGrp="1"/>
          </p:cNvSpPr>
          <p:nvPr>
            <p:ph type="title"/>
          </p:nvPr>
        </p:nvSpPr>
        <p:spPr>
          <a:xfrm>
            <a:off x="4955458" y="639097"/>
            <a:ext cx="6593075" cy="1612490"/>
          </a:xfrm>
        </p:spPr>
        <p:txBody>
          <a:bodyPr>
            <a:normAutofit/>
          </a:bodyPr>
          <a:lstStyle/>
          <a:p>
            <a:r>
              <a:rPr lang="en-US"/>
              <a:t>ALGORITHMS BEHIND THE GOOGLE LENS:</a:t>
            </a:r>
          </a:p>
        </p:txBody>
      </p:sp>
      <p:pic>
        <p:nvPicPr>
          <p:cNvPr id="7" name="Graphic 6" descr="Processor">
            <a:extLst>
              <a:ext uri="{FF2B5EF4-FFF2-40B4-BE49-F238E27FC236}">
                <a16:creationId xmlns:a16="http://schemas.microsoft.com/office/drawing/2014/main" id="{8F7A28F1-D482-4699-B710-5DF25E4F86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8" name="Content Placeholder 2">
            <a:extLst>
              <a:ext uri="{FF2B5EF4-FFF2-40B4-BE49-F238E27FC236}">
                <a16:creationId xmlns:a16="http://schemas.microsoft.com/office/drawing/2014/main" id="{7D3DFF93-B5D6-4FA6-AE12-A8A6E0F729CC}"/>
              </a:ext>
            </a:extLst>
          </p:cNvPr>
          <p:cNvSpPr>
            <a:spLocks noGrp="1"/>
          </p:cNvSpPr>
          <p:nvPr>
            <p:ph idx="1"/>
          </p:nvPr>
        </p:nvSpPr>
        <p:spPr>
          <a:xfrm>
            <a:off x="4955458" y="2251587"/>
            <a:ext cx="6593075" cy="3972232"/>
          </a:xfrm>
        </p:spPr>
        <p:txBody>
          <a:bodyPr>
            <a:normAutofit/>
          </a:bodyPr>
          <a:lstStyle/>
          <a:p>
            <a:r>
              <a:rPr lang="en-US"/>
              <a:t>With the enhancement of machine learning techniques, especially in the domain of image processing, Google Lens has scaled to new heights. </a:t>
            </a:r>
          </a:p>
          <a:p>
            <a:r>
              <a:rPr lang="en-US"/>
              <a:t>Here we look at a few algorithmic based solutions that power up Google Lens:</a:t>
            </a:r>
          </a:p>
          <a:p>
            <a:r>
              <a:rPr lang="en-US"/>
              <a:t>Lens uses computer vision, machine learning and Google’s Knowledge Graph to let people turn the things they see in the real world into a visual search box, enabling them to identify objects like plants and animals, or to copy and paste text from the real world into their phone.</a:t>
            </a:r>
          </a:p>
          <a:p>
            <a:endParaRPr lang="en-US"/>
          </a:p>
        </p:txBody>
      </p:sp>
    </p:spTree>
    <p:extLst>
      <p:ext uri="{BB962C8B-B14F-4D97-AF65-F5344CB8AC3E}">
        <p14:creationId xmlns:p14="http://schemas.microsoft.com/office/powerpoint/2010/main" val="2407806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DC54-D57D-4F20-A5E7-B2265AB1310B}"/>
              </a:ext>
            </a:extLst>
          </p:cNvPr>
          <p:cNvSpPr>
            <a:spLocks noGrp="1"/>
          </p:cNvSpPr>
          <p:nvPr>
            <p:ph type="title"/>
          </p:nvPr>
        </p:nvSpPr>
        <p:spPr/>
        <p:txBody>
          <a:bodyPr/>
          <a:lstStyle/>
          <a:p>
            <a:r>
              <a:rPr lang="en-US" dirty="0"/>
              <a:t>REGION PROPOSAL NETWORK</a:t>
            </a:r>
          </a:p>
        </p:txBody>
      </p:sp>
      <p:sp>
        <p:nvSpPr>
          <p:cNvPr id="3" name="Content Placeholder 2">
            <a:extLst>
              <a:ext uri="{FF2B5EF4-FFF2-40B4-BE49-F238E27FC236}">
                <a16:creationId xmlns:a16="http://schemas.microsoft.com/office/drawing/2014/main" id="{C987DA7B-34D5-4C22-9C43-24ECB9EE562F}"/>
              </a:ext>
            </a:extLst>
          </p:cNvPr>
          <p:cNvSpPr>
            <a:spLocks noGrp="1"/>
          </p:cNvSpPr>
          <p:nvPr>
            <p:ph idx="1"/>
          </p:nvPr>
        </p:nvSpPr>
        <p:spPr>
          <a:xfrm>
            <a:off x="685801" y="2142067"/>
            <a:ext cx="4772319" cy="4035212"/>
          </a:xfrm>
        </p:spPr>
        <p:txBody>
          <a:bodyPr>
            <a:normAutofit fontScale="92500" lnSpcReduction="20000"/>
          </a:bodyPr>
          <a:lstStyle/>
          <a:p>
            <a:pPr algn="just"/>
            <a:r>
              <a:rPr lang="en-US" dirty="0">
                <a:solidFill>
                  <a:schemeClr val="accent4">
                    <a:lumMod val="40000"/>
                    <a:lumOff val="60000"/>
                  </a:schemeClr>
                </a:solidFill>
              </a:rPr>
              <a:t>After Google Lens captures an image, it needs to make sense of the shapes and letters. This is vital for text recognition tasks. </a:t>
            </a:r>
          </a:p>
          <a:p>
            <a:pPr algn="just"/>
            <a:r>
              <a:rPr lang="en-US" dirty="0">
                <a:solidFill>
                  <a:schemeClr val="accent4">
                    <a:lumMod val="40000"/>
                    <a:lumOff val="60000"/>
                  </a:schemeClr>
                </a:solidFill>
              </a:rPr>
              <a:t>So, Optical character recognition (OCR) utilizes a region proposal network (RPN) to detect character level bounding boxes that can be merged into lines for text recognition.</a:t>
            </a:r>
          </a:p>
          <a:p>
            <a:pPr algn="just"/>
            <a:r>
              <a:rPr lang="en-US" dirty="0">
                <a:solidFill>
                  <a:schemeClr val="accent4">
                    <a:lumMod val="40000"/>
                    <a:lumOff val="60000"/>
                  </a:schemeClr>
                </a:solidFill>
              </a:rPr>
              <a:t>RPN is a fully convolutional network that simultaneously predicts object bounds and </a:t>
            </a:r>
            <a:r>
              <a:rPr lang="en-US" dirty="0" err="1">
                <a:solidFill>
                  <a:schemeClr val="accent4">
                    <a:lumMod val="40000"/>
                    <a:lumOff val="60000"/>
                  </a:schemeClr>
                </a:solidFill>
              </a:rPr>
              <a:t>objectness</a:t>
            </a:r>
            <a:r>
              <a:rPr lang="en-US" dirty="0">
                <a:solidFill>
                  <a:schemeClr val="accent4">
                    <a:lumMod val="40000"/>
                    <a:lumOff val="60000"/>
                  </a:schemeClr>
                </a:solidFill>
              </a:rPr>
              <a:t> scores at each position. </a:t>
            </a:r>
          </a:p>
          <a:p>
            <a:pPr algn="just"/>
            <a:r>
              <a:rPr lang="en-US" dirty="0">
                <a:solidFill>
                  <a:schemeClr val="accent4">
                    <a:lumMod val="40000"/>
                    <a:lumOff val="60000"/>
                  </a:schemeClr>
                </a:solidFill>
              </a:rPr>
              <a:t>RPN is trained to generate high-quality region proposals, which are used by Fast R-CNN for detection. </a:t>
            </a:r>
          </a:p>
          <a:p>
            <a:pPr algn="just"/>
            <a:r>
              <a:rPr lang="en-US" dirty="0">
                <a:solidFill>
                  <a:schemeClr val="accent4">
                    <a:lumMod val="40000"/>
                    <a:lumOff val="60000"/>
                  </a:schemeClr>
                </a:solidFill>
              </a:rPr>
              <a:t>In short, its component tells the unified network where to look.</a:t>
            </a:r>
          </a:p>
          <a:p>
            <a:endParaRPr lang="en-US" dirty="0">
              <a:solidFill>
                <a:schemeClr val="accent4">
                  <a:lumMod val="40000"/>
                  <a:lumOff val="60000"/>
                </a:schemeClr>
              </a:solidFill>
            </a:endParaRPr>
          </a:p>
        </p:txBody>
      </p:sp>
      <p:pic>
        <p:nvPicPr>
          <p:cNvPr id="4" name="Picture 3" descr="https://www.analyticsindiamag.com/wp-content/uploads/2019/09/5-1.png">
            <a:hlinkClick r:id="rId2"/>
            <a:extLst>
              <a:ext uri="{FF2B5EF4-FFF2-40B4-BE49-F238E27FC236}">
                <a16:creationId xmlns:a16="http://schemas.microsoft.com/office/drawing/2014/main" id="{CF8A574A-6B69-44E0-A730-B7CCE2214B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67072" y="2252246"/>
            <a:ext cx="5245807" cy="3925033"/>
          </a:xfrm>
          <a:prstGeom prst="rect">
            <a:avLst/>
          </a:prstGeom>
          <a:noFill/>
          <a:ln>
            <a:noFill/>
          </a:ln>
        </p:spPr>
      </p:pic>
    </p:spTree>
    <p:extLst>
      <p:ext uri="{BB962C8B-B14F-4D97-AF65-F5344CB8AC3E}">
        <p14:creationId xmlns:p14="http://schemas.microsoft.com/office/powerpoint/2010/main" val="3371786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0AA2-03B0-46B9-BF95-0D144D532BAF}"/>
              </a:ext>
            </a:extLst>
          </p:cNvPr>
          <p:cNvSpPr>
            <a:spLocks noGrp="1"/>
          </p:cNvSpPr>
          <p:nvPr>
            <p:ph type="title"/>
          </p:nvPr>
        </p:nvSpPr>
        <p:spPr>
          <a:xfrm>
            <a:off x="685801" y="609600"/>
            <a:ext cx="10131425" cy="1456267"/>
          </a:xfrm>
        </p:spPr>
        <p:txBody>
          <a:bodyPr>
            <a:normAutofit/>
          </a:bodyPr>
          <a:lstStyle/>
          <a:p>
            <a:r>
              <a:rPr lang="en-US" dirty="0"/>
              <a:t>CONTENTS:</a:t>
            </a:r>
          </a:p>
        </p:txBody>
      </p:sp>
      <p:graphicFrame>
        <p:nvGraphicFramePr>
          <p:cNvPr id="5" name="Content Placeholder 2">
            <a:extLst>
              <a:ext uri="{FF2B5EF4-FFF2-40B4-BE49-F238E27FC236}">
                <a16:creationId xmlns:a16="http://schemas.microsoft.com/office/drawing/2014/main" id="{48A82701-E92C-4C34-A5FE-5292265480C6}"/>
              </a:ext>
            </a:extLst>
          </p:cNvPr>
          <p:cNvGraphicFramePr>
            <a:graphicFrameLocks noGrp="1"/>
          </p:cNvGraphicFramePr>
          <p:nvPr>
            <p:ph idx="1"/>
            <p:extLst>
              <p:ext uri="{D42A27DB-BD31-4B8C-83A1-F6EECF244321}">
                <p14:modId xmlns:p14="http://schemas.microsoft.com/office/powerpoint/2010/main" val="189684261"/>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2884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2" name="Picture 9">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50098D19-0E2B-4389-9447-FDAE71ED0453}"/>
              </a:ext>
            </a:extLst>
          </p:cNvPr>
          <p:cNvPicPr>
            <a:picLocks noChangeAspect="1"/>
          </p:cNvPicPr>
          <p:nvPr/>
        </p:nvPicPr>
        <p:blipFill rotWithShape="1">
          <a:blip r:embed="rId4">
            <a:extLst>
              <a:ext uri="{28A0092B-C50C-407E-A947-70E740481C1C}">
                <a14:useLocalDpi xmlns:a14="http://schemas.microsoft.com/office/drawing/2010/main" val="0"/>
              </a:ext>
            </a:extLst>
          </a:blip>
          <a:srcRect l="594" r="6516" b="-1"/>
          <a:stretch/>
        </p:blipFill>
        <p:spPr>
          <a:xfrm>
            <a:off x="20" y="10"/>
            <a:ext cx="12191980" cy="6857990"/>
          </a:xfrm>
          <a:prstGeom prst="rect">
            <a:avLst/>
          </a:prstGeom>
        </p:spPr>
      </p:pic>
    </p:spTree>
    <p:extLst>
      <p:ext uri="{BB962C8B-B14F-4D97-AF65-F5344CB8AC3E}">
        <p14:creationId xmlns:p14="http://schemas.microsoft.com/office/powerpoint/2010/main" val="326488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0D4-2FB1-4ADF-AEAF-1C8F64FCC2F0}"/>
              </a:ext>
            </a:extLst>
          </p:cNvPr>
          <p:cNvSpPr>
            <a:spLocks noGrp="1"/>
          </p:cNvSpPr>
          <p:nvPr>
            <p:ph type="title"/>
          </p:nvPr>
        </p:nvSpPr>
        <p:spPr>
          <a:xfrm>
            <a:off x="4955458" y="639097"/>
            <a:ext cx="6593075" cy="1612490"/>
          </a:xfrm>
        </p:spPr>
        <p:txBody>
          <a:bodyPr>
            <a:normAutofit/>
          </a:bodyPr>
          <a:lstStyle/>
          <a:p>
            <a:r>
              <a:rPr lang="en-US" dirty="0"/>
              <a:t>KNOWLEDGE GRAPHS</a:t>
            </a:r>
          </a:p>
        </p:txBody>
      </p:sp>
      <p:pic>
        <p:nvPicPr>
          <p:cNvPr id="4" name="Picture 3" descr="https://www.analyticsindiamag.com/wp-content/uploads/2019/09/3-1.png">
            <a:hlinkClick r:id="rId3"/>
            <a:extLst>
              <a:ext uri="{FF2B5EF4-FFF2-40B4-BE49-F238E27FC236}">
                <a16:creationId xmlns:a16="http://schemas.microsoft.com/office/drawing/2014/main" id="{37CDFD23-64E2-4B7D-9B5F-33E0292F4997}"/>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43464" y="2472446"/>
            <a:ext cx="3997362" cy="1908740"/>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2147917D-94ED-45DB-8DE2-E39E5499FD89}"/>
              </a:ext>
            </a:extLst>
          </p:cNvPr>
          <p:cNvSpPr>
            <a:spLocks noGrp="1"/>
          </p:cNvSpPr>
          <p:nvPr>
            <p:ph idx="1"/>
          </p:nvPr>
        </p:nvSpPr>
        <p:spPr>
          <a:xfrm>
            <a:off x="4955458" y="2251587"/>
            <a:ext cx="6593075" cy="3972232"/>
          </a:xfrm>
        </p:spPr>
        <p:txBody>
          <a:bodyPr>
            <a:normAutofit/>
          </a:bodyPr>
          <a:lstStyle/>
          <a:p>
            <a:pPr>
              <a:lnSpc>
                <a:spcPct val="90000"/>
              </a:lnSpc>
            </a:pPr>
            <a:r>
              <a:rPr lang="en-US" sz="1500" dirty="0"/>
              <a:t>On the left there is an image with bounding box around recognized text. </a:t>
            </a:r>
          </a:p>
          <a:p>
            <a:pPr>
              <a:lnSpc>
                <a:spcPct val="90000"/>
              </a:lnSpc>
            </a:pPr>
            <a:r>
              <a:rPr lang="en-US" sz="1500" dirty="0"/>
              <a:t>The raw optical character recognition (OCR) output from this image reads, “</a:t>
            </a:r>
            <a:r>
              <a:rPr lang="en-US" sz="1500" dirty="0" err="1"/>
              <a:t>Cise</a:t>
            </a:r>
            <a:r>
              <a:rPr lang="en-US" sz="1500" dirty="0"/>
              <a:t> is beauti640”. </a:t>
            </a:r>
          </a:p>
          <a:p>
            <a:pPr>
              <a:lnSpc>
                <a:spcPct val="90000"/>
              </a:lnSpc>
            </a:pPr>
            <a:r>
              <a:rPr lang="en-US" sz="1500" dirty="0"/>
              <a:t> By applying Knowledge Graph in addition to context from nearby words, Google Lens recognizes the words, “life is beautiful”, as can be seen on the right.</a:t>
            </a:r>
          </a:p>
          <a:p>
            <a:pPr>
              <a:lnSpc>
                <a:spcPct val="90000"/>
              </a:lnSpc>
            </a:pPr>
            <a:r>
              <a:rPr lang="en-US" sz="1500" dirty="0"/>
              <a:t>The images captured by Google Lens may include sources such as signage, handwriting or documents, a slew of additional challenges can arise. </a:t>
            </a:r>
          </a:p>
          <a:p>
            <a:pPr>
              <a:lnSpc>
                <a:spcPct val="90000"/>
              </a:lnSpc>
            </a:pPr>
            <a:r>
              <a:rPr lang="en-US" sz="1500" dirty="0"/>
              <a:t>The text can be obscured, stylized or blurry and it can cause the model to misunderstand words. </a:t>
            </a:r>
          </a:p>
          <a:p>
            <a:pPr>
              <a:lnSpc>
                <a:spcPct val="90000"/>
              </a:lnSpc>
            </a:pPr>
            <a:r>
              <a:rPr lang="en-US" sz="1500" dirty="0"/>
              <a:t>To improve word accuracy, Lens in utilizes the Knowledge Graph to provide contextual clues, such as whether a word is likely a proper noun and should not be spell-corrected and other such details.</a:t>
            </a:r>
          </a:p>
          <a:p>
            <a:pPr>
              <a:lnSpc>
                <a:spcPct val="90000"/>
              </a:lnSpc>
            </a:pPr>
            <a:endParaRPr lang="en-US" sz="1500" dirty="0"/>
          </a:p>
        </p:txBody>
      </p:sp>
    </p:spTree>
    <p:extLst>
      <p:ext uri="{BB962C8B-B14F-4D97-AF65-F5344CB8AC3E}">
        <p14:creationId xmlns:p14="http://schemas.microsoft.com/office/powerpoint/2010/main" val="4123276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9832-D8D5-44BA-8D59-E324FAE0B937}"/>
              </a:ext>
            </a:extLst>
          </p:cNvPr>
          <p:cNvSpPr>
            <a:spLocks noGrp="1"/>
          </p:cNvSpPr>
          <p:nvPr>
            <p:ph type="title"/>
          </p:nvPr>
        </p:nvSpPr>
        <p:spPr>
          <a:xfrm>
            <a:off x="4955458" y="639097"/>
            <a:ext cx="6593075" cy="1612490"/>
          </a:xfrm>
        </p:spPr>
        <p:txBody>
          <a:bodyPr>
            <a:normAutofit/>
          </a:bodyPr>
          <a:lstStyle/>
          <a:p>
            <a:r>
              <a:rPr lang="en-US" b="1"/>
              <a:t>CONVOLUTIONAL NEURAL NETWORKS(CNNS):</a:t>
            </a:r>
            <a:endParaRPr lang="en-US" dirty="0"/>
          </a:p>
        </p:txBody>
      </p:sp>
      <p:pic>
        <p:nvPicPr>
          <p:cNvPr id="18" name="Graphic 6" descr="Database">
            <a:extLst>
              <a:ext uri="{FF2B5EF4-FFF2-40B4-BE49-F238E27FC236}">
                <a16:creationId xmlns:a16="http://schemas.microsoft.com/office/drawing/2014/main" id="{CB294691-26B6-4650-A555-4AB6A2C41B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9" name="Content Placeholder 2">
            <a:extLst>
              <a:ext uri="{FF2B5EF4-FFF2-40B4-BE49-F238E27FC236}">
                <a16:creationId xmlns:a16="http://schemas.microsoft.com/office/drawing/2014/main" id="{7D58DB60-FF6D-4ED4-BA24-1507FB7C1A6B}"/>
              </a:ext>
            </a:extLst>
          </p:cNvPr>
          <p:cNvSpPr>
            <a:spLocks noGrp="1"/>
          </p:cNvSpPr>
          <p:nvPr>
            <p:ph idx="1"/>
          </p:nvPr>
        </p:nvSpPr>
        <p:spPr>
          <a:xfrm>
            <a:off x="4955458" y="2251587"/>
            <a:ext cx="6593075" cy="3972232"/>
          </a:xfrm>
        </p:spPr>
        <p:txBody>
          <a:bodyPr>
            <a:normAutofit/>
          </a:bodyPr>
          <a:lstStyle/>
          <a:p>
            <a:pPr>
              <a:lnSpc>
                <a:spcPct val="90000"/>
              </a:lnSpc>
            </a:pPr>
            <a:r>
              <a:rPr lang="en-US" sz="1500"/>
              <a:t>The advent of large datasets and compute resources made convolution neural networks (CNNs) the backbone for many computer vision applications. </a:t>
            </a:r>
          </a:p>
          <a:p>
            <a:pPr>
              <a:lnSpc>
                <a:spcPct val="90000"/>
              </a:lnSpc>
            </a:pPr>
            <a:r>
              <a:rPr lang="en-US" sz="1500"/>
              <a:t>The field of deep learning has in turn largely shifted toward the design of architectures of CNNs for improving the performance on image recognition.</a:t>
            </a:r>
          </a:p>
          <a:p>
            <a:pPr>
              <a:lnSpc>
                <a:spcPct val="90000"/>
              </a:lnSpc>
            </a:pPr>
            <a:r>
              <a:rPr lang="en-US" sz="1500"/>
              <a:t>Lens uses CNNs to detect coherent text blocks like columns, or text in a consistent style or color. And then, within each block, it uses signals like text-alignment, language, and the geometric relationship of the paragraphs to determine their final reading order.</a:t>
            </a:r>
          </a:p>
          <a:p>
            <a:pPr>
              <a:lnSpc>
                <a:spcPct val="90000"/>
              </a:lnSpc>
            </a:pPr>
            <a:r>
              <a:rPr lang="en-US" sz="1500"/>
              <a:t>All these steps, from script detection and direction identification to text recognition, are performed by separable convolutional neural networks (CNNs) with an additional quantized long short-term memory (LSTM) network. And the models are trained on data from a variety of sources, ranging from Captcha to scanned images from Google Books.</a:t>
            </a:r>
          </a:p>
          <a:p>
            <a:pPr>
              <a:lnSpc>
                <a:spcPct val="90000"/>
              </a:lnSpc>
            </a:pPr>
            <a:endParaRPr lang="en-US" sz="1500"/>
          </a:p>
        </p:txBody>
      </p:sp>
    </p:spTree>
    <p:extLst>
      <p:ext uri="{BB962C8B-B14F-4D97-AF65-F5344CB8AC3E}">
        <p14:creationId xmlns:p14="http://schemas.microsoft.com/office/powerpoint/2010/main" val="1000398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58CF0-80F5-4AD3-B454-299D2CF77888}"/>
              </a:ext>
            </a:extLst>
          </p:cNvPr>
          <p:cNvSpPr>
            <a:spLocks noGrp="1"/>
          </p:cNvSpPr>
          <p:nvPr>
            <p:ph type="title"/>
          </p:nvPr>
        </p:nvSpPr>
        <p:spPr>
          <a:xfrm>
            <a:off x="685799" y="1150076"/>
            <a:ext cx="3659389" cy="4557849"/>
          </a:xfrm>
        </p:spPr>
        <p:txBody>
          <a:bodyPr>
            <a:normAutofit/>
          </a:bodyPr>
          <a:lstStyle/>
          <a:p>
            <a:pPr algn="r"/>
            <a:r>
              <a:rPr lang="en-US"/>
              <a:t>NEURAL MACHINE TRANSLATION ALGORITHMS</a:t>
            </a:r>
          </a:p>
        </p:txBody>
      </p:sp>
      <p:cxnSp>
        <p:nvCxnSpPr>
          <p:cNvPr id="18"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8E545FBF-5349-4512-824E-17BAB230AB33}"/>
              </a:ext>
            </a:extLst>
          </p:cNvPr>
          <p:cNvSpPr>
            <a:spLocks noGrp="1"/>
          </p:cNvSpPr>
          <p:nvPr>
            <p:ph idx="1"/>
          </p:nvPr>
        </p:nvSpPr>
        <p:spPr>
          <a:xfrm>
            <a:off x="4988658" y="1150076"/>
            <a:ext cx="6517543" cy="4557849"/>
          </a:xfrm>
        </p:spPr>
        <p:txBody>
          <a:bodyPr>
            <a:normAutofit lnSpcReduction="10000"/>
          </a:bodyPr>
          <a:lstStyle/>
          <a:p>
            <a:r>
              <a:rPr lang="en-US" dirty="0"/>
              <a:t>To provide users with the most helpful information, translations must be both accurate and contextual. Lens uses Google Translates neural machine translation (NMT) algorithms, to translate entire sentences at a time, rather than going word-by-word, in order to preserve proper grammar and diction.</a:t>
            </a:r>
          </a:p>
          <a:p>
            <a:r>
              <a:rPr lang="en-US" dirty="0"/>
              <a:t>For the translation to be most useful, it needs to be placed in the context of the original text.</a:t>
            </a:r>
          </a:p>
          <a:p>
            <a:r>
              <a:rPr lang="en-US" dirty="0"/>
              <a:t>For example, German sentences tend to be longer than English ones. To accomplish this seamless overlay, Lens redistributes the translation into lines of similar length, and chooses an appropriate font size to match.</a:t>
            </a:r>
          </a:p>
          <a:p>
            <a:r>
              <a:rPr lang="en-US" dirty="0"/>
              <a:t>It also matches the color of the translation and its background with the original text using a heuristic that assumes the background and the text differ in luminosity, and that the background takes up most of the space.</a:t>
            </a:r>
          </a:p>
          <a:p>
            <a:endParaRPr lang="en-US" dirty="0"/>
          </a:p>
        </p:txBody>
      </p:sp>
    </p:spTree>
    <p:extLst>
      <p:ext uri="{BB962C8B-B14F-4D97-AF65-F5344CB8AC3E}">
        <p14:creationId xmlns:p14="http://schemas.microsoft.com/office/powerpoint/2010/main" val="3364182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AF93B3-C21E-4590-AE53-A41ECBCC32B3}"/>
              </a:ext>
            </a:extLst>
          </p:cNvPr>
          <p:cNvSpPr>
            <a:spLocks noGrp="1"/>
          </p:cNvSpPr>
          <p:nvPr>
            <p:ph type="title"/>
          </p:nvPr>
        </p:nvSpPr>
        <p:spPr>
          <a:xfrm>
            <a:off x="685801" y="643466"/>
            <a:ext cx="2590799" cy="4995333"/>
          </a:xfrm>
        </p:spPr>
        <p:txBody>
          <a:bodyPr>
            <a:normAutofit/>
          </a:bodyPr>
          <a:lstStyle/>
          <a:p>
            <a:r>
              <a:rPr lang="en-US" b="1">
                <a:solidFill>
                  <a:srgbClr val="FFFFFF"/>
                </a:solidFill>
              </a:rPr>
              <a:t>DEEPMIND WAVENET</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2639916F-DDFF-4420-A333-03EFF4E281B8}"/>
              </a:ext>
            </a:extLst>
          </p:cNvPr>
          <p:cNvGraphicFramePr>
            <a:graphicFrameLocks noGrp="1"/>
          </p:cNvGraphicFramePr>
          <p:nvPr>
            <p:ph idx="1"/>
            <p:extLst>
              <p:ext uri="{D42A27DB-BD31-4B8C-83A1-F6EECF244321}">
                <p14:modId xmlns:p14="http://schemas.microsoft.com/office/powerpoint/2010/main" val="2336209365"/>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12295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05D2-5382-4DE4-8E66-5F84C123AD7A}"/>
              </a:ext>
            </a:extLst>
          </p:cNvPr>
          <p:cNvSpPr>
            <a:spLocks noGrp="1"/>
          </p:cNvSpPr>
          <p:nvPr>
            <p:ph type="title"/>
          </p:nvPr>
        </p:nvSpPr>
        <p:spPr>
          <a:xfrm>
            <a:off x="685802" y="609600"/>
            <a:ext cx="6282266" cy="1456267"/>
          </a:xfrm>
        </p:spPr>
        <p:txBody>
          <a:bodyPr>
            <a:normAutofit/>
          </a:bodyPr>
          <a:lstStyle/>
          <a:p>
            <a:r>
              <a:rPr lang="en-US" dirty="0"/>
              <a:t>ABOUT:</a:t>
            </a:r>
          </a:p>
        </p:txBody>
      </p:sp>
      <p:sp>
        <p:nvSpPr>
          <p:cNvPr id="3" name="Content Placeholder 2">
            <a:extLst>
              <a:ext uri="{FF2B5EF4-FFF2-40B4-BE49-F238E27FC236}">
                <a16:creationId xmlns:a16="http://schemas.microsoft.com/office/drawing/2014/main" id="{5160CE55-BD2C-4C27-962B-F5FE17554669}"/>
              </a:ext>
            </a:extLst>
          </p:cNvPr>
          <p:cNvSpPr>
            <a:spLocks noGrp="1"/>
          </p:cNvSpPr>
          <p:nvPr>
            <p:ph idx="1"/>
          </p:nvPr>
        </p:nvSpPr>
        <p:spPr>
          <a:xfrm>
            <a:off x="685802" y="2142067"/>
            <a:ext cx="6282266" cy="3649133"/>
          </a:xfrm>
        </p:spPr>
        <p:txBody>
          <a:bodyPr>
            <a:normAutofit/>
          </a:bodyPr>
          <a:lstStyle/>
          <a:p>
            <a:endParaRPr lang="en-US"/>
          </a:p>
          <a:p>
            <a:r>
              <a:rPr lang="en-US" b="1" dirty="0"/>
              <a:t>Google Lens</a:t>
            </a:r>
            <a:r>
              <a:rPr lang="en-US" dirty="0"/>
              <a:t> is an image recognition technology developed by Google, designed to bring up relevant information related to objects it identifies using visual analysis based on a neural network.</a:t>
            </a:r>
            <a:endParaRPr lang="en-US"/>
          </a:p>
          <a:p>
            <a:r>
              <a:rPr lang="en-US" dirty="0"/>
              <a:t>Google Lens is much more than a camera. It’s your personal recommendation engine! It is an application based on machine learning algorithm helping you to locate things with images without describing it in words. It is a fascinating application of content-based image recognition.</a:t>
            </a:r>
            <a:endParaRPr lang="en-US"/>
          </a:p>
        </p:txBody>
      </p:sp>
      <p:pic>
        <p:nvPicPr>
          <p:cNvPr id="7" name="Graphic 6" descr="Zoom Out">
            <a:extLst>
              <a:ext uri="{FF2B5EF4-FFF2-40B4-BE49-F238E27FC236}">
                <a16:creationId xmlns:a16="http://schemas.microsoft.com/office/drawing/2014/main" id="{984C79A9-84F9-400E-BAC1-4371639D05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9763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CB28D5-0F51-4D38-8A0C-10327DE33193}"/>
              </a:ext>
            </a:extLst>
          </p:cNvPr>
          <p:cNvSpPr>
            <a:spLocks noGrp="1"/>
          </p:cNvSpPr>
          <p:nvPr>
            <p:ph type="title"/>
          </p:nvPr>
        </p:nvSpPr>
        <p:spPr>
          <a:xfrm>
            <a:off x="685801" y="643466"/>
            <a:ext cx="2590799" cy="4995333"/>
          </a:xfrm>
        </p:spPr>
        <p:txBody>
          <a:bodyPr>
            <a:normAutofit/>
          </a:bodyPr>
          <a:lstStyle/>
          <a:p>
            <a:r>
              <a:rPr lang="en-US" sz="2800" b="1" u="sng" dirty="0">
                <a:solidFill>
                  <a:srgbClr val="FFFFFF"/>
                </a:solidFill>
              </a:rPr>
              <a:t>FEATURES:</a:t>
            </a:r>
            <a:br>
              <a:rPr lang="en-US" sz="2800" dirty="0">
                <a:solidFill>
                  <a:srgbClr val="FFFFFF"/>
                </a:solidFill>
              </a:rPr>
            </a:br>
            <a:r>
              <a:rPr lang="en-US" sz="2800" dirty="0">
                <a:solidFill>
                  <a:srgbClr val="FFFFFF"/>
                </a:solidFill>
              </a:rPr>
              <a:t>1. </a:t>
            </a:r>
            <a:r>
              <a:rPr lang="en-US" sz="2800" b="1" dirty="0">
                <a:solidFill>
                  <a:srgbClr val="FFFFFF"/>
                </a:solidFill>
              </a:rPr>
              <a:t>COPY TEXT FROM THE REAL WORLD</a:t>
            </a:r>
            <a:endParaRPr lang="en-US" sz="2800" dirty="0">
              <a:solidFill>
                <a:srgbClr val="FFFFFF"/>
              </a:solidFill>
            </a:endParaRPr>
          </a:p>
        </p:txBody>
      </p:sp>
      <p:graphicFrame>
        <p:nvGraphicFramePr>
          <p:cNvPr id="20" name="Content Placeholder 2">
            <a:extLst>
              <a:ext uri="{FF2B5EF4-FFF2-40B4-BE49-F238E27FC236}">
                <a16:creationId xmlns:a16="http://schemas.microsoft.com/office/drawing/2014/main" id="{684CD4B7-8211-4EE0-9F1D-30A44FE107A7}"/>
              </a:ext>
            </a:extLst>
          </p:cNvPr>
          <p:cNvGraphicFramePr>
            <a:graphicFrameLocks noGrp="1"/>
          </p:cNvGraphicFramePr>
          <p:nvPr>
            <p:ph idx="1"/>
            <p:extLst>
              <p:ext uri="{D42A27DB-BD31-4B8C-83A1-F6EECF244321}">
                <p14:modId xmlns:p14="http://schemas.microsoft.com/office/powerpoint/2010/main" val="3349672876"/>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061793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335516-0810-4384-A29F-026DA2CA1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031" y="634784"/>
            <a:ext cx="3167539" cy="5588432"/>
          </a:xfrm>
        </p:spPr>
      </p:pic>
      <p:pic>
        <p:nvPicPr>
          <p:cNvPr id="7" name="Picture 6">
            <a:extLst>
              <a:ext uri="{FF2B5EF4-FFF2-40B4-BE49-F238E27FC236}">
                <a16:creationId xmlns:a16="http://schemas.microsoft.com/office/drawing/2014/main" id="{513F0C58-DD59-414A-B9F9-12FE920FC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430" y="634784"/>
            <a:ext cx="3167539" cy="5588432"/>
          </a:xfrm>
          <a:prstGeom prst="rect">
            <a:avLst/>
          </a:prstGeom>
        </p:spPr>
      </p:pic>
    </p:spTree>
    <p:extLst>
      <p:ext uri="{BB962C8B-B14F-4D97-AF65-F5344CB8AC3E}">
        <p14:creationId xmlns:p14="http://schemas.microsoft.com/office/powerpoint/2010/main" val="405689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9703756-1432-41E8-99D2-7A67CF47CC8B}"/>
              </a:ext>
            </a:extLst>
          </p:cNvPr>
          <p:cNvSpPr>
            <a:spLocks noGrp="1"/>
          </p:cNvSpPr>
          <p:nvPr>
            <p:ph type="title"/>
          </p:nvPr>
        </p:nvSpPr>
        <p:spPr>
          <a:xfrm>
            <a:off x="718457" y="531278"/>
            <a:ext cx="3211517" cy="5292579"/>
          </a:xfrm>
        </p:spPr>
        <p:txBody>
          <a:bodyPr>
            <a:normAutofit/>
          </a:bodyPr>
          <a:lstStyle/>
          <a:p>
            <a:r>
              <a:rPr lang="en-US" sz="2800" dirty="0">
                <a:solidFill>
                  <a:srgbClr val="FFFFFF"/>
                </a:solidFill>
              </a:rPr>
              <a:t>2. </a:t>
            </a:r>
            <a:r>
              <a:rPr lang="en-US" sz="2800" b="1" dirty="0">
                <a:solidFill>
                  <a:srgbClr val="FFFFFF"/>
                </a:solidFill>
              </a:rPr>
              <a:t>WORD TRANSLATION</a:t>
            </a:r>
            <a:endParaRPr lang="en-US" sz="2800" dirty="0">
              <a:solidFill>
                <a:srgbClr val="FFFFFF"/>
              </a:solidFill>
            </a:endParaRPr>
          </a:p>
        </p:txBody>
      </p:sp>
      <p:sp useBgFill="1">
        <p:nvSpPr>
          <p:cNvPr id="16"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41D8A2AC-BBA0-4311-9FA3-6943250E6DF5}"/>
              </a:ext>
            </a:extLst>
          </p:cNvPr>
          <p:cNvGraphicFramePr>
            <a:graphicFrameLocks noGrp="1"/>
          </p:cNvGraphicFramePr>
          <p:nvPr>
            <p:ph idx="1"/>
            <p:extLst>
              <p:ext uri="{D42A27DB-BD31-4B8C-83A1-F6EECF244321}">
                <p14:modId xmlns:p14="http://schemas.microsoft.com/office/powerpoint/2010/main" val="346720831"/>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9410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4">
            <a:extLst>
              <a:ext uri="{FF2B5EF4-FFF2-40B4-BE49-F238E27FC236}">
                <a16:creationId xmlns:a16="http://schemas.microsoft.com/office/drawing/2014/main" id="{C48C6E1C-6C20-44FF-A83E-472DA89959B9}"/>
              </a:ext>
            </a:extLst>
          </p:cNvPr>
          <p:cNvPicPr>
            <a:picLocks noChangeAspect="1"/>
          </p:cNvPicPr>
          <p:nvPr/>
        </p:nvPicPr>
        <p:blipFill rotWithShape="1">
          <a:blip r:embed="rId3">
            <a:extLst>
              <a:ext uri="{28A0092B-C50C-407E-A947-70E740481C1C}">
                <a14:useLocalDpi xmlns:a14="http://schemas.microsoft.com/office/drawing/2010/main" val="0"/>
              </a:ext>
            </a:extLst>
          </a:blip>
          <a:srcRect t="27961" r="-1" b="24075"/>
          <a:stretch/>
        </p:blipFill>
        <p:spPr>
          <a:xfrm>
            <a:off x="643466" y="643467"/>
            <a:ext cx="5372100" cy="5571066"/>
          </a:xfrm>
          <a:prstGeom prst="rect">
            <a:avLst/>
          </a:prstGeom>
        </p:spPr>
      </p:pic>
      <p:pic>
        <p:nvPicPr>
          <p:cNvPr id="7" name="Picture 6">
            <a:extLst>
              <a:ext uri="{FF2B5EF4-FFF2-40B4-BE49-F238E27FC236}">
                <a16:creationId xmlns:a16="http://schemas.microsoft.com/office/drawing/2014/main" id="{D0B29FA0-13D2-40F2-A675-94A82347025D}"/>
              </a:ext>
            </a:extLst>
          </p:cNvPr>
          <p:cNvPicPr>
            <a:picLocks noChangeAspect="1"/>
          </p:cNvPicPr>
          <p:nvPr/>
        </p:nvPicPr>
        <p:blipFill rotWithShape="1">
          <a:blip r:embed="rId4">
            <a:extLst>
              <a:ext uri="{28A0092B-C50C-407E-A947-70E740481C1C}">
                <a14:useLocalDpi xmlns:a14="http://schemas.microsoft.com/office/drawing/2010/main" val="0"/>
              </a:ext>
            </a:extLst>
          </a:blip>
          <a:srcRect t="24609" r="-1" b="27427"/>
          <a:stretch/>
        </p:blipFill>
        <p:spPr>
          <a:xfrm>
            <a:off x="6176435" y="640927"/>
            <a:ext cx="5372099" cy="5571066"/>
          </a:xfrm>
          <a:prstGeom prst="rect">
            <a:avLst/>
          </a:prstGeom>
        </p:spPr>
      </p:pic>
    </p:spTree>
    <p:extLst>
      <p:ext uri="{BB962C8B-B14F-4D97-AF65-F5344CB8AC3E}">
        <p14:creationId xmlns:p14="http://schemas.microsoft.com/office/powerpoint/2010/main" val="36084638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65003A6-E2F1-427E-B018-90CAD5D43E7D}"/>
              </a:ext>
            </a:extLst>
          </p:cNvPr>
          <p:cNvSpPr>
            <a:spLocks noGrp="1"/>
          </p:cNvSpPr>
          <p:nvPr>
            <p:ph type="title"/>
          </p:nvPr>
        </p:nvSpPr>
        <p:spPr>
          <a:xfrm>
            <a:off x="718457" y="531278"/>
            <a:ext cx="3211517" cy="5292579"/>
          </a:xfrm>
        </p:spPr>
        <p:txBody>
          <a:bodyPr>
            <a:normAutofit/>
          </a:bodyPr>
          <a:lstStyle/>
          <a:p>
            <a:r>
              <a:rPr lang="en-US" sz="2800" dirty="0">
                <a:solidFill>
                  <a:srgbClr val="FFFFFF"/>
                </a:solidFill>
              </a:rPr>
              <a:t>3. </a:t>
            </a:r>
            <a:r>
              <a:rPr lang="en-US" sz="2800" b="1" dirty="0">
                <a:solidFill>
                  <a:srgbClr val="FFFFFF"/>
                </a:solidFill>
              </a:rPr>
              <a:t>TRACK PACKAGES BY SCANNING THE RECEIPTS</a:t>
            </a:r>
            <a:endParaRPr lang="en-US" sz="2800" dirty="0">
              <a:solidFill>
                <a:srgbClr val="FFFFFF"/>
              </a:solidFill>
            </a:endParaRPr>
          </a:p>
        </p:txBody>
      </p:sp>
      <p:sp useBgFill="1">
        <p:nvSpPr>
          <p:cNvPr id="16"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50735A5E-C62D-4253-9B5A-BE4757A6CCAB}"/>
              </a:ext>
            </a:extLst>
          </p:cNvPr>
          <p:cNvGraphicFramePr>
            <a:graphicFrameLocks noGrp="1"/>
          </p:cNvGraphicFramePr>
          <p:nvPr>
            <p:ph idx="1"/>
            <p:extLst>
              <p:ext uri="{D42A27DB-BD31-4B8C-83A1-F6EECF244321}">
                <p14:modId xmlns:p14="http://schemas.microsoft.com/office/powerpoint/2010/main" val="65728947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38418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C9A2DF-6128-4003-BD2B-D83722D6C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711" y="629920"/>
            <a:ext cx="3167539" cy="5598160"/>
          </a:xfrm>
          <a:prstGeom prst="rect">
            <a:avLst/>
          </a:prstGeom>
        </p:spPr>
      </p:pic>
      <p:pic>
        <p:nvPicPr>
          <p:cNvPr id="7" name="Picture 6">
            <a:extLst>
              <a:ext uri="{FF2B5EF4-FFF2-40B4-BE49-F238E27FC236}">
                <a16:creationId xmlns:a16="http://schemas.microsoft.com/office/drawing/2014/main" id="{4314F477-8721-47EB-884C-E6F132428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750" y="629920"/>
            <a:ext cx="3167539" cy="5598160"/>
          </a:xfrm>
          <a:prstGeom prst="rect">
            <a:avLst/>
          </a:prstGeom>
        </p:spPr>
      </p:pic>
    </p:spTree>
    <p:extLst>
      <p:ext uri="{BB962C8B-B14F-4D97-AF65-F5344CB8AC3E}">
        <p14:creationId xmlns:p14="http://schemas.microsoft.com/office/powerpoint/2010/main" val="212988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31</TotalTime>
  <Words>1031</Words>
  <Application>Microsoft Office PowerPoint</Application>
  <PresentationFormat>Widescreen</PresentationFormat>
  <Paragraphs>74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Celestial</vt:lpstr>
      <vt:lpstr>GOOGLE LENS</vt:lpstr>
      <vt:lpstr>CONTENTS:</vt:lpstr>
      <vt:lpstr>ABOUT:</vt:lpstr>
      <vt:lpstr>FEATURES: 1. COPY TEXT FROM THE REAL WORLD</vt:lpstr>
      <vt:lpstr>PowerPoint Presentation</vt:lpstr>
      <vt:lpstr>2. WORD TRANSLATION</vt:lpstr>
      <vt:lpstr>PowerPoint Presentation</vt:lpstr>
      <vt:lpstr>3. TRACK PACKAGES BY SCANNING THE RECEIPTS</vt:lpstr>
      <vt:lpstr>PowerPoint Presentation</vt:lpstr>
      <vt:lpstr>4. ADD BUSINESS CONTACTS</vt:lpstr>
      <vt:lpstr>PowerPoint Presentation</vt:lpstr>
      <vt:lpstr>5. DETECT FLOWERS, ANIMALS, PAINTINGS AND SHOPPING</vt:lpstr>
      <vt:lpstr>PowerPoint Presentation</vt:lpstr>
      <vt:lpstr>6. SCAN URLs FROM PC TO OPEN IN MOBILE</vt:lpstr>
      <vt:lpstr>PowerPoint Presentation</vt:lpstr>
      <vt:lpstr>7. ADDING EVENTS TO THE CALENDER</vt:lpstr>
      <vt:lpstr>PowerPoint Presentation</vt:lpstr>
      <vt:lpstr>ALGORITHMS BEHIND THE GOOGLE LENS:</vt:lpstr>
      <vt:lpstr>REGION PROPOSAL NETWORK</vt:lpstr>
      <vt:lpstr>PowerPoint Presentation</vt:lpstr>
      <vt:lpstr>KNOWLEDGE GRAPHS</vt:lpstr>
      <vt:lpstr>CONVOLUTIONAL NEURAL NETWORKS(CNNS):</vt:lpstr>
      <vt:lpstr>NEURAL MACHINE TRANSLATION ALGORITHMS</vt:lpstr>
      <vt:lpstr>DEEPMIND WAVENET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LENS</dc:title>
  <dc:creator>Pramod Chowdary</dc:creator>
  <cp:lastModifiedBy>Pramod Chowdary</cp:lastModifiedBy>
  <cp:revision>2</cp:revision>
  <dcterms:created xsi:type="dcterms:W3CDTF">2019-12-05T18:45:30Z</dcterms:created>
  <dcterms:modified xsi:type="dcterms:W3CDTF">2019-12-05T19:16:49Z</dcterms:modified>
</cp:coreProperties>
</file>