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9EFE-96B7-9C2B-379C-7C5851503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6AA178-B8D7-E85E-66DE-ABBFAF065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0CF01-5E96-3F15-FFDD-43276B237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642F5-8076-4CD5-945F-4A9A40B85B38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B9CA3-AE62-E628-EBBA-2BFFCD386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3AE40-E026-5940-E3CB-1766091A7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DA39-6D2F-4CE0-A860-BD77566D8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27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CE8F8-7D9D-CA2A-74D9-9F7BF5231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F476B4-4E16-1BBF-35D4-43E56BE2E0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D7104-EA30-6FA2-E968-FA024A150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642F5-8076-4CD5-945F-4A9A40B85B38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CF5B9-0916-E561-8D09-FD21F0F03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C958D-6A71-E465-CA5C-6B99908C4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DA39-6D2F-4CE0-A860-BD77566D8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324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479742-F3E4-AB65-BEEF-143117245F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0EC9A3-5433-5A83-CD41-7FB307260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FCBEE-DE52-4133-368F-48E71F675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642F5-8076-4CD5-945F-4A9A40B85B38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3CBB7-74D4-A9BA-DEB1-B5F2E94C9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E9CF4-91DF-2B78-8226-4C532339C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DA39-6D2F-4CE0-A860-BD77566D8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330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15127-8019-54F0-A144-E6A74BBE6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7CF63-0F38-B5BD-8215-6EBEA18C7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CC73-9266-EFA5-527F-F8F540DEE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642F5-8076-4CD5-945F-4A9A40B85B38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C6BDB-D7E2-6DED-C6F8-1BEC6874C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8BBD7-FFFF-96B9-30F7-D9CB8E73F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DA39-6D2F-4CE0-A860-BD77566D8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504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310C1-FA1D-16C2-2AEB-4673AC793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AC2CE-7920-20D6-0EF3-DE2629331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7A4F5-7D86-62DF-D5FC-13A1BEB34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642F5-8076-4CD5-945F-4A9A40B85B38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9FB79-2B2F-85C5-3CF8-A6224B963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95FB2-ABE3-663E-FD57-C145E6D69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DA39-6D2F-4CE0-A860-BD77566D8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17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15B32-5A32-150B-F2B7-3E87D9DC6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33786-91D9-EDC8-4211-1131CD11A6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B4837-A3C2-1342-1757-C7F403F43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65CA8B-B5C3-80A2-0116-216D2F06B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642F5-8076-4CD5-945F-4A9A40B85B38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215B6-1AD1-CE3B-DFA1-BD52A5D91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9649E-5288-D65C-C099-C5DD68CCD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DA39-6D2F-4CE0-A860-BD77566D8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15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5581A-2F4F-F88C-8B61-0D600B810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E22CB-8053-E033-978F-AAB19B13B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0783EA-9B3D-3667-6E18-4FE04863A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2CE930-F6C8-4C0B-A07E-AEE1040CA1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A897E0-BEAF-0820-E9F3-39F6048091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506FEE-9214-AA4C-4E92-AB9B59D8E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642F5-8076-4CD5-945F-4A9A40B85B38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0771D2-2716-65BC-35F8-DC46E25DD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3D9FB3-01BE-6C7C-4F8E-17F81BF8C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DA39-6D2F-4CE0-A860-BD77566D8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8988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9AEDF-847D-6FAC-3F85-190FB82F8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9D6CC8-8841-F396-0AA9-B5D00E923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642F5-8076-4CD5-945F-4A9A40B85B38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B14914-6F5C-78C8-B67F-88ACDBA83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860DF6-927F-CA14-8AAA-B34D9236C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DA39-6D2F-4CE0-A860-BD77566D8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168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0AC8F7-201E-3350-A033-96A4D8D3B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642F5-8076-4CD5-945F-4A9A40B85B38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882099-D5AC-3A43-67F1-5B72E5A71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EE82CF-4686-87C6-1B5D-802AE7850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DA39-6D2F-4CE0-A860-BD77566D8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588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F2B1C-0766-CCAB-6365-488E2B27A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63883-BA23-B3D6-2E3D-51607B608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0B30F9-CFE4-A076-38FB-6DA90A7AC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66EA4-7C32-66B0-6E7A-00AC6FAE2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642F5-8076-4CD5-945F-4A9A40B85B38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CEF77-8A9A-9145-7B96-31080BE9E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B4020-A3E2-7E0F-0D65-0B9139608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DA39-6D2F-4CE0-A860-BD77566D8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301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E4D13-B293-9A3B-B24D-744D7CFEA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A1D094-E634-3A05-8889-DFA1746895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B0CD-8782-849F-D38B-B9AECD7A9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F888DC-8548-615F-2435-B6664D054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642F5-8076-4CD5-945F-4A9A40B85B38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D21F0-423E-563F-8538-D9906C89A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4D752-0901-3A86-76BC-360B0332B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DA39-6D2F-4CE0-A860-BD77566D8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656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909E9E-7A09-758C-841B-91CF412EC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C5834-D7D5-AE55-F917-7DE2C7416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F2001-1586-5EB6-2E88-B04B0A42A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642F5-8076-4CD5-945F-4A9A40B85B38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E5B11-55DA-D070-2D54-E26F48B6A2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9FCEA-B357-6B7E-2473-E988B17B3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EDA39-6D2F-4CE0-A860-BD77566D8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020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0D8736-DA5F-E090-6EFC-3F6A0AF1D5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04"/>
            <a:ext cx="12192000" cy="684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282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B48E513-31F8-FCBC-5CBE-E3A935485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6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450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PRAMOD GURAV</dc:creator>
  <cp:lastModifiedBy>PRAMOD GURAV</cp:lastModifiedBy>
  <cp:revision>1</cp:revision>
  <dcterms:created xsi:type="dcterms:W3CDTF">2024-10-05T10:08:40Z</dcterms:created>
  <dcterms:modified xsi:type="dcterms:W3CDTF">2024-10-05T10:09:05Z</dcterms:modified>
</cp:coreProperties>
</file>