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37C-4D19-91FD-6177-94DA3D7C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9" y="2384855"/>
            <a:ext cx="8164294" cy="20759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Mouse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7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3BF-0F90-B97A-2EBA-16564D6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53086"/>
            <a:ext cx="7880740" cy="73684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7368-641F-29E7-F345-36E1DB0B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89934"/>
            <a:ext cx="8596668" cy="33514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of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and Libraries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4BD4-0355-42CD-AD3F-26D73D3C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4816"/>
            <a:ext cx="8596668" cy="6214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BFE4-C5BA-1F0D-3BE7-A9CBC7FE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manage computers and other devices with gestures rather than pointing and clicking a mouse or touching a display directly.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4387D-2E1E-7067-B3B3-9F720D67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45" y="3149353"/>
            <a:ext cx="4389864" cy="224383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112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8933-FA7A-8650-DF6C-B8D60B5F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10540"/>
            <a:ext cx="8596668" cy="5237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029C-B8C4-11B9-E339-9352E579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05344"/>
            <a:ext cx="8596668" cy="3236018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using hand gestures is to interact with computer as a non-contact human computer input modality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hardware cost by eliminating use of mouse</a:t>
            </a: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may be useful for controlling different types of games and other applications dependent on the controlled through user defined gestures</a:t>
            </a: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7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C451-7488-0733-E848-6040F27F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22DB-934D-E303-2ABB-7036A7E6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6830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approach to develop a real-time hand gesture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based in ―”Vision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Based”that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only built-in-camera and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technology, such as image processing that can acknowledge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gestures for use in computer human interaction.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real time hand-gesture recognition in the real world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countless, due to the fact that it can be used almost anywhere where we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 with computers. The Principle application of this project is to imitate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mouse as a visual inputting device with all of its tasks such as left click,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selecting, curser moving and scroll.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53F2-0C5E-891B-7F17-9D869DA7687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12540" y="1358283"/>
            <a:ext cx="1922403" cy="37194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5835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8A47-229B-400C-ECAE-8C6649F6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38183"/>
            <a:ext cx="8596668" cy="7224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and Libraries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D82-0426-3D26-019E-BDE9ADF7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:-Windows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:-Python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:- Python IDE’S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Google  Collab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MS Excel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:-Cv2,Mediapipe,Numpy,Autopy,Pyautogui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5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D39B-7BCE-910E-5C3B-3C5262A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71" y="2379216"/>
            <a:ext cx="8930936" cy="932155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37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248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Gesture Control Virtual Mouse  </vt:lpstr>
      <vt:lpstr>Outline</vt:lpstr>
      <vt:lpstr>Aim</vt:lpstr>
      <vt:lpstr>Motivation of the Project</vt:lpstr>
      <vt:lpstr>Abstract</vt:lpstr>
      <vt:lpstr>Software Requirements and Libraries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 Virtual Mouse  </dc:title>
  <dc:creator>mulagala subramanyam</dc:creator>
  <cp:lastModifiedBy>Pramodh Kumar</cp:lastModifiedBy>
  <cp:revision>8</cp:revision>
  <dcterms:created xsi:type="dcterms:W3CDTF">2023-01-06T17:12:36Z</dcterms:created>
  <dcterms:modified xsi:type="dcterms:W3CDTF">2023-12-02T08:11:20Z</dcterms:modified>
</cp:coreProperties>
</file>