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8" r:id="rId3"/>
    <p:sldId id="269"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396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42929536"/>
        <c:axId val="43189760"/>
      </c:lineChart>
      <c:catAx>
        <c:axId val="42929536"/>
        <c:scaling>
          <c:orientation val="minMax"/>
        </c:scaling>
        <c:axPos val="b"/>
        <c:tickLblPos val="nextTo"/>
        <c:crossAx val="43189760"/>
        <c:crosses val="autoZero"/>
        <c:auto val="1"/>
        <c:lblAlgn val="ctr"/>
        <c:lblOffset val="100"/>
      </c:catAx>
      <c:valAx>
        <c:axId val="43189760"/>
        <c:scaling>
          <c:orientation val="minMax"/>
        </c:scaling>
        <c:axPos val="l"/>
        <c:majorGridlines/>
        <c:numFmt formatCode="General" sourceLinked="1"/>
        <c:tickLblPos val="nextTo"/>
        <c:crossAx val="42929536"/>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C50EB0-E166-4C5A-A4B3-D3653ADFB827}" type="datetimeFigureOut">
              <a:rPr lang="en-US" smtClean="0"/>
              <a:t>8/28/2024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F4D223-5552-43D9-89D9-4938B9078E7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5C6DFA-5BD5-4FFB-9048-E32FDE6AD8B1}"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307B452-96EA-493F-AD24-9A34FCC96EB1}" type="datetimeFigureOut">
              <a:rPr lang="en-US" smtClean="0"/>
              <a:pPr/>
              <a:t>8/28/2024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02F205F-DAC8-40DE-AA4C-F31A9EDE087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07B452-96EA-493F-AD24-9A34FCC96EB1}"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F205F-DAC8-40DE-AA4C-F31A9EDE08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07B452-96EA-493F-AD24-9A34FCC96EB1}"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F205F-DAC8-40DE-AA4C-F31A9EDE08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307B452-96EA-493F-AD24-9A34FCC96EB1}" type="datetimeFigureOut">
              <a:rPr lang="en-US" smtClean="0"/>
              <a:pPr/>
              <a:t>8/28/2024</a:t>
            </a:fld>
            <a:endParaRPr lang="en-US"/>
          </a:p>
        </p:txBody>
      </p:sp>
      <p:sp>
        <p:nvSpPr>
          <p:cNvPr id="9" name="Slide Number Placeholder 8"/>
          <p:cNvSpPr>
            <a:spLocks noGrp="1"/>
          </p:cNvSpPr>
          <p:nvPr>
            <p:ph type="sldNum" sz="quarter" idx="15"/>
          </p:nvPr>
        </p:nvSpPr>
        <p:spPr/>
        <p:txBody>
          <a:bodyPr rtlCol="0"/>
          <a:lstStyle/>
          <a:p>
            <a:fld id="{F02F205F-DAC8-40DE-AA4C-F31A9EDE087C}"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307B452-96EA-493F-AD24-9A34FCC96EB1}" type="datetimeFigureOut">
              <a:rPr lang="en-US" smtClean="0"/>
              <a:pPr/>
              <a:t>8/28/2024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02F205F-DAC8-40DE-AA4C-F31A9EDE087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307B452-96EA-493F-AD24-9A34FCC96EB1}"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F205F-DAC8-40DE-AA4C-F31A9EDE087C}"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307B452-96EA-493F-AD24-9A34FCC96EB1}" type="datetimeFigureOut">
              <a:rPr lang="en-US" smtClean="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2F205F-DAC8-40DE-AA4C-F31A9EDE087C}"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307B452-96EA-493F-AD24-9A34FCC96EB1}" type="datetimeFigureOut">
              <a:rPr lang="en-US" smtClean="0"/>
              <a:pPr/>
              <a:t>8/28/2024</a:t>
            </a:fld>
            <a:endParaRPr lang="en-US"/>
          </a:p>
        </p:txBody>
      </p:sp>
      <p:sp>
        <p:nvSpPr>
          <p:cNvPr id="7" name="Slide Number Placeholder 6"/>
          <p:cNvSpPr>
            <a:spLocks noGrp="1"/>
          </p:cNvSpPr>
          <p:nvPr>
            <p:ph type="sldNum" sz="quarter" idx="11"/>
          </p:nvPr>
        </p:nvSpPr>
        <p:spPr/>
        <p:txBody>
          <a:bodyPr rtlCol="0"/>
          <a:lstStyle/>
          <a:p>
            <a:fld id="{F02F205F-DAC8-40DE-AA4C-F31A9EDE087C}"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7B452-96EA-493F-AD24-9A34FCC96EB1}"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2F205F-DAC8-40DE-AA4C-F31A9EDE08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307B452-96EA-493F-AD24-9A34FCC96EB1}" type="datetimeFigureOut">
              <a:rPr lang="en-US" smtClean="0"/>
              <a:pPr/>
              <a:t>8/28/2024</a:t>
            </a:fld>
            <a:endParaRPr lang="en-US"/>
          </a:p>
        </p:txBody>
      </p:sp>
      <p:sp>
        <p:nvSpPr>
          <p:cNvPr id="22" name="Slide Number Placeholder 21"/>
          <p:cNvSpPr>
            <a:spLocks noGrp="1"/>
          </p:cNvSpPr>
          <p:nvPr>
            <p:ph type="sldNum" sz="quarter" idx="15"/>
          </p:nvPr>
        </p:nvSpPr>
        <p:spPr/>
        <p:txBody>
          <a:bodyPr rtlCol="0"/>
          <a:lstStyle/>
          <a:p>
            <a:fld id="{F02F205F-DAC8-40DE-AA4C-F31A9EDE087C}"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307B452-96EA-493F-AD24-9A34FCC96EB1}" type="datetimeFigureOut">
              <a:rPr lang="en-US" smtClean="0"/>
              <a:pPr/>
              <a:t>8/28/2024</a:t>
            </a:fld>
            <a:endParaRPr lang="en-US"/>
          </a:p>
        </p:txBody>
      </p:sp>
      <p:sp>
        <p:nvSpPr>
          <p:cNvPr id="18" name="Slide Number Placeholder 17"/>
          <p:cNvSpPr>
            <a:spLocks noGrp="1"/>
          </p:cNvSpPr>
          <p:nvPr>
            <p:ph type="sldNum" sz="quarter" idx="11"/>
          </p:nvPr>
        </p:nvSpPr>
        <p:spPr/>
        <p:txBody>
          <a:bodyPr rtlCol="0"/>
          <a:lstStyle/>
          <a:p>
            <a:fld id="{F02F205F-DAC8-40DE-AA4C-F31A9EDE087C}"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307B452-96EA-493F-AD24-9A34FCC96EB1}" type="datetimeFigureOut">
              <a:rPr lang="en-US" smtClean="0"/>
              <a:pPr/>
              <a:t>8/28/2024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02F205F-DAC8-40DE-AA4C-F31A9EDE08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EMPLOYEES PERFORMANCE</a:t>
            </a:r>
            <a:endParaRPr lang="en-US" dirty="0"/>
          </a:p>
        </p:txBody>
      </p:sp>
      <p:sp>
        <p:nvSpPr>
          <p:cNvPr id="3" name="Subtitle 2"/>
          <p:cNvSpPr>
            <a:spLocks noGrp="1"/>
          </p:cNvSpPr>
          <p:nvPr>
            <p:ph type="subTitle" idx="1"/>
          </p:nvPr>
        </p:nvSpPr>
        <p:spPr/>
        <p:txBody>
          <a:bodyPr/>
          <a:lstStyle/>
          <a:p>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sz="quarter"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sz="quarter"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1857364"/>
            <a:ext cx="7772400" cy="2227269"/>
          </a:xfrm>
        </p:spPr>
        <p:txBody>
          <a:bodyPr>
            <a:normAutofit fontScale="90000"/>
          </a:bodyPr>
          <a:lstStyle/>
          <a:p>
            <a:pPr algn="l"/>
            <a:r>
              <a:rPr lang="en-US" sz="2400" b="1" dirty="0" smtClean="0"/>
              <a:t>STUDENT NAME</a:t>
            </a:r>
            <a:r>
              <a:rPr lang="en-US" sz="2400" dirty="0" smtClean="0"/>
              <a:t>: </a:t>
            </a:r>
            <a:r>
              <a:rPr lang="en-US" sz="2400" dirty="0" smtClean="0">
                <a:latin typeface="Algerian" pitchFamily="82" charset="0"/>
              </a:rPr>
              <a:t>PRAMODH</a:t>
            </a:r>
            <a:r>
              <a:rPr lang="en-US" sz="2400" dirty="0" smtClean="0">
                <a:latin typeface="Algerian" pitchFamily="82" charset="0"/>
              </a:rPr>
              <a:t>.R</a:t>
            </a:r>
            <a:r>
              <a:rPr lang="en-US" sz="2400" dirty="0" smtClean="0"/>
              <a:t/>
            </a:r>
            <a:br>
              <a:rPr lang="en-US" sz="2400" dirty="0" smtClean="0"/>
            </a:br>
            <a:r>
              <a:rPr lang="en-US" sz="2400" b="1" dirty="0" smtClean="0"/>
              <a:t>REGISTER NO </a:t>
            </a:r>
            <a:r>
              <a:rPr lang="en-US" sz="2400" dirty="0" smtClean="0"/>
              <a:t>: </a:t>
            </a:r>
            <a:r>
              <a:rPr lang="en-US" sz="2400" dirty="0" smtClean="0">
                <a:latin typeface="Algerian" pitchFamily="82" charset="0"/>
              </a:rPr>
              <a:t>122204650.</a:t>
            </a:r>
            <a:r>
              <a:rPr lang="en-US" sz="2400" dirty="0" smtClean="0"/>
              <a:t/>
            </a:r>
            <a:br>
              <a:rPr lang="en-US" sz="2400" dirty="0" smtClean="0"/>
            </a:br>
            <a:r>
              <a:rPr lang="en-US" sz="2400" b="1" dirty="0" smtClean="0"/>
              <a:t>DEPARTMENT:</a:t>
            </a:r>
            <a:r>
              <a:rPr lang="en-US" sz="2400" dirty="0" smtClean="0"/>
              <a:t> </a:t>
            </a:r>
            <a:r>
              <a:rPr lang="en-US" sz="2400" dirty="0" smtClean="0">
                <a:latin typeface="Algerian" pitchFamily="82" charset="0"/>
              </a:rPr>
              <a:t>3</a:t>
            </a:r>
            <a:r>
              <a:rPr lang="en-US" sz="2400" baseline="30000" dirty="0" smtClean="0">
                <a:latin typeface="Algerian" pitchFamily="82" charset="0"/>
              </a:rPr>
              <a:t>rd</a:t>
            </a:r>
            <a:r>
              <a:rPr lang="en-US" sz="2400" dirty="0" smtClean="0">
                <a:latin typeface="Algerian" pitchFamily="82" charset="0"/>
              </a:rPr>
              <a:t> B.COM{CORPORATE SECRETARYSHIP}</a:t>
            </a:r>
            <a:r>
              <a:rPr lang="en-US" sz="2400" dirty="0" smtClean="0"/>
              <a:t/>
            </a:r>
            <a:br>
              <a:rPr lang="en-US" sz="2400" dirty="0" smtClean="0"/>
            </a:br>
            <a:r>
              <a:rPr lang="en-US" sz="2400" b="1" dirty="0" smtClean="0"/>
              <a:t>COLLEGE</a:t>
            </a:r>
            <a:r>
              <a:rPr lang="en-US" sz="2400" dirty="0" smtClean="0">
                <a:latin typeface="Algerian" pitchFamily="82" charset="0"/>
              </a:rPr>
              <a:t>: VALLAL P.T.LEE CHENGALVARAYA NAICKER ARTS AND SCIENCE COLLEGE.</a:t>
            </a:r>
            <a:endParaRPr lang="en-US" sz="2400" dirty="0">
              <a:latin typeface="Algerian" pitchFamily="82" charset="0"/>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481"/>
            <a:ext cx="7772400" cy="1143007"/>
          </a:xfrm>
        </p:spPr>
        <p:txBody>
          <a:bodyPr/>
          <a:lstStyle/>
          <a:p>
            <a:pPr algn="l"/>
            <a:r>
              <a:rPr lang="en-US" dirty="0" smtClean="0"/>
              <a:t>AGENDA</a:t>
            </a:r>
            <a:endParaRPr lang="en-US" dirty="0"/>
          </a:p>
        </p:txBody>
      </p:sp>
      <p:sp>
        <p:nvSpPr>
          <p:cNvPr id="3" name="Subtitle 2"/>
          <p:cNvSpPr>
            <a:spLocks noGrp="1"/>
          </p:cNvSpPr>
          <p:nvPr>
            <p:ph type="subTitle" idx="1"/>
          </p:nvPr>
        </p:nvSpPr>
        <p:spPr>
          <a:xfrm>
            <a:off x="1371600" y="1714488"/>
            <a:ext cx="6400800" cy="3924312"/>
          </a:xfrm>
        </p:spPr>
        <p:txBody>
          <a:bodyPr>
            <a:normAutofit fontScale="92500" lnSpcReduction="20000"/>
          </a:bodyPr>
          <a:lstStyle/>
          <a:p>
            <a:pPr algn="l">
              <a:buFont typeface="Wingdings" pitchFamily="2" charset="2"/>
              <a:buChar char="Ø"/>
            </a:pPr>
            <a:r>
              <a:rPr lang="en-US" dirty="0" smtClean="0">
                <a:solidFill>
                  <a:schemeClr val="tx1"/>
                </a:solidFill>
                <a:latin typeface="Algerian" pitchFamily="82" charset="0"/>
              </a:rPr>
              <a:t>JOB COMPETENCE</a:t>
            </a:r>
          </a:p>
          <a:p>
            <a:pPr algn="l">
              <a:buFont typeface="Wingdings" pitchFamily="2" charset="2"/>
              <a:buChar char="Ø"/>
            </a:pPr>
            <a:r>
              <a:rPr lang="en-US" dirty="0" smtClean="0">
                <a:solidFill>
                  <a:schemeClr val="tx1"/>
                </a:solidFill>
                <a:latin typeface="Algerian" pitchFamily="82" charset="0"/>
              </a:rPr>
              <a:t>WORK QUALITY</a:t>
            </a:r>
          </a:p>
          <a:p>
            <a:pPr algn="l">
              <a:buFont typeface="Wingdings" pitchFamily="2" charset="2"/>
              <a:buChar char="Ø"/>
            </a:pPr>
            <a:r>
              <a:rPr lang="en-US" dirty="0" smtClean="0">
                <a:solidFill>
                  <a:schemeClr val="tx1"/>
                </a:solidFill>
                <a:latin typeface="Algerian" pitchFamily="82" charset="0"/>
              </a:rPr>
              <a:t>PROBLEM SOLVING SKILLS</a:t>
            </a:r>
          </a:p>
          <a:p>
            <a:pPr algn="l">
              <a:buFont typeface="Wingdings" pitchFamily="2" charset="2"/>
              <a:buChar char="Ø"/>
            </a:pPr>
            <a:r>
              <a:rPr lang="en-US" dirty="0" smtClean="0">
                <a:solidFill>
                  <a:schemeClr val="tx1"/>
                </a:solidFill>
                <a:latin typeface="Algerian" pitchFamily="82" charset="0"/>
              </a:rPr>
              <a:t>PROFESSIONAL KNOWLEDGE</a:t>
            </a:r>
          </a:p>
          <a:p>
            <a:pPr algn="l">
              <a:buFont typeface="Wingdings" pitchFamily="2" charset="2"/>
              <a:buChar char="Ø"/>
            </a:pPr>
            <a:r>
              <a:rPr lang="en-US" dirty="0" smtClean="0">
                <a:solidFill>
                  <a:schemeClr val="tx1"/>
                </a:solidFill>
                <a:latin typeface="Algerian" pitchFamily="82" charset="0"/>
              </a:rPr>
              <a:t>WORK CONSISTENCY</a:t>
            </a:r>
          </a:p>
          <a:p>
            <a:pPr algn="l">
              <a:buFont typeface="Wingdings" pitchFamily="2" charset="2"/>
              <a:buChar char="Ø"/>
            </a:pPr>
            <a:r>
              <a:rPr lang="en-US" dirty="0" smtClean="0">
                <a:solidFill>
                  <a:schemeClr val="tx1"/>
                </a:solidFill>
                <a:latin typeface="Algerian" pitchFamily="82" charset="0"/>
              </a:rPr>
              <a:t>COMMUNICATION SKILLS</a:t>
            </a:r>
          </a:p>
          <a:p>
            <a:pPr algn="l">
              <a:buFont typeface="Wingdings" pitchFamily="2" charset="2"/>
              <a:buChar char="Ø"/>
            </a:pPr>
            <a:r>
              <a:rPr lang="en-US" dirty="0" smtClean="0">
                <a:solidFill>
                  <a:schemeClr val="tx1"/>
                </a:solidFill>
                <a:latin typeface="Algerian" pitchFamily="82" charset="0"/>
              </a:rPr>
              <a:t>ADAPTABILITY</a:t>
            </a:r>
          </a:p>
          <a:p>
            <a:pPr algn="l">
              <a:buFont typeface="Wingdings" pitchFamily="2" charset="2"/>
              <a:buChar char="Ø"/>
            </a:pPr>
            <a:r>
              <a:rPr lang="en-US" dirty="0" smtClean="0">
                <a:solidFill>
                  <a:schemeClr val="tx1"/>
                </a:solidFill>
                <a:latin typeface="Algerian" pitchFamily="82" charset="0"/>
              </a:rPr>
              <a:t>TABLE OF SHOWING EMPLOYEE PERFORMANCE</a:t>
            </a:r>
          </a:p>
          <a:p>
            <a:pPr algn="l">
              <a:buFont typeface="Wingdings" pitchFamily="2" charset="2"/>
              <a:buChar char="Ø"/>
            </a:pPr>
            <a:r>
              <a:rPr lang="en-US" dirty="0" smtClean="0">
                <a:solidFill>
                  <a:schemeClr val="tx1"/>
                </a:solidFill>
                <a:latin typeface="Algerian" pitchFamily="82" charset="0"/>
              </a:rPr>
              <a:t>CHARTS</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sz="quarter"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sz="quarter"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sz="quarter"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PROFESSIONAL KNOWLEDGE</a:t>
            </a:r>
            <a:endParaRPr lang="en-US" dirty="0"/>
          </a:p>
        </p:txBody>
      </p:sp>
      <p:sp>
        <p:nvSpPr>
          <p:cNvPr id="3" name="Content Placeholder 2"/>
          <p:cNvSpPr>
            <a:spLocks noGrp="1"/>
          </p:cNvSpPr>
          <p:nvPr>
            <p:ph sz="quarter"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sz="quarter"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sz="quarter"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TotalTime>
  <Words>315</Words>
  <Application>Microsoft Office PowerPoint</Application>
  <PresentationFormat>On-screen Show (4:3)</PresentationFormat>
  <Paragraphs>198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Oriel</vt:lpstr>
      <vt:lpstr>EMPLOYEES PERFORMANCE</vt:lpstr>
      <vt:lpstr>STUDENT NAME: PRAMODH.R REGISTER NO : 122204650. DEPARTMENT: 3rd B.COM{CORPORATE SECRETARYSHIP} COLLEGE: VALLAL P.T.LEE CHENGALVARAYA NAICKER ARTS AND SCIENCE COLLEGE.</vt:lpstr>
      <vt:lpstr>AGENDA</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dc:title>
  <dc:creator>P.T.LEE CNASC</dc:creator>
  <cp:lastModifiedBy>P.T.LEE CNASC</cp:lastModifiedBy>
  <cp:revision>2</cp:revision>
  <dcterms:created xsi:type="dcterms:W3CDTF">2024-08-23T09:37:49Z</dcterms:created>
  <dcterms:modified xsi:type="dcterms:W3CDTF">2024-08-28T08:04:26Z</dcterms:modified>
</cp:coreProperties>
</file>