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4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0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81F4-0C7F-4A74-8396-8EB2D53AF9B2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6E96-D5BA-4AA0-B1F2-BDCC379C0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14" y="0"/>
            <a:ext cx="6973173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65" y="147918"/>
            <a:ext cx="2218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the Installer file</a:t>
            </a:r>
          </a:p>
          <a:p>
            <a:r>
              <a:rPr lang="en-US" dirty="0" smtClean="0"/>
              <a:t>And choose the products to be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194" y="0"/>
            <a:ext cx="7145612" cy="6874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071" y="443753"/>
            <a:ext cx="178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Products to be installed are shown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-2087"/>
            <a:ext cx="7086600" cy="68600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6176" y="416859"/>
            <a:ext cx="210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Installing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6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</dc:creator>
  <cp:lastModifiedBy>Pramod</cp:lastModifiedBy>
  <cp:revision>2</cp:revision>
  <dcterms:created xsi:type="dcterms:W3CDTF">2019-08-07T06:51:01Z</dcterms:created>
  <dcterms:modified xsi:type="dcterms:W3CDTF">2019-08-07T12:39:12Z</dcterms:modified>
</cp:coreProperties>
</file>