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3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9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4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8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286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3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75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9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4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5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2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6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0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6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C4659-28DF-4526-A113-496D3D0369E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771CE-45D5-433A-8211-FE35F9962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9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107E42-C260-D238-C1F1-2B33E5C0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79749-7987-B612-EDEC-0E997308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COMPUTER SCIENCE</a:t>
            </a:r>
            <a:b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</a:br>
            <a:r>
              <a:rPr lang="en-IN" sz="2000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MINI-PROJECT-1</a:t>
            </a:r>
            <a:b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</a:br>
            <a:b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</a:b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Comic Sans MS" panose="030F0702030302020204" pitchFamily="66" charset="0"/>
              </a:rPr>
              <a:t>PROJECT-TITLE:</a:t>
            </a:r>
            <a:b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Comic Sans MS" panose="030F0702030302020204" pitchFamily="66" charset="0"/>
              </a:rPr>
            </a:br>
            <a:b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</a:br>
            <a:r>
              <a:rPr lang="en-I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INTRODUCTION TO EMBEDDED SYSTEMS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DEAE5BD1-087E-0C58-C998-B6DF023856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1390" y="386776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highlight>
                  <a:srgbClr val="00FFFF"/>
                </a:highlight>
                <a:latin typeface="Comic Sans MS" panose="030F0702030302020204" pitchFamily="66" charset="0"/>
              </a:rPr>
              <a:t>THE POWER OF TINY TECHNOLOGY</a:t>
            </a:r>
            <a:endParaRPr dirty="0">
              <a:solidFill>
                <a:srgbClr val="FF0000"/>
              </a:solidFill>
              <a:highlight>
                <a:srgbClr val="00FFFF"/>
              </a:highlight>
              <a:latin typeface="Comic Sans MS" panose="030F0702030302020204" pitchFamily="66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6DD855-390E-CD41-12C1-9DED0384F5EC}"/>
              </a:ext>
            </a:extLst>
          </p:cNvPr>
          <p:cNvSpPr txBox="1">
            <a:spLocks/>
          </p:cNvSpPr>
          <p:nvPr/>
        </p:nvSpPr>
        <p:spPr>
          <a:xfrm>
            <a:off x="7832642" y="5017174"/>
            <a:ext cx="3831806" cy="13573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500" dirty="0">
              <a:solidFill>
                <a:srgbClr val="00B0F0"/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r>
              <a:rPr lang="en-IN" sz="1500" dirty="0">
                <a:solidFill>
                  <a:srgbClr val="00B0F0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PRESENTED BY: PRAMODH NARAIN</a:t>
            </a:r>
          </a:p>
          <a:p>
            <a:r>
              <a:rPr lang="en-IN" sz="1500" dirty="0">
                <a:solidFill>
                  <a:srgbClr val="00B0F0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CHANNEL: PRAMODH CODE CRAFTER</a:t>
            </a:r>
          </a:p>
          <a:p>
            <a:r>
              <a:rPr lang="en-IN" sz="1500" dirty="0">
                <a:solidFill>
                  <a:srgbClr val="00B0F0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DATE: 19-11-2024</a:t>
            </a:r>
          </a:p>
        </p:txBody>
      </p:sp>
    </p:spTree>
    <p:extLst>
      <p:ext uri="{BB962C8B-B14F-4D97-AF65-F5344CB8AC3E}">
        <p14:creationId xmlns:p14="http://schemas.microsoft.com/office/powerpoint/2010/main" val="388828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E417F5-1A66-7924-B67F-4D177683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529E-991D-8DC7-09C5-3C3C2645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01" y="405063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78DD-7729-204F-8078-93CC471F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78" y="1866899"/>
            <a:ext cx="5975269" cy="40205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What are Embedded Systems?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A combination of hardware and software designed for a dedicated function within a larger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Examples: LED Blinkers, medical devices, smart home appliances.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Importance of Embedded Systems in modern technology:</a:t>
            </a:r>
            <a:endParaRPr lang="en-I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Enables automation, optimization, and real-time solutions across various fields.</a:t>
            </a:r>
          </a:p>
          <a:p>
            <a:pPr marL="0" indent="0">
              <a:buNone/>
            </a:pPr>
            <a:endParaRPr lang="en-IN" b="1" i="1" u="sng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Why Choose a Career in Embedded Systems ...">
            <a:extLst>
              <a:ext uri="{FF2B5EF4-FFF2-40B4-BE49-F238E27FC236}">
                <a16:creationId xmlns:a16="http://schemas.microsoft.com/office/drawing/2014/main" id="{D1788D78-2BA8-CCCA-3CC6-CBC85906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7" y="1712996"/>
            <a:ext cx="4154905" cy="417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19BC7-FBEC-E4FB-B36E-23C893FC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01" y="405063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KEY FEATURES OF EMBEDDED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5107B-2517-D6EF-49B4-0102A13CF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78" y="1866899"/>
            <a:ext cx="5975269" cy="40205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Dedicated Functionality:</a:t>
            </a:r>
            <a:endParaRPr lang="en-I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Focused on a specific task.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Real-Time Operations:</a:t>
            </a:r>
            <a:endParaRPr lang="en-I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Ensures timely execution of tasks.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Resource-Efficiency:</a:t>
            </a:r>
            <a:endParaRPr lang="en-I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Operates within limited memory and processing power.</a:t>
            </a:r>
          </a:p>
        </p:txBody>
      </p:sp>
      <p:pic>
        <p:nvPicPr>
          <p:cNvPr id="2052" name="Picture 4" descr="Resource Efficiency (RE) in Indian ...">
            <a:extLst>
              <a:ext uri="{FF2B5EF4-FFF2-40B4-BE49-F238E27FC236}">
                <a16:creationId xmlns:a16="http://schemas.microsoft.com/office/drawing/2014/main" id="{59695879-B976-2E9E-D9B2-B7C839C9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46" y="1866898"/>
            <a:ext cx="4203867" cy="363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5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7D14AB-8667-3EF3-C83B-6A49707E012B}"/>
              </a:ext>
            </a:extLst>
          </p:cNvPr>
          <p:cNvSpPr txBox="1">
            <a:spLocks/>
          </p:cNvSpPr>
          <p:nvPr/>
        </p:nvSpPr>
        <p:spPr>
          <a:xfrm>
            <a:off x="1949532" y="179069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17EDD9-D501-7667-9B72-31B53BDF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01" y="405063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KEY TERMS IN EMBEDDED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CA8DD-A7D2-88DC-10EA-BDFA125D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901" y="1790699"/>
            <a:ext cx="5510046" cy="40205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Microcontroller:</a:t>
            </a:r>
            <a:r>
              <a:rPr lang="en-IN" dirty="0">
                <a:latin typeface="Comic Sans MS" panose="030F0702030302020204" pitchFamily="66" charset="0"/>
              </a:rPr>
              <a:t> The processing unit (e.g., Arduino, STM32).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Firmware:</a:t>
            </a:r>
            <a:r>
              <a:rPr lang="en-IN" dirty="0">
                <a:latin typeface="Comic Sans MS" panose="030F0702030302020204" pitchFamily="66" charset="0"/>
              </a:rPr>
              <a:t> Software that controls hardware (stored in non-volatile memory).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Real-Time Operating Systems (RTOS):</a:t>
            </a:r>
            <a:r>
              <a:rPr lang="en-IN" dirty="0">
                <a:latin typeface="Comic Sans MS" panose="030F0702030302020204" pitchFamily="66" charset="0"/>
              </a:rPr>
              <a:t> Manages resources for real-time tasks.</a:t>
            </a:r>
          </a:p>
        </p:txBody>
      </p:sp>
      <p:pic>
        <p:nvPicPr>
          <p:cNvPr id="2050" name="Picture 2" descr="Real-time Operating System - Shiksha Online">
            <a:extLst>
              <a:ext uri="{FF2B5EF4-FFF2-40B4-BE49-F238E27FC236}">
                <a16:creationId xmlns:a16="http://schemas.microsoft.com/office/drawing/2014/main" id="{E268BD88-BFA0-3576-6D70-A880944A5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81" y="1530015"/>
            <a:ext cx="4787564" cy="454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9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5959DF-596F-3814-1FA5-1A8DEB9A16DB}"/>
              </a:ext>
            </a:extLst>
          </p:cNvPr>
          <p:cNvSpPr txBox="1"/>
          <p:nvPr/>
        </p:nvSpPr>
        <p:spPr>
          <a:xfrm>
            <a:off x="1708901" y="209017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i="1" u="sng" dirty="0">
                <a:latin typeface="Comic Sans MS" panose="030F0702030302020204" pitchFamily="66" charset="0"/>
              </a:rPr>
              <a:t>Sensors and Actuators:</a:t>
            </a:r>
            <a:r>
              <a:rPr lang="en-IN" sz="2400" dirty="0">
                <a:latin typeface="Comic Sans MS" panose="030F0702030302020204" pitchFamily="66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u="sng" dirty="0">
                <a:latin typeface="Comic Sans MS" panose="030F0702030302020204" pitchFamily="66" charset="0"/>
              </a:rPr>
              <a:t>Sensors:</a:t>
            </a:r>
            <a:r>
              <a:rPr lang="en-IN" sz="2400" dirty="0">
                <a:latin typeface="Comic Sans MS" panose="030F0702030302020204" pitchFamily="66" charset="0"/>
              </a:rPr>
              <a:t> Detect environmental changes (e.g., temperature, light)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i="1" u="sng" dirty="0">
                <a:latin typeface="Comic Sans MS" panose="030F0702030302020204" pitchFamily="66" charset="0"/>
              </a:rPr>
              <a:t>Actuators:</a:t>
            </a:r>
            <a:r>
              <a:rPr lang="en-IN" sz="2400" b="1" dirty="0">
                <a:latin typeface="Comic Sans MS" panose="030F0702030302020204" pitchFamily="66" charset="0"/>
              </a:rPr>
              <a:t> </a:t>
            </a:r>
            <a:r>
              <a:rPr lang="en-IN" sz="2400" dirty="0">
                <a:latin typeface="Comic Sans MS" panose="030F0702030302020204" pitchFamily="66" charset="0"/>
              </a:rPr>
              <a:t>Respond with actions (e.g., moving a motor).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1" u="sng" dirty="0">
                <a:latin typeface="Comic Sans MS" panose="030F0702030302020204" pitchFamily="66" charset="0"/>
              </a:rPr>
              <a:t>Interrupts:</a:t>
            </a:r>
            <a:r>
              <a:rPr lang="en-IN" sz="2400" dirty="0">
                <a:latin typeface="Comic Sans MS" panose="030F0702030302020204" pitchFamily="66" charset="0"/>
              </a:rPr>
              <a:t> Signals that interrupt normal execution for urgent tasks.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49D0D1-743C-5774-92E3-FF21F3C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01" y="405063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KEY TERMS IN EMBEDDED SYSTEMS</a:t>
            </a:r>
          </a:p>
        </p:txBody>
      </p:sp>
      <p:pic>
        <p:nvPicPr>
          <p:cNvPr id="4098" name="Picture 2" descr="automatic doors ...">
            <a:extLst>
              <a:ext uri="{FF2B5EF4-FFF2-40B4-BE49-F238E27FC236}">
                <a16:creationId xmlns:a16="http://schemas.microsoft.com/office/drawing/2014/main" id="{A53306C1-AA2B-C000-39A8-EDC2C2BD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59" y="2209363"/>
            <a:ext cx="3882941" cy="255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20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1E8ED-EBA7-D229-CDF8-49F60F9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01" y="405063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REAL-WORLD APPLICATIONS OF EMBEDDED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658C81-E4C5-6F7F-EBFE-A4373B9B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78" y="1866899"/>
            <a:ext cx="5975269" cy="40205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Healthcare:</a:t>
            </a:r>
            <a:r>
              <a:rPr lang="en-IN" dirty="0">
                <a:latin typeface="Comic Sans MS" panose="030F0702030302020204" pitchFamily="66" charset="0"/>
              </a:rPr>
              <a:t> Insulin pumps, ECG machines.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Automotive:</a:t>
            </a:r>
            <a:r>
              <a:rPr lang="en-IN" dirty="0">
                <a:latin typeface="Comic Sans MS" panose="030F0702030302020204" pitchFamily="66" charset="0"/>
              </a:rPr>
              <a:t> Cruise control, airbag deployment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Internet of Things (IoT):</a:t>
            </a:r>
            <a:r>
              <a:rPr lang="en-IN" dirty="0">
                <a:latin typeface="Comic Sans MS" panose="030F0702030302020204" pitchFamily="66" charset="0"/>
              </a:rPr>
              <a:t> Smart home systems, industrial automation.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Aerospace:</a:t>
            </a:r>
            <a:r>
              <a:rPr lang="en-IN" dirty="0">
                <a:latin typeface="Comic Sans MS" panose="030F0702030302020204" pitchFamily="66" charset="0"/>
              </a:rPr>
              <a:t> Flight control systems, drones.</a:t>
            </a:r>
            <a:endParaRPr lang="en-IN" b="1" i="1" u="sng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 descr="Embedded Systems and IoT Applications ...">
            <a:extLst>
              <a:ext uri="{FF2B5EF4-FFF2-40B4-BE49-F238E27FC236}">
                <a16:creationId xmlns:a16="http://schemas.microsoft.com/office/drawing/2014/main" id="{25F6DE2D-6FF2-BC27-A046-7F11919D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38" y="1866899"/>
            <a:ext cx="3918476" cy="41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9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F575B3-A915-7397-8B7E-0DC9DE98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01" y="405063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FUTURE OF EMBEDDED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AB109E-9325-6EF1-4A81-9E63C1A1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78" y="1866899"/>
            <a:ext cx="5975269" cy="40205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Emerging Trends:</a:t>
            </a:r>
            <a:endParaRPr lang="en-I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AI Integration:</a:t>
            </a:r>
            <a:r>
              <a:rPr lang="en-IN" dirty="0">
                <a:latin typeface="Comic Sans MS" panose="030F0702030302020204" pitchFamily="66" charset="0"/>
              </a:rPr>
              <a:t> Smarter edge services with on-chip AI.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Robotics:</a:t>
            </a:r>
            <a:r>
              <a:rPr lang="en-IN" dirty="0">
                <a:latin typeface="Comic Sans MS" panose="030F0702030302020204" pitchFamily="66" charset="0"/>
              </a:rPr>
              <a:t> Advanced robots in manufacturing and healthcare.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Sustainability:</a:t>
            </a:r>
            <a:r>
              <a:rPr lang="en-IN" dirty="0">
                <a:latin typeface="Comic Sans MS" panose="030F0702030302020204" pitchFamily="66" charset="0"/>
              </a:rPr>
              <a:t> Energy-efficient designs for renewable systems.</a:t>
            </a:r>
            <a:endParaRPr lang="en-IN" b="1" i="1" u="sng" dirty="0">
              <a:latin typeface="Comic Sans MS" panose="030F0702030302020204" pitchFamily="66" charset="0"/>
            </a:endParaRPr>
          </a:p>
        </p:txBody>
      </p:sp>
      <p:pic>
        <p:nvPicPr>
          <p:cNvPr id="6146" name="Picture 2" descr="Smiling Service Robot | Stable ...">
            <a:extLst>
              <a:ext uri="{FF2B5EF4-FFF2-40B4-BE49-F238E27FC236}">
                <a16:creationId xmlns:a16="http://schemas.microsoft.com/office/drawing/2014/main" id="{3F1E15C0-E207-5794-130C-17DC01F0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9" y="1491164"/>
            <a:ext cx="4296025" cy="4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18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6B7D563-B10F-0C70-4551-C7C52B6E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01" y="405063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FUTURE OF EMBEDDED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41B34-741B-DBDC-49CD-72D36A78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78" y="1866899"/>
            <a:ext cx="5975269" cy="40205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Challenges to Address:</a:t>
            </a:r>
            <a:endParaRPr lang="en-I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Power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Security concerns</a:t>
            </a:r>
          </a:p>
        </p:txBody>
      </p:sp>
      <p:pic>
        <p:nvPicPr>
          <p:cNvPr id="7170" name="Picture 2" descr="Energy Optimization ...">
            <a:extLst>
              <a:ext uri="{FF2B5EF4-FFF2-40B4-BE49-F238E27FC236}">
                <a16:creationId xmlns:a16="http://schemas.microsoft.com/office/drawing/2014/main" id="{B1B3FD59-D603-C06B-3AB1-8FF55892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8" y="1656849"/>
            <a:ext cx="2799596" cy="259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7 Tips To Ensure Scalability For Your ...">
            <a:extLst>
              <a:ext uri="{FF2B5EF4-FFF2-40B4-BE49-F238E27FC236}">
                <a16:creationId xmlns:a16="http://schemas.microsoft.com/office/drawing/2014/main" id="{0FBCD020-2D70-0B9D-6F0D-4D7ADDE1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07" y="4461206"/>
            <a:ext cx="5799970" cy="211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he 5 Most Important IoT Security ...">
            <a:extLst>
              <a:ext uri="{FF2B5EF4-FFF2-40B4-BE49-F238E27FC236}">
                <a16:creationId xmlns:a16="http://schemas.microsoft.com/office/drawing/2014/main" id="{821A7DE4-76CB-588F-E248-E662B3A96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82" y="1656850"/>
            <a:ext cx="2799595" cy="25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1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474899-C6D5-0AA6-BB6B-1801D923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01" y="405063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1DA56F-FDE5-A617-0EE8-C5021EE7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478" y="1866899"/>
            <a:ext cx="5975269" cy="40205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u="sng" dirty="0">
                <a:latin typeface="Comic Sans MS" panose="030F0702030302020204" pitchFamily="66" charset="0"/>
              </a:rPr>
              <a:t>Embedded Systems: A Powerful 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Recap:</a:t>
            </a:r>
            <a:r>
              <a:rPr lang="en-IN" dirty="0">
                <a:latin typeface="Comic Sans MS" panose="030F0702030302020204" pitchFamily="66" charset="0"/>
              </a:rPr>
              <a:t> Embedded systems are the backbone of modern tech.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Key Takeaway:</a:t>
            </a:r>
            <a:r>
              <a:rPr lang="en-IN" dirty="0">
                <a:latin typeface="Comic Sans MS" panose="030F0702030302020204" pitchFamily="66" charset="0"/>
              </a:rPr>
              <a:t> Understand the fundamentals of embedded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u="sng" dirty="0">
                <a:latin typeface="Comic Sans MS" panose="030F0702030302020204" pitchFamily="66" charset="0"/>
              </a:rPr>
              <a:t>Call to Action:</a:t>
            </a:r>
            <a:r>
              <a:rPr lang="en-IN" dirty="0">
                <a:latin typeface="Comic Sans MS" panose="030F0702030302020204" pitchFamily="66" charset="0"/>
              </a:rPr>
              <a:t> Explore complex embedded applications and innovate.</a:t>
            </a:r>
            <a:endParaRPr lang="en-IN" b="1" i="1" u="sng" dirty="0">
              <a:latin typeface="Comic Sans MS" panose="030F0702030302020204" pitchFamily="66" charset="0"/>
            </a:endParaRPr>
          </a:p>
        </p:txBody>
      </p:sp>
      <p:pic>
        <p:nvPicPr>
          <p:cNvPr id="8194" name="Picture 2" descr="Do You Understand Modern Technology ...">
            <a:extLst>
              <a:ext uri="{FF2B5EF4-FFF2-40B4-BE49-F238E27FC236}">
                <a16:creationId xmlns:a16="http://schemas.microsoft.com/office/drawing/2014/main" id="{158B9B6F-A402-703B-E6E4-D7BE98D69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554" y="1571375"/>
            <a:ext cx="4167688" cy="446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7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71</TotalTime>
  <Words>339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Comic Sans MS</vt:lpstr>
      <vt:lpstr>Corbel</vt:lpstr>
      <vt:lpstr>Wingdings</vt:lpstr>
      <vt:lpstr>Parallax</vt:lpstr>
      <vt:lpstr>COMPUTER SCIENCE MINI-PROJECT-1  PROJECT-TITLE:  INTRODUCTION TO EMBEDDED SYSTEMS</vt:lpstr>
      <vt:lpstr>INTRODUCTION</vt:lpstr>
      <vt:lpstr>KEY FEATURES OF EMBEDDED SYSTEMS</vt:lpstr>
      <vt:lpstr>KEY TERMS IN EMBEDDED SYSTEMS</vt:lpstr>
      <vt:lpstr>KEY TERMS IN EMBEDDED SYSTEMS</vt:lpstr>
      <vt:lpstr>REAL-WORLD APPLICATIONS OF EMBEDDED SYSTEMS</vt:lpstr>
      <vt:lpstr>FUTURE OF EMBEDDED SYSTEMS</vt:lpstr>
      <vt:lpstr>FUTURE OF EMBEDDED SYSTEMS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Pramodh Narain</dc:creator>
  <cp:lastModifiedBy>Pramodh Narain</cp:lastModifiedBy>
  <cp:revision>3</cp:revision>
  <dcterms:created xsi:type="dcterms:W3CDTF">2024-11-19T10:01:44Z</dcterms:created>
  <dcterms:modified xsi:type="dcterms:W3CDTF">2024-11-19T14:02:27Z</dcterms:modified>
</cp:coreProperties>
</file>