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6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297" autoAdjust="0"/>
  </p:normalViewPr>
  <p:slideViewPr>
    <p:cSldViewPr snapToGrid="0">
      <p:cViewPr>
        <p:scale>
          <a:sx n="66" d="100"/>
          <a:sy n="66" d="100"/>
        </p:scale>
        <p:origin x="108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7064-9138-76CB-0978-B2C80043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4ADB0-7544-C186-6E5E-557E70E9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C7CB-7BD2-1873-8344-67057927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0D45-B246-62A6-625A-5C66151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3BBD-13A2-8CBA-607D-195C7792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04D5-D453-DA9F-3DA9-8E3740F7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DAFC0-5F53-CA28-870C-3273F832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265E-642C-EC9A-3C45-52FCA23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9BF2-DCB5-4B3F-A9EF-2B720C49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6790-792C-E97E-8025-6A2C599E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CA533-69D1-0620-6B51-861F1AA2D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929B-4D41-A267-D18D-62408A56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0808-515F-981B-0769-A6AB80CE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3EA1-E882-FAC4-A0CE-2C0E28D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597-E35D-A5AE-435B-A1D1E4D6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8A7-7633-A8D0-739B-89CC2D51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1EED-7968-22E2-F7B4-9B1C41BB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003D-C141-5184-00EA-F6CEF12C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93A5-318D-E328-7C2B-28DDB4D8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4687-D72D-1E9F-9E96-D4D8E9A6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FF75-A427-416F-768C-56F9EAA6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38CA0-3EC1-32B7-F2DF-201001F6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3F35-1998-3907-D20A-A8F0F30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4B11-FDEC-55DA-C781-806EF7E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3FFD-992F-EADC-AD47-026F4B9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E3E8-0105-92DC-9882-FE50E09B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0532-792F-3396-9A4D-58C5A7DCC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A2DF1-5A65-819A-CD09-05BC57F70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2C7F-B6A1-6C13-84E3-0C608615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E58E-3193-BBA0-D361-AD240395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BAB4-E554-1200-F00B-5DDDD4C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1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F9CB-3D2C-BAEC-70CF-FAD0039C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24DB-B4D4-1A07-9503-EA62E58A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2340-9CD5-4437-DE92-1ECD62D8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7B966-C186-BAC3-BF47-7E0F9634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8B55A-5B9F-C7AD-71D5-8C97B237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0805B-5853-3117-54FD-579B2E19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F9DA-154B-94A3-8616-74FC2962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38BB3-6254-2799-8E40-8F699220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92F0-E07A-B583-7E1B-CFE8064C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FC03-9E97-4EDA-DDFC-5D6FBB56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5A3E0-D103-39F1-B1CE-5634C44D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F700F-A6F7-72E7-6323-DA73ADD9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882B3-056A-F47B-ECE4-4C96F04F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3AC78-093B-E8D8-D573-A87DE16B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7E0D-3DBC-B451-9922-B7239936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0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031-BF12-947A-DABE-89934BF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7CF4-B907-5C6C-1EC0-A08BE080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BF2B-13A4-0AF6-C8A5-0BA1DF82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43F0-4E2D-845E-68CF-4AC8760D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D89E-46C1-D7B6-2149-D466622E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F7E-6D66-CDF9-91AB-090EA91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2E2C-97F0-7800-3F11-E910F48F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45DB2-5903-BB4D-FDC9-89609394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81FC-B8E6-E6DC-6E23-EE5DFF69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474B-1F68-8093-46B1-AE44D95D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1D8B-D0BA-B2EE-F8A4-BF344AF3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42C4-8CDC-31FA-882A-44D3677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ADA8A-0A2A-1CBF-1503-3BE774D4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C065-7D9B-C20B-6C6B-685D287A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1B97-828D-F63C-7F76-501595F1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42D5-C36A-4B09-9C15-E9F2751E2D1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35A3-A0F8-118F-650B-9FE7C63C2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C516-4C7C-B3F4-FC23-515426775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9C66-B7B2-4C2E-8C59-EA65D16C3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0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4536-4944-E44B-3C81-A5E5F46FA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FE8F-6FC2-B1B2-B729-DE6208CA2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274F0-CE12-2C51-2506-A0FCEFE0F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C5FCE2-9416-AED5-D4CB-343DED8B41C9}"/>
              </a:ext>
            </a:extLst>
          </p:cNvPr>
          <p:cNvSpPr txBox="1">
            <a:spLocks/>
          </p:cNvSpPr>
          <p:nvPr/>
        </p:nvSpPr>
        <p:spPr>
          <a:xfrm>
            <a:off x="1524000" y="438772"/>
            <a:ext cx="9144000" cy="908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DARK SWORD GAMING MEGA SERIES PROJECT</a:t>
            </a:r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FBC332-32BD-7B19-9852-046DD1AEBE76}"/>
              </a:ext>
            </a:extLst>
          </p:cNvPr>
          <p:cNvSpPr txBox="1">
            <a:spLocks/>
          </p:cNvSpPr>
          <p:nvPr/>
        </p:nvSpPr>
        <p:spPr>
          <a:xfrm>
            <a:off x="1524000" y="4298622"/>
            <a:ext cx="9144000" cy="395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02060"/>
                </a:solidFill>
                <a:highlight>
                  <a:srgbClr val="FF00FF"/>
                </a:highlight>
                <a:latin typeface="Algerian" panose="04020705040A02060702" pitchFamily="82" charset="0"/>
              </a:rPr>
              <a:t>CHAPTER-2: AN Insight into the game [prologue]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A22997-9CDF-9BEF-3A78-0A38B9D59C4E}"/>
              </a:ext>
            </a:extLst>
          </p:cNvPr>
          <p:cNvSpPr txBox="1">
            <a:spLocks/>
          </p:cNvSpPr>
          <p:nvPr/>
        </p:nvSpPr>
        <p:spPr>
          <a:xfrm>
            <a:off x="8326848" y="4920508"/>
            <a:ext cx="3664048" cy="17115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PRESENTED BY: PRAMODH NARAIN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CHANNEL: PRAMODH CODE CRAFTER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DATE: 22-11-2024</a:t>
            </a:r>
          </a:p>
        </p:txBody>
      </p:sp>
    </p:spTree>
    <p:extLst>
      <p:ext uri="{BB962C8B-B14F-4D97-AF65-F5344CB8AC3E}">
        <p14:creationId xmlns:p14="http://schemas.microsoft.com/office/powerpoint/2010/main" val="122734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6500-4558-3C2C-9183-A63AE6DCC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4D325-4B5A-E38D-8AF1-0E35D15A9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EC050F-ED82-0AA0-BB0D-0F9DE3BD5B97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3E13C1-1107-8036-18E9-7FD262B1AC38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683D7-61D5-C9D0-0EF8-AB7608922019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Test Your Limits: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Dark: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The ultimate test of your abilities with the merciless difficulty.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E3F17022-CF6E-AC8F-E7DC-C3363D8E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FACING THE CHALLENGE (Difficulty Levels)</a:t>
            </a:r>
            <a:b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</a:br>
            <a:endParaRPr lang="en-IN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7FE300-7579-5DD9-B396-BB34BF1D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2670601"/>
            <a:ext cx="10378440" cy="3805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44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FAC7-39A8-625A-FF27-1A7A320D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DD9BA-8E58-0814-DFCB-3085764C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A1C9DA-5E6B-09F1-124F-B4135163AABC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BBC42-9BDD-7B5A-D826-6BB913F1ECEB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881FEA-F375-FFF4-D4B9-B09B44A5C1E1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93649685-E27A-A323-7962-1E93A4CD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F0115-8086-D34D-2752-8430D7E07DA3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Spider: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giant arachnid with venomous attacks and web-spinning abilities.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CBBD1-0AF1-1C21-F0CB-5CF7E24CB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2631605"/>
            <a:ext cx="7224963" cy="3731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E9F3-F646-5FA5-2180-130C9921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B71BD-8D56-F71A-127D-441DD51E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DBA5D1-064F-6DC5-82E7-4237B358F7CF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29EFA2-1969-440C-DB9D-1C38A34089BB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C2FC7-6E94-ECCA-15A4-63A710045397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B1CB276B-3BCD-082A-0D39-C54D3E60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2AB11-8D83-EE43-165C-583B0C8BFDC5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Dark Demon: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demonic entity that summons dark energy and wields powerful melee attacks.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CAEC8-A27C-52CF-FD6E-AE14A4D72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2614039"/>
            <a:ext cx="7224962" cy="3731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11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4C8-AAE2-8BD8-389D-298DC783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7178-986B-60F6-8522-71B7626BE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12C2F3-E529-4A26-D15A-9E7E63A2A725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5BB677-6A43-E518-8C1A-1C56BB9676AC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8A0DEB-D41E-E652-7420-A8ED401ACFCC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74B55628-A8DA-8000-F419-5D5CDF24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3A3A7-57C1-E518-E081-1A54B1F76A56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Dark Dragon: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fearsome dragon that can fly and unleash devastating fire breath.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099C7-1607-69CC-CB88-2893A4BC9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8" y="2653914"/>
            <a:ext cx="7224961" cy="3691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81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884ED-E239-3B92-78F9-D2A9ACFF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F2E3F-D74B-5504-380B-7DE7A6EE8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68B689-CE1E-B74A-70C1-D80FAA40C355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3250F4-D052-9E9F-8D60-CBEFE0A80127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319758-AAD8-1308-5B4B-E3FE0F5B72F3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8D5BBD7D-C84B-CBD3-9D72-19898E30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A8E7D-BC8E-149C-1949-0DD709F20997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Sadistic Dullahan: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headless horseman with a flaming sword and teleportation abilities.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58932-6485-EA4A-DF05-88FB7611C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3913"/>
            <a:ext cx="7224961" cy="369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97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99781-9C1A-08FC-A097-09614325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2DD84-E5A0-9D40-D1DA-2C7742998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42E9B8C-1693-28EA-0F0D-79B2CCFF732D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2C2CC3-F760-6193-D904-5F72CF9DDC47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6E75DD-2CD1-BF65-8DE9-D8ABC8BF28E7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4E706A8-398C-149F-8E6B-DA1A050D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D6D60-5FCC-ED6A-A80F-03FA101D9AC9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Queen Honey Bee: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giant bee that controls a </a:t>
            </a:r>
            <a:r>
              <a:rPr lang="en-IN" dirty="0" err="1">
                <a:solidFill>
                  <a:srgbClr val="FFFF00"/>
                </a:solidFill>
                <a:highlight>
                  <a:srgbClr val="0000FF"/>
                </a:highlight>
              </a:rPr>
              <a:t>swarn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 of smaller bees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E96E6-57D9-353C-DE34-6479AAA43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3912"/>
            <a:ext cx="7224960" cy="369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6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0E29B3-5778-B40E-9939-E9818FD2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660308-BFA6-57BA-4E9B-F69DBC4E9F32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D9014F-91A9-24CF-ACCB-8F67195538FF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CD28D2-315A-D15C-5A7F-DF311FB350E5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112621F-29E5-CD26-77D0-0E74E866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488C6-0F09-4A9B-87C1-AC91E27FFFF8}"/>
              </a:ext>
            </a:extLst>
          </p:cNvPr>
          <p:cNvSpPr txBox="1"/>
          <p:nvPr/>
        </p:nvSpPr>
        <p:spPr>
          <a:xfrm>
            <a:off x="9906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Gloomy Harpy: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bird-like creature that can fly and spit venomous light in order to reduce the life of the warrior or the player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469C53-0A59-2F03-ED4C-58AAEF03D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3912"/>
            <a:ext cx="7224960" cy="3691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30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A1391-74C8-3C74-B746-CC6B67FD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D5C407-BACD-06EC-6350-238A39FB4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5D6193-8C4E-DF2E-E35F-CD34D7A54189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DBE89D-B3BF-5603-F69A-1DAEFB896C40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C68519-415E-0898-6CAD-ADAF7CD7C0FD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530B654-BC95-48F1-DB0E-9D9E526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0EAB5-17C6-2265-3EDD-6E5A3D0FCC9F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Stout Warrior: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heavily armoured warrior with a powerful shield and sword.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6AA7C2-BAAB-2A51-F88F-F86FF22AC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3889"/>
            <a:ext cx="7224960" cy="369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5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36B35-DAE8-C78D-1049-FC655BED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8DD0A1-616C-FACD-65FD-247663CEE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5E56F9-F465-FA6F-4C05-120360B32DB8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851DA-755D-5C09-2BDC-00CCD2F96D50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494356-3E1F-6B27-4AEF-30603A87E45A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9864BD6-8650-369B-2144-DB235E01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2115C-0009-855C-FFB2-D702D6E0A48B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Stout Lancer: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knight armed with a long lance and heavy armour.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9DCDE-1F5B-13C4-F2ED-09E67239C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3889"/>
            <a:ext cx="7224960" cy="3691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4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0D35-2CA4-B2AA-A3B5-EB7229E2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ED5790-A5AB-F739-3396-C6C9B544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DF3BF4-2C8C-E40A-FA21-E6E52C4C5254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21FDFA-1A51-7B76-7FB9-133FAB7A97AE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ED66C-ABBF-5C2F-EE85-45794066501D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D28B003C-7E20-C1F8-0C95-FC6BEC31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40375-79CB-4BE5-BF80-84AA255CD19C}"/>
              </a:ext>
            </a:extLst>
          </p:cNvPr>
          <p:cNvSpPr txBox="1"/>
          <p:nvPr/>
        </p:nvSpPr>
        <p:spPr>
          <a:xfrm>
            <a:off x="9906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Hideous Ant: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giant ant with powerful mandibles and very sharp nails that cut through the warrior’s body and defeat them.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1E55AA-743F-8B9E-6F9F-E151CC4FC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52470"/>
            <a:ext cx="7224960" cy="369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06F9D-601D-A6E5-D62B-474B4D9FD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D9594-F8E8-92D4-5DD5-2C512626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72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BA1C6-FA0B-E41F-0AE5-71B211417948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E673C6-C914-8837-0424-A21BDC9D4137}"/>
              </a:ext>
            </a:extLst>
          </p:cNvPr>
          <p:cNvSpPr txBox="1">
            <a:spLocks/>
          </p:cNvSpPr>
          <p:nvPr/>
        </p:nvSpPr>
        <p:spPr>
          <a:xfrm>
            <a:off x="842211" y="1087848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Enticement: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Immerse yourself in a captivating mobile game… Dark Sword!</a:t>
            </a:r>
          </a:p>
          <a:p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Core Gameplay: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A thrilling ARPG (Action Role-Playing Game) where you master combat as a lone warrior.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Key Features: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Challenging Gameplay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Stunning Visuals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Immersive Sound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Strategic Depth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1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1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1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00" b="1" i="1" u="sng" dirty="0">
                <a:solidFill>
                  <a:srgbClr val="FFFF00"/>
                </a:solidFill>
                <a:latin typeface="Comic Sans MS" panose="030F0702030302020204" pitchFamily="66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3348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CCD1F-C3CC-3BD4-A3B7-E0801552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4F1BB6-9F56-8C72-303E-A0362089B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3A691A-545E-C034-F44B-36730A2826AE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8D41FB-D894-E519-8242-382C94655980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8550A2-5788-728B-293C-C7D97863BF2F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3D96ABB-65CC-DE02-18F9-162ABAEB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04D2E-5910-8C3E-C9F3-C4F02FE93AEE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Lizard King: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reptilian creature with sharp claws and a poisonous tail.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5C1634-3CE7-6E7E-BDF7-A6C140BFD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7" y="2647401"/>
            <a:ext cx="7224960" cy="3691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32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7697-135B-DB54-D4C2-41CF4A87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C8D087-BB42-2DCE-F969-CF094627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F7F1BE-CB3A-9EA3-6DC7-D09920562DC4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979DDA-CADF-C72B-7566-EB2C2C6D6552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D2A95-5A4D-C838-43C6-634236484ACE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D0C0FECC-790A-8110-E996-83B2E12C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GALLERY OF BOSSES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ECF40-BF69-3B83-33A6-5279317BBDB1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bosses encountered by the player as a warrior during the gameplay: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Stone Dragon: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This colossal creature is a fearsome opponent with devastating attacks.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B34F9-BA49-3231-9668-AB7739D2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7" y="2647401"/>
            <a:ext cx="7224960" cy="36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0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ECB0FF8-99B7-EA3E-0863-E561F7FD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0E3074-F2E7-A53F-1F63-80137B21ACE2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BFDD52-E66D-C5F1-2B3D-9A9D98DE668F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CB5107-7D3D-7EBB-0E1A-EEE9D3499AEC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2337E2CB-FEBB-7199-59A5-5D8E3490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MASTERING THE BLASÉ (SWORD SKILLS)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9C37A-1558-B71F-600A-2FDAAD6C256E}"/>
              </a:ext>
            </a:extLst>
          </p:cNvPr>
          <p:cNvSpPr txBox="1"/>
          <p:nvPr/>
        </p:nvSpPr>
        <p:spPr>
          <a:xfrm>
            <a:off x="883921" y="1409700"/>
            <a:ext cx="6995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Following are the sword skills which we will come across in the stunning game of Dark Sword !!!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Sword Quake: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powerful ground-shaking attack.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Crystal Shock: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Pierce through enemy defences with this high-damage strike.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Lightning Strike: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lightning-fast attack that stuns enemies.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Crown of Pain: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Inject harmful weed plant’s thorns into enemies.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Soul Breaker: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Unleash a barrage of souls to attack enemies.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Infinity Shield: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protective barrier that can withstand damage to any extreme!!!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Dark Hole:</a:t>
            </a:r>
            <a:r>
              <a:rPr lang="en-IN" b="1" i="1" u="sng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Release toxic gas to drain enemy health.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Bloody Kiss :</a:t>
            </a:r>
            <a:r>
              <a:rPr lang="en-IN" b="1" i="1" u="sng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Summon a swarm of bats to attack enemies.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F0AD6-C10F-A4F2-FA2E-E84675E13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2571162"/>
            <a:ext cx="3703320" cy="2392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58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0C6A3-DB53-FF4C-E5E0-2C0C659D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B7FD357-4DE5-5ED2-DF15-E09A38D90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3F6788-2AFB-2B0B-81F7-CF3A7A72CCFB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00684-A18A-AF34-46DC-66C6BFAC8F93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0E4823-1EE4-5C4E-B521-D87E9A0ACBCE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3E7638B-11D3-9A40-9D33-0D867B37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WHO PLAYS DARK SWORD ? (TARGET AUDIENCE)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8AAD-DF00-9E7E-9489-F19DF9E39BF1}"/>
              </a:ext>
            </a:extLst>
          </p:cNvPr>
          <p:cNvSpPr txBox="1"/>
          <p:nvPr/>
        </p:nvSpPr>
        <p:spPr>
          <a:xfrm>
            <a:off x="990600" y="1690688"/>
            <a:ext cx="699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A GAME FOR ALL !!! ;)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Core Demographic: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Young adults and teenagers who enjoy action-packed games.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Gaming Preferences: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Fast-paced combat, challenging levels, and strategic gameplay.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C5D7A-3562-48EB-B05E-69F87085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2571162"/>
            <a:ext cx="3703320" cy="2392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6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8871-6F8A-D467-DF4B-6F99DE32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0210EF-17B4-9AE6-55E9-23C6522DA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614185-B766-AF50-7768-BD6BB6DC7506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3B405-F53A-507D-08AD-398F620067CD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C3829-D7DF-78F0-1AC4-54C913409746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4C2F6F0-C0B5-92B2-9371-A5164803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SHARPEN YOUR MIND (BENEFITS OF PLAYING)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44977-5112-137D-2083-0CB59973E6C8}"/>
              </a:ext>
            </a:extLst>
          </p:cNvPr>
          <p:cNvSpPr txBox="1"/>
          <p:nvPr/>
        </p:nvSpPr>
        <p:spPr>
          <a:xfrm>
            <a:off x="990600" y="1690688"/>
            <a:ext cx="6995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MORE THAN JUST A GAME !!!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Cognitive Benefits: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Improve problem-solving, decision-making, and spatial awareness.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Strategic Thinking: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Develop critical thinking skills to overcome challenges.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Stress Relief: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Immerse yourself in a captivating world and unwind.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Social Interaction: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Connect with other players and build friendships.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2" name="Picture 1" descr="720+ Cartoon Of A Stress Relieving ...">
            <a:extLst>
              <a:ext uri="{FF2B5EF4-FFF2-40B4-BE49-F238E27FC236}">
                <a16:creationId xmlns:a16="http://schemas.microsoft.com/office/drawing/2014/main" id="{9A6A1630-ED61-F18E-AD2B-16707A4F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614488"/>
            <a:ext cx="3443287" cy="4022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58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8DC7-005A-F5E8-05B3-BD9275C5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56D7FD-34EB-2F8E-E71F-2B8AD5C9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354903-350E-A672-CC8F-62979C2A8FDB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F36C60-035E-521A-E848-B0701CC8CC59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F46897-A7A9-BA83-3214-315115E490C7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E0AC7EE-ACA5-E0B0-4765-81746AAE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SHARPER THAN EVER (CONTINUED BENEFITS)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1F54B-349E-5D27-0219-2740630ECAD3}"/>
              </a:ext>
            </a:extLst>
          </p:cNvPr>
          <p:cNvSpPr txBox="1"/>
          <p:nvPr/>
        </p:nvSpPr>
        <p:spPr>
          <a:xfrm>
            <a:off x="990600" y="1690688"/>
            <a:ext cx="6995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MORE THAN JUST A GAME !!!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Logical Thinking: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 err="1">
                <a:solidFill>
                  <a:srgbClr val="FFFF00"/>
                </a:solidFill>
                <a:highlight>
                  <a:srgbClr val="0000FF"/>
                </a:highlight>
              </a:rPr>
              <a:t>Analyze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 situations and make informed decisions.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Reasoning Ability: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Deduce solutions to complex puzzles.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highlight>
                  <a:srgbClr val="0000FF"/>
                </a:highlight>
              </a:rPr>
              <a:t>By playing Dark Sword you’ll not only have fun but also develop valuable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3" name="Picture 2" descr="Relaxing Stress Relief Workplace ...">
            <a:extLst>
              <a:ext uri="{FF2B5EF4-FFF2-40B4-BE49-F238E27FC236}">
                <a16:creationId xmlns:a16="http://schemas.microsoft.com/office/drawing/2014/main" id="{AF4BE461-F765-3224-F75F-82DA5C32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637318"/>
            <a:ext cx="3443286" cy="3999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30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FA7A-F8AC-2541-40AF-5C8A8BED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D340F6-BD99-8BD9-6D9F-F15F826FE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5944D7-44F1-A38E-1C27-F92E92A2EBA2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5F04DA-B781-8BD3-475A-12F06C756C51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4A98E9-BD21-0911-02CD-26E47BCA2925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235061B9-FBBA-19DA-6B20-73F395CE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JOURNEY OF DARKNESS AND REWARDS (CONCLUSION)</a:t>
            </a:r>
            <a:endParaRPr lang="en-IN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F18B0-A6B6-D41A-200E-7108E0BD16D9}"/>
              </a:ext>
            </a:extLst>
          </p:cNvPr>
          <p:cNvSpPr txBox="1"/>
          <p:nvPr/>
        </p:nvSpPr>
        <p:spPr>
          <a:xfrm>
            <a:off x="990600" y="1690688"/>
            <a:ext cx="699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Immerse yourself in a captivating world filled with danger and excitement.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Face challenging bosses and master powerful sword skills.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Develop your strategic thinking and problem-solving abilities</a:t>
            </a:r>
          </a:p>
          <a:p>
            <a:endParaRPr lang="en-IN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rgbClr val="FF0000"/>
                </a:solidFill>
                <a:highlight>
                  <a:srgbClr val="00FFFF"/>
                </a:highlight>
              </a:rPr>
              <a:t>Call to Action: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  <a:highlight>
                  <a:srgbClr val="0000FF"/>
                </a:highlight>
              </a:rPr>
              <a:t>Download Dark Sword today and start your journey!</a:t>
            </a:r>
          </a:p>
        </p:txBody>
      </p:sp>
      <p:pic>
        <p:nvPicPr>
          <p:cNvPr id="3" name="Picture 2" descr="What Is Logical Thinking? 8 Tips to ...">
            <a:extLst>
              <a:ext uri="{FF2B5EF4-FFF2-40B4-BE49-F238E27FC236}">
                <a16:creationId xmlns:a16="http://schemas.microsoft.com/office/drawing/2014/main" id="{EAE6ADF2-1C92-5063-475F-D4371D6CA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686276"/>
            <a:ext cx="3962400" cy="221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13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84EBF9-1F8C-8215-6AAD-7F208E4EB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ADF8C-E646-0093-E56F-77D250AC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Thank you viewers!!!</a:t>
            </a:r>
            <a:endParaRPr lang="en-IN" sz="3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9F2C-B6AA-A9C5-4D42-194E21D5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Thank you!!! For your attention.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We appreciate your time and interest in our 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Please feel free to leave your questions in the comments section of this video.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We will be happy to answer any questions you may have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Thank you so much again for your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We hope you found our presentation informative and engaging.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A72F-E2B5-73B2-2ABD-E253E1310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1401128"/>
            <a:ext cx="3627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39D2-D14A-E07B-A7FF-C50030D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E8B5A-7D39-3A33-37AE-AE1A814B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970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21DA3-24C2-38D1-330E-5A1CA0841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D0C1-B97D-93DE-7A71-DDD64A1C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6257C-366B-F75C-C327-BF5D2A18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72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MASTERING COMBAT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656354-A97B-2001-E2B1-577B963B9D56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6C6873-AFD3-D0C8-FD03-DFC7140836E6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Intuitive Controls: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Easy to learn, engaging for all skill levels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 err="1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Skillfull</a:t>
            </a: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 Warrior: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Master swordplay and special abilities.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Strategic Thinking: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Adapt, dodge, block and counterattack.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Evolving Enemies: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Bosses and foes challenge you to improve.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00" b="1" i="1" u="sng" dirty="0">
                <a:solidFill>
                  <a:srgbClr val="FFFF00"/>
                </a:solidFill>
                <a:latin typeface="Comic Sans MS" panose="030F0702030302020204" pitchFamily="66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803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EE19-4462-8685-2363-BBCF867A7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10A4E-34AA-D82C-DBF7-FF23D28D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C9094-9A5F-7245-FF63-6BC8D55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72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BEYOND THE BLADE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371E41-C77C-6F53-C8DB-F5E27ED6758D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A6B9E1-6151-816F-9934-2F490B2E4276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716F47-8D35-66A0-A2B1-59461A2A2758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 World to Explore: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Uncover hidden secrets and powerful artifacts.</a:t>
            </a:r>
          </a:p>
          <a:p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Rich Environments: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Dungeons, mysteries, and captivating stories.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Non-Player Characters: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Interact with a diverse cast.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4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CA5E1-0747-4C2F-AA86-04B80F93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6B554-275D-26A4-6E59-0D29AD190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70F7D-EB9D-D648-AC58-C0F45F5F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72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UNLEASHING YOUR POWER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7AF69C-D2F0-363A-EEE5-5ACB0BC31F4B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A738B-A0D8-B5C1-8179-DDFD9BECD5D3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Core Gameplay Mechanics: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Basic Attacks: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The foundation of your combat arsenal.</a:t>
            </a:r>
          </a:p>
          <a:p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Special Abilities: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Unleash devastating attacks to defeat enemies.</a:t>
            </a:r>
          </a:p>
          <a:p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Dodging and Blocking: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Essential defensive manoeuvres.</a:t>
            </a:r>
          </a:p>
          <a:p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Combo System: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Execute chains of attacks for increased damage.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Energy Management:</a:t>
            </a:r>
            <a:r>
              <a:rPr lang="en-IN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Balance your resource usage wisely.</a:t>
            </a:r>
            <a:endParaRPr lang="en-IN" sz="2000" b="1" i="1" u="sng" dirty="0">
              <a:solidFill>
                <a:srgbClr val="FF00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1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D2EB-8EBF-3337-2724-88381027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36C4C-A02F-C7E6-E9FA-7E236334E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8E184-F0FC-2340-50AC-B79B1F79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72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FACING THE CHALLENGE (Difficulty Levels)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3A8BCE-1F1C-DA93-04F3-FEE5272DC3F3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46E35F-84A4-DC7C-F963-C4E478F8D970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51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725716-87C5-1B6A-C97B-AD9C2205DC01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Test Your Limits: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Normal: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A gentle introduction to the game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0F487-FE20-65C0-1057-73B76B932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342"/>
            <a:ext cx="10378440" cy="3805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76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3FB0E-E346-2624-51B4-FDB6BCF9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56CF5-42E7-2CD0-2EC0-D60BA309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D469E0E-F086-2C3D-15D7-25B9ADAF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FC963B-1074-001B-9BC7-825962B3DA5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FACING THE CHALLENGE (Difficulty Levels)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8652DB-27F4-A951-F284-95AA91FDA000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Test Your Limits: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Nightmare: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Increased difficulty, requiring strategic thinking.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0567D16-9C77-1780-CF30-7CB64CDF4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3237"/>
            <a:ext cx="10378440" cy="3805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53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6190-AE0B-1241-D4F3-6DCB1631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FE949-5E59-5B9D-C1E1-C9DE8011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870576-79AC-BD91-C85F-CF4C2B51F972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139F97-731F-EFD7-CCBB-1C503F715C8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FACING THE CHALLENGE (Difficulty Levels)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7E101D5-D079-E9D5-9401-DBDCFDB31AAD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Test Your Limits: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Hell: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A brutal challenge for skilled players.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9CB8783-A561-E98B-B759-3B8130EB46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2683237"/>
            <a:ext cx="10378440" cy="380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59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F36A8-A0D6-7343-1E70-80E49CD8C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A741C-8D56-AB72-2F9C-3E067131C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C9BBC9-99D7-4CBF-B4E6-CDD79F5A7E93}"/>
              </a:ext>
            </a:extLst>
          </p:cNvPr>
          <p:cNvSpPr txBox="1">
            <a:spLocks/>
          </p:cNvSpPr>
          <p:nvPr/>
        </p:nvSpPr>
        <p:spPr>
          <a:xfrm>
            <a:off x="838200" y="1582754"/>
            <a:ext cx="10515600" cy="478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AA7C55-94CB-BA9B-5EC4-4D25042FF81B}"/>
              </a:ext>
            </a:extLst>
          </p:cNvPr>
          <p:cNvSpPr txBox="1">
            <a:spLocks/>
          </p:cNvSpPr>
          <p:nvPr/>
        </p:nvSpPr>
        <p:spPr>
          <a:xfrm>
            <a:off x="838200" y="12213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789698-7E15-8B1C-9987-01B6CCD7B20B}"/>
              </a:ext>
            </a:extLst>
          </p:cNvPr>
          <p:cNvSpPr txBox="1">
            <a:spLocks/>
          </p:cNvSpPr>
          <p:nvPr/>
        </p:nvSpPr>
        <p:spPr>
          <a:xfrm>
            <a:off x="990600" y="1373793"/>
            <a:ext cx="10515600" cy="124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Test Your Limits:</a:t>
            </a:r>
          </a:p>
          <a:p>
            <a:endParaRPr lang="en-IN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u="sng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Inferno: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highlight>
                  <a:srgbClr val="0000FF"/>
                </a:highlight>
                <a:latin typeface="Comic Sans MS" panose="030F0702030302020204" pitchFamily="66" charset="0"/>
              </a:rPr>
              <a:t>Only for most skilled players</a:t>
            </a:r>
            <a:endParaRPr lang="en-IN" sz="100" b="1" i="1" u="sng" dirty="0">
              <a:solidFill>
                <a:srgbClr val="FFFF00"/>
              </a:solidFill>
              <a:highlight>
                <a:srgbClr val="0000FF"/>
              </a:highlight>
              <a:latin typeface="Comic Sans MS" panose="030F0702030302020204" pitchFamily="66" charset="0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CEA113-AE9C-F914-1744-2A0D0332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FACING THE CHALLENGE (Difficulty Levels)</a:t>
            </a:r>
            <a:b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</a:br>
            <a:endParaRPr lang="en-IN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5057DB-AAE5-B135-DB80-0F18E8EDF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2683237"/>
            <a:ext cx="10378440" cy="3805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59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1076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INTRODUCTION</vt:lpstr>
      <vt:lpstr>MASTERING COMBAT</vt:lpstr>
      <vt:lpstr>BEYOND THE BLADE</vt:lpstr>
      <vt:lpstr>UNLEASHING YOUR POWER</vt:lpstr>
      <vt:lpstr>FACING THE CHALLENGE (Difficulty Levels)</vt:lpstr>
      <vt:lpstr>PowerPoint Presentation</vt:lpstr>
      <vt:lpstr>PowerPoint Presentation</vt:lpstr>
      <vt:lpstr>FACING THE CHALLENGE (Difficulty Levels) </vt:lpstr>
      <vt:lpstr>FACING THE CHALLENGE (Difficulty Levels) 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A GALLERY OF BOSSES</vt:lpstr>
      <vt:lpstr>MASTERING THE BLASÉ (SWORD SKILLS)</vt:lpstr>
      <vt:lpstr>WHO PLAYS DARK SWORD ? (TARGET AUDIENCE)</vt:lpstr>
      <vt:lpstr>SHARPEN YOUR MIND (BENEFITS OF PLAYING)</vt:lpstr>
      <vt:lpstr>SHARPER THAN EVER (CONTINUED BENEFITS)</vt:lpstr>
      <vt:lpstr>A JOURNEY OF DARKNESS AND REWARDS (CONCLUSION)</vt:lpstr>
      <vt:lpstr>Thank you viewers!!!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Pramodh Narain</dc:creator>
  <cp:lastModifiedBy>Pramodh Narain</cp:lastModifiedBy>
  <cp:revision>8</cp:revision>
  <dcterms:created xsi:type="dcterms:W3CDTF">2024-11-20T17:20:18Z</dcterms:created>
  <dcterms:modified xsi:type="dcterms:W3CDTF">2024-11-22T17:26:55Z</dcterms:modified>
</cp:coreProperties>
</file>