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753-93E1-F39C-5501-427A68C6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FBB62-7160-50BD-430D-599ABFCC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01D2-83D0-3C09-3E74-EA5C59B5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C0D3-56B5-5B7C-4261-ACC56884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7A58-03AA-0D87-BCC5-58A7DB2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030-9A5E-E731-0EFA-5CE5A63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9E630-6CF9-4BE2-4ECB-C0E95ED7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591B-FB19-46CB-C375-03C8DD2B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D034-A6E3-B0C5-E96D-F7995D4A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8116-DC85-A23A-48BC-5907988B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8033-1FA4-AEFB-5A9C-22D21C82F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AB42-F1CB-34E9-5267-C2A132CE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237B-93A8-0412-EA6F-0DCE6FB6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502D-FE3C-40A8-7B42-64E2421F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23CB-2F6D-E9E3-0524-CF1BEBD5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4F95-4F7F-A23D-65FD-50D462B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2A00-B936-3BB8-7F57-7E0FE6A0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6BC2-C16F-04E1-5B2A-9167F4A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5324-55C6-AD14-AF13-4504938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2F48-FF70-605B-2B12-9A8BF634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ED0B-3F5D-9409-43CF-DF9E679D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6367-3A6D-AD52-B1C8-064E173D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35BF-ED6E-3763-4788-8113679D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125E-3983-1E62-4518-59E56801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D198-3C0D-ADDB-E490-C694B24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7D4-F124-89F1-92B4-2310F05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DD53-EB92-7462-09E2-08E328938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A01F-A9A6-C74E-F738-CD6CD9F8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7E35-F1D3-551C-0893-AAE70E7E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094C8-8156-5C3B-6FB1-05D1DCE6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F339E-C3CF-DA25-435F-F6CFEEBD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2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705F-F800-29AE-6ED8-41F828A9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1DE3-01F6-EBAF-5A61-DDA05FC8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5A48-C546-79DA-6948-C33DF2E7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9EBD-874A-4E3F-98A6-0F2BA7DB6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4A94A-814C-6888-027E-2F7684604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D935-47CD-3919-2598-68C0A1DC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41252-8BAA-DD16-4353-D9A45DA4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43E56-79C9-F991-99EE-AA1C7A5A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6AB8-9FA3-7E79-356C-7D1A805E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480A6-19FE-08AC-72A4-21B604AC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6A1AD-F78C-8238-A40A-5D0F0F91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2953-B121-018F-675D-81D6154C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958C4-6C31-065D-A8AE-71948F10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518D0-6207-B0AE-A012-C4D7CC65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9429-447E-0939-409C-5DA407D6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4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87B4-3348-6562-9145-724AFE9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666F-1293-4988-DC97-A5A71E8F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DFC96-8FF1-99A2-773B-2134F113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41AC-018F-2BEF-3F02-21937E43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207E-19C3-27B1-1A13-CD50A5FE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A8DBB-7BEC-6B98-0E4A-0091414C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2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08B6-8DE4-313C-2EFD-E19A0889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3B7C5-6622-0A15-B3C9-1A7D118B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E04A-4579-6290-E6C7-2FE52348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6EAD-8742-3596-6373-80732FC6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A45-11CF-70DE-957A-279E37AF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B293-F63E-46E7-5D5C-01719664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61C56-F4AC-3AFF-090B-FD613AAB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3763-DA84-1E3C-1FC0-DA769957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08B3-0AB8-AB07-AC35-BF103ED7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8316-8529-42A3-ACF1-D6A89696C28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F7A6-41B7-2269-9F98-1A8B23868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938-F9F0-2C06-C9A2-D6E4381A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6A87-C3CC-44AD-B70E-7D6CCF2AF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4E9B8-AD00-1DC0-3C82-4D677E3C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B721D-069D-4E4A-CE68-7947E5135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772"/>
            <a:ext cx="9144000" cy="908165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DARK SWORD GAMING MEGA SERIES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2FD9-245B-E6F2-F3D9-697FDBEDD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622"/>
            <a:ext cx="9144000" cy="395926"/>
          </a:xfrm>
        </p:spPr>
        <p:txBody>
          <a:bodyPr>
            <a:noAutofit/>
          </a:bodyPr>
          <a:lstStyle/>
          <a:p>
            <a:r>
              <a:rPr lang="en-IN" sz="2500" dirty="0">
                <a:solidFill>
                  <a:srgbClr val="002060"/>
                </a:solidFill>
                <a:highlight>
                  <a:srgbClr val="FF00FF"/>
                </a:highlight>
                <a:latin typeface="Algerian" panose="04020705040A02060702" pitchFamily="82" charset="0"/>
              </a:rPr>
              <a:t>CHAPTER-1: AN INTRO TO DARK SWORD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EBD245-7F3F-3543-0BDE-78B44500DD85}"/>
              </a:ext>
            </a:extLst>
          </p:cNvPr>
          <p:cNvSpPr txBox="1">
            <a:spLocks/>
          </p:cNvSpPr>
          <p:nvPr/>
        </p:nvSpPr>
        <p:spPr>
          <a:xfrm>
            <a:off x="8326848" y="4920508"/>
            <a:ext cx="3664048" cy="17115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PRESENTED BY: PRAMODH NARAIN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CHANNEL: PRAMODH CODE CRAFTER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DATE</a:t>
            </a:r>
            <a:r>
              <a:rPr lang="en-IN" sz="200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: 18-11-2024</a:t>
            </a:r>
            <a:endParaRPr lang="en-IN" sz="2000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0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F68D43-C824-9CEF-069B-7DCFDF97F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3636DC-04D5-2A8D-84A9-40BEFF10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CHALLENGES AND SOLUTIONS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BC289-D55C-F283-C701-7892BB85A2A6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04344-6B2C-005C-10F9-E49EB6FB65E4}"/>
              </a:ext>
            </a:extLst>
          </p:cNvPr>
          <p:cNvSpPr txBox="1"/>
          <p:nvPr/>
        </p:nvSpPr>
        <p:spPr>
          <a:xfrm>
            <a:off x="838200" y="1622767"/>
            <a:ext cx="38781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Performance Optimization: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Strategies to ensure smooth gameplay on various devices.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Multiplayer Synchronization: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Finding the right balance between challenge and accessibility.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Balancing Difficulty: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Finding the right balance between challenge and accessibility.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Teamwork and Collaboration: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Effective teamwork and communication within the development.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F561A-FF70-8034-ABCF-A651AE655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7" y="2202803"/>
            <a:ext cx="5799221" cy="36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BD1709FE-2949-E41B-D75E-A3DA63B8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82DABE-FC46-6057-E228-A6864F3C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FUTURE PLANS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50B07F-721A-D203-C083-7C4CA41263F8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DBCB5-DB77-A0CE-B427-411784B7583A}"/>
              </a:ext>
            </a:extLst>
          </p:cNvPr>
          <p:cNvSpPr txBox="1"/>
          <p:nvPr/>
        </p:nvSpPr>
        <p:spPr>
          <a:xfrm>
            <a:off x="838200" y="2202806"/>
            <a:ext cx="3878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Expansion and DLC [Downloadable content]: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Introducing new content and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Community Engagement: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Building a strong and active community.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Continuous Improvement: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Listening to player feedback and iterating on the game.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BE0207-895B-21C9-82BD-6C73BE4C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6" y="2202803"/>
            <a:ext cx="5799222" cy="36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2A4BEBE8-BFE1-2003-5272-57F8A2675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025375-16C1-FFE3-9F22-D38D9658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  <a:cs typeface="Leelawadee UI" panose="020B0502040204020203" pitchFamily="34" charset="-34"/>
              </a:rPr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A919DD-887E-5193-16DE-4DC8214D2AE5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2DAB1-FBB9-B90A-1300-2B44BFFAF16B}"/>
              </a:ext>
            </a:extLst>
          </p:cNvPr>
          <p:cNvSpPr txBox="1"/>
          <p:nvPr/>
        </p:nvSpPr>
        <p:spPr>
          <a:xfrm>
            <a:off x="838200" y="1616409"/>
            <a:ext cx="38781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Recap of Key Points: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Summarizing the main features of Dark Sword Game.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Thank you Audience!!!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 sincerely express my gratitude towards the audience for staying with me till the end of this Dark Sword Game project series.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Thanks a lot to all of my viewers and subscribers!!!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Call to Action: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 would encourage my dearest viewers to try </a:t>
            </a:r>
            <a:r>
              <a:rPr lang="en-IN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thos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superb game, provide feedback and also join the community.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9C24EF-AB6D-AF18-4A1E-383EB95E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8" y="2180121"/>
            <a:ext cx="5799221" cy="38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F3D24-9307-1BC3-31A4-C561DF3CE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3BD991-B9F9-276A-5951-9CC8C25840AF}"/>
              </a:ext>
            </a:extLst>
          </p:cNvPr>
          <p:cNvSpPr/>
          <p:nvPr/>
        </p:nvSpPr>
        <p:spPr>
          <a:xfrm>
            <a:off x="1252366" y="346683"/>
            <a:ext cx="968726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THANK YOU ALL 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FOR WATCHING THE PROJECT 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THE END WITH ME!!!</a:t>
            </a:r>
          </a:p>
        </p:txBody>
      </p:sp>
    </p:spTree>
    <p:extLst>
      <p:ext uri="{BB962C8B-B14F-4D97-AF65-F5344CB8AC3E}">
        <p14:creationId xmlns:p14="http://schemas.microsoft.com/office/powerpoint/2010/main" val="21683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BE054AC-C215-93B0-D4F4-4BC3E90D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B2DCDB-4CF4-9DEA-B88A-01361168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A706BE-8EAD-C84C-7C2D-7074EA4F5B0A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4B23A-1B8C-F0E1-EEEB-B85C4474BAB7}"/>
              </a:ext>
            </a:extLst>
          </p:cNvPr>
          <p:cNvSpPr txBox="1"/>
          <p:nvPr/>
        </p:nvSpPr>
        <p:spPr>
          <a:xfrm>
            <a:off x="838200" y="2202806"/>
            <a:ext cx="38781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Dark Sword: A New Era of RPGs (Role Playing Games):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Immerse yourself in a world of darkness and light.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Embark on an epic journey filled with challenges and rewards.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Experience thrilling combat, deep character customization, and a captivating storyline.</a:t>
            </a: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2A53B-4EC2-3492-490E-2F6127E09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8" y="2180121"/>
            <a:ext cx="5799221" cy="38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0B3AA5E6-4BC8-F5AE-3D2E-D6392F8BB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DDCFAD-0DBC-F2C9-FC25-F72772F2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CORE GAMEPLAY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ADA3F-D264-A332-3247-8E1CBBF42BDE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F3BB8-7008-952B-01FB-F43F3F48A375}"/>
              </a:ext>
            </a:extLst>
          </p:cNvPr>
          <p:cNvSpPr txBox="1"/>
          <p:nvPr/>
        </p:nvSpPr>
        <p:spPr>
          <a:xfrm>
            <a:off x="838200" y="1776086"/>
            <a:ext cx="4086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Character Progression:</a:t>
            </a: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Level up your hero, unlock powerful abilities, and customize your playstyle.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Gold and Souls: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Acquire and manage resources to enhance your character and equipment.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Inventory: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Strategically equip weapons, armour, and items to overcome challenges.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i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452451-A9EB-6BF5-C310-0EB870D5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8" y="2202806"/>
            <a:ext cx="5799221" cy="38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4B8B98CB-2AEE-567D-321B-4327F318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D9D60D-1EB7-95A2-2F79-CB40DF25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GAME MODES AND CHALLENGE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961C1F-1072-F4A1-D90E-617E34CB0755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1CC9-A873-954D-5417-3241CAAC1D96}"/>
              </a:ext>
            </a:extLst>
          </p:cNvPr>
          <p:cNvSpPr txBox="1"/>
          <p:nvPr/>
        </p:nvSpPr>
        <p:spPr>
          <a:xfrm>
            <a:off x="838199" y="1883252"/>
            <a:ext cx="3878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Infinity Tower: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Climb the infinity tower, facing increasingly difficult foes.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AF19A-596B-46D9-E6E4-4F51626FC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8" y="2202806"/>
            <a:ext cx="5799221" cy="3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C39F14ED-35F6-F1BF-7417-EA3604F5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DDE3AF-52AD-5104-660B-0244447447BF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445D1-460D-6678-59B1-C18B8263D1D4}"/>
              </a:ext>
            </a:extLst>
          </p:cNvPr>
          <p:cNvSpPr txBox="1"/>
          <p:nvPr/>
        </p:nvSpPr>
        <p:spPr>
          <a:xfrm>
            <a:off x="838200" y="2202806"/>
            <a:ext cx="3878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Arena: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Test your skills against other players in intense PvP battles.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4D172-DB21-21B9-EC24-3F3892E29E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GAME MODES AND CHALLENGE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8B0D9B-BDB3-367C-4DD2-3A4E20EC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7" y="2202805"/>
            <a:ext cx="5799221" cy="36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15">
            <a:extLst>
              <a:ext uri="{FF2B5EF4-FFF2-40B4-BE49-F238E27FC236}">
                <a16:creationId xmlns:a16="http://schemas.microsoft.com/office/drawing/2014/main" id="{94F0A691-1F1E-C262-1602-3CD4A3E64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DC41EC-4718-27A4-944E-B796B206C8FB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08459-AEF0-5C77-E4E8-200B2E00BB6D}"/>
              </a:ext>
            </a:extLst>
          </p:cNvPr>
          <p:cNvSpPr txBox="1"/>
          <p:nvPr/>
        </p:nvSpPr>
        <p:spPr>
          <a:xfrm>
            <a:off x="838200" y="2202806"/>
            <a:ext cx="3878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Daily Raid</a:t>
            </a: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Team up with friends to defeat powerful bosses and earn rare loot.</a:t>
            </a: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90CDB95-5679-F227-1992-AD001C8463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6159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GAME MODES AND CHALLENGE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6698F5-B289-C91B-5008-39E223C39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7" y="2202804"/>
            <a:ext cx="5799221" cy="36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5">
            <a:extLst>
              <a:ext uri="{FF2B5EF4-FFF2-40B4-BE49-F238E27FC236}">
                <a16:creationId xmlns:a16="http://schemas.microsoft.com/office/drawing/2014/main" id="{8FAD32A7-BA0C-66DE-8551-13FBB1129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71B9CA-AC43-1365-5293-AF30DC44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GAMEPLAY MECHANICS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5A120-15AA-281F-042B-4E040D0FED94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0BAB5-F241-E928-57DE-5B85FFA9E95C}"/>
              </a:ext>
            </a:extLst>
          </p:cNvPr>
          <p:cNvSpPr txBox="1"/>
          <p:nvPr/>
        </p:nvSpPr>
        <p:spPr>
          <a:xfrm>
            <a:off x="838200" y="1616409"/>
            <a:ext cx="38781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Combat System: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Master the art of swordplay and magic to defeat enemies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Skill Tree: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Customize your character’s abilities to suit your playstyle.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Loot System: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Discover powerful weapons, armour, and artifacts.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Boss Battles: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Confront fearsome creatures and overcome their unique challenges.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DAE990-4DBF-998B-6423-A444AAC9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7" y="2202803"/>
            <a:ext cx="5799221" cy="36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66BD4410-B971-BA8A-3DDC-C184BB93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F5EC0C-36C1-A818-2F5B-517F017B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GAMEPLAY MECHANICS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266FBE-1FF8-8A31-B247-BD25AD232CAF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2969A-9A79-3063-3A98-B23B03735983}"/>
              </a:ext>
            </a:extLst>
          </p:cNvPr>
          <p:cNvSpPr txBox="1"/>
          <p:nvPr/>
        </p:nvSpPr>
        <p:spPr>
          <a:xfrm>
            <a:off x="838198" y="1251284"/>
            <a:ext cx="43936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Difficulty Levels: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Normal: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A balanced experience for new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players.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Nightmare: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Increased challenge with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tougher enemies and more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complex mechanics.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Hell: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Brutal difficulty with relentless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enemies and deadly traps.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Inferno: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 Extremely difficult, requiring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 precise timing and strategic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 thinking.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Dark: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The ultimate test of skill, with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punishing difficulty and </a:t>
            </a:r>
          </a:p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  unforgiving consequences.</a:t>
            </a:r>
          </a:p>
          <a:p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2F803-BB89-4966-088A-408DC77E6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6" y="2202802"/>
            <a:ext cx="5799222" cy="3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5">
            <a:extLst>
              <a:ext uri="{FF2B5EF4-FFF2-40B4-BE49-F238E27FC236}">
                <a16:creationId xmlns:a16="http://schemas.microsoft.com/office/drawing/2014/main" id="{15D7B558-4E43-E5A4-0ACD-71AACCED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0BAC50-2057-96E2-4CD9-0710915F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TECHNICAL IMPLEMENTATION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F8E1F8-5AC0-1593-F581-A418F96F7A94}"/>
              </a:ext>
            </a:extLst>
          </p:cNvPr>
          <p:cNvSpPr txBox="1">
            <a:spLocks/>
          </p:cNvSpPr>
          <p:nvPr/>
        </p:nvSpPr>
        <p:spPr>
          <a:xfrm>
            <a:off x="838200" y="1616409"/>
            <a:ext cx="10515600" cy="487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000"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797E2-89FA-E684-D0BB-BFB447D5E666}"/>
              </a:ext>
            </a:extLst>
          </p:cNvPr>
          <p:cNvSpPr txBox="1"/>
          <p:nvPr/>
        </p:nvSpPr>
        <p:spPr>
          <a:xfrm>
            <a:off x="838200" y="2202806"/>
            <a:ext cx="3878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Game Engine: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Programming Language: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C#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Art and Design: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High-quality visuals and immersive atmosphere.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i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Sound and Design:</a:t>
            </a:r>
            <a:endParaRPr lang="en-IN" sz="2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Immersive audio experience with dynamic sound effects and music.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037CCE-305E-795A-15A1-18DDF6A36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7" y="2202803"/>
            <a:ext cx="5799221" cy="36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Bookman Old Style</vt:lpstr>
      <vt:lpstr>Calibri</vt:lpstr>
      <vt:lpstr>Calibri Light</vt:lpstr>
      <vt:lpstr>Comic Sans MS</vt:lpstr>
      <vt:lpstr>Wingdings</vt:lpstr>
      <vt:lpstr>Office Theme</vt:lpstr>
      <vt:lpstr>DARK SWORD GAMING MEGA SERIES PROJECT</vt:lpstr>
      <vt:lpstr>INTRODUCTION</vt:lpstr>
      <vt:lpstr>CORE GAMEPLAY</vt:lpstr>
      <vt:lpstr>GAME MODES AND CHALLENGE</vt:lpstr>
      <vt:lpstr>PowerPoint Presentation</vt:lpstr>
      <vt:lpstr>PowerPoint Presentation</vt:lpstr>
      <vt:lpstr>GAMEPLAY MECHANICS</vt:lpstr>
      <vt:lpstr>GAMEPLAY MECHANICS</vt:lpstr>
      <vt:lpstr>TECHNICAL IMPLEMENTATION</vt:lpstr>
      <vt:lpstr>CHALLENGES AND SOLUTIONS</vt:lpstr>
      <vt:lpstr>FUTURE PLANS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Pramodh Narain</dc:creator>
  <cp:lastModifiedBy>Pramodh Narain</cp:lastModifiedBy>
  <cp:revision>5</cp:revision>
  <dcterms:created xsi:type="dcterms:W3CDTF">2024-11-17T16:33:09Z</dcterms:created>
  <dcterms:modified xsi:type="dcterms:W3CDTF">2024-11-18T06:03:29Z</dcterms:modified>
</cp:coreProperties>
</file>