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25b04d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025b04d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25b04d82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25b04d8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25b04d8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25b04d8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025b04d8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025b04d8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025b04d82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025b04d82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3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93025"/>
            <a:ext cx="8520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Computer-Science: Mini Project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Project Title: Turtle-Race-Game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113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</a:rPr>
              <a:t>Objective of this Project:</a:t>
            </a:r>
            <a:endParaRPr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</a:rPr>
              <a:t>To develop a Python game which asks the user to bet on a turtle and score points.</a:t>
            </a:r>
            <a:endParaRPr sz="2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27050" y="147150"/>
            <a:ext cx="70389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Introduction:</a:t>
            </a:r>
            <a:endParaRPr b="1" sz="2000" u="sng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58025" y="591450"/>
            <a:ext cx="80172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turtle race project combines elements of programming, graphics, and user interaction to create a fun and interactive game. It’s relevant in the current world in several ways. 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Hands-On-Learning: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Dive into coding concepts with interactive turtle races. Perfect for beginners to practice loops and conditionals.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Easy-Introduction to Coding: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Start coding with visuals! Turtle race project offers a fun way for newcomers to grasp programming basics.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 &amp; Visuals Integration: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Seamlessly blend GUI with Turtle graphics for interactive user experiences. Learn how to make coding visually engaging.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Creative Problem-Solving: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Customize your turtle race game and unleash creativity. Develop problem-solving skills while having fun.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Engaging Gamification: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Turn coding into a game! Turtle race project uses gamification to make learning addictive and ejoyable.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Real-World STEM Applications: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Explore STEM concepts through a fun turtle race simulation.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Versatile for All Ages: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kids to adults, turtle race projects caters to everyone. Adjust complexity for tailored learning experiences.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Essential Skills for the Digital Era:</a:t>
            </a: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Equip yourself with coding skills for success in a tech-driven world. Turtle race project fosters creativity, problem-solving and logical thinking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71850" y="172750"/>
            <a:ext cx="70389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Problem-Statement:</a:t>
            </a:r>
            <a:endParaRPr b="1" sz="2000" u="sng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03050"/>
            <a:ext cx="70389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 an interactive Python-based Turtle Race Program that employs Turtle graphics and a Tkinter GUI to create an engaging gaming experience where users select a turtle and participate in a thrilling race.</a:t>
            </a:r>
            <a:endParaRPr sz="1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38" y="1835900"/>
            <a:ext cx="4948125" cy="2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24275" y="63925"/>
            <a:ext cx="7038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Major Functions:</a:t>
            </a:r>
            <a:endParaRPr b="1" sz="2000" u="sng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75825" y="549625"/>
            <a:ext cx="78762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Start-Race Function:</a:t>
            </a:r>
            <a:r>
              <a:rPr lang="en" sz="1400">
                <a:solidFill>
                  <a:srgbClr val="9900FF"/>
                </a:solidFill>
              </a:rPr>
              <a:t> 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Initializes the Turtle Race environment using Tkinter.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Positions turtles at the starting line, assigns colors, and controls the race.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Determines the winner and displays results based on user-selected color.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Set Color Functions: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Retrieves user’s chosen turtle color from Tkinter dropdown menu.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Hides Tkinter window and starts race with selected color.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Tkinter Window Setup: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Creates Tkinter window for color selection.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Provides dropdown menu for color selection and ‘Submit’ button to start race.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Race Control and Display: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Manages race flow, turtle movement, and winner determination.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Updates and displays user’s score, prompts for replay or exit.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Turtle Graphics Management: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Uses Turtle graphics to visualize racing turtles.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Handles turtle positioning, movement, and clearing for subsequent races.</a:t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59850" y="150300"/>
            <a:ext cx="7038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Algorithm:</a:t>
            </a:r>
            <a:endParaRPr sz="20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667500"/>
            <a:ext cx="76623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</a:rPr>
              <a:t>Following is the algorithm breakdown of the Turtle race project: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Initialization: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Import necessary modules: Turtle for graphics, random for movement, Tkinter for UI.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Define start_race function to manage entire race process.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Create Tkinter window for color selection and game initiation.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Race Setup: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Initialize Turtle screen with title and dimensions.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Define initial positions and available colors.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Create turtles, assign colors and position on starting line.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AutoNum type="arabicPeriod"/>
            </a:pPr>
            <a:r>
              <a:rPr b="1" lang="en" sz="1400" u="sng">
                <a:solidFill>
                  <a:srgbClr val="9900FF"/>
                </a:solidFill>
              </a:rPr>
              <a:t>Race Execution: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Start race loop (while is_race_on).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Move each turtle randomly forward.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Determine winning turtle’s color, update user’s score.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451225"/>
            <a:ext cx="74085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</a:rPr>
              <a:t>4.  </a:t>
            </a:r>
            <a:r>
              <a:rPr b="1" lang="en" sz="1400" u="sng">
                <a:solidFill>
                  <a:srgbClr val="9900FF"/>
                </a:solidFill>
              </a:rPr>
              <a:t>Post Race Actions: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Clear and hide all turtles.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Display user’s score.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Prompt user to play again.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Reset for new round or close windows.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</a:rPr>
              <a:t> 5. </a:t>
            </a:r>
            <a:r>
              <a:rPr b="1" lang="en" sz="1400" u="sng">
                <a:solidFill>
                  <a:srgbClr val="9900FF"/>
                </a:solidFill>
              </a:rPr>
              <a:t>User Interface: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Define set_color function for user’s selected color.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Create tkinter window with dropdown menu and submit button.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sz="1400">
                <a:solidFill>
                  <a:srgbClr val="9900FF"/>
                </a:solidFill>
              </a:rPr>
              <a:t>Manage user interactions with tkinter event loop.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</a:rPr>
              <a:t> </a:t>
            </a:r>
            <a:r>
              <a:rPr b="1" lang="en" sz="1400" u="sng">
                <a:solidFill>
                  <a:srgbClr val="9900FF"/>
                </a:solidFill>
              </a:rPr>
              <a:t>Conclusion: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9900FF"/>
                </a:solidFill>
              </a:rPr>
              <a:t>The algorithm manages turtle race, setup, execution, UI and user interactions using Turtle graphics and Tkinter. It provides a structured overview from initialization to conclusion, outlining sequential steps in </a:t>
            </a:r>
            <a:r>
              <a:rPr lang="en" sz="1400">
                <a:solidFill>
                  <a:srgbClr val="9900FF"/>
                </a:solidFill>
              </a:rPr>
              <a:t>project flow.</a:t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