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21d190b7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21d190b7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21d190b7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21d190b7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1d190b7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1d190b7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21d190b7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21d190b7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1d190b7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21d190b7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1d190b7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1d190b7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21d190b7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21d190b7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21d190b7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21d190b7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52700" y="424175"/>
            <a:ext cx="85206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Python-Mini-Project: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Generator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75" y="1626775"/>
            <a:ext cx="1852250" cy="21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">
            <a:off x="6735961" y="1620490"/>
            <a:ext cx="1957800" cy="21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7275" y="1626775"/>
            <a:ext cx="3137725" cy="21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475650" y="3938575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Enhancing Security with Python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importance of strong and secure passwords in the digital 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Overview of the Password Generator Project.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Objective: To create a customizable and secure password generator using Python.</a:t>
            </a:r>
            <a:endParaRPr sz="14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3925"/>
            <a:ext cx="19362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375" y="2026800"/>
            <a:ext cx="20013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Operating System: Windows, macOS, or Linux.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 Version: Python 3.6 or higher.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Memory: At least 512 MB of RAM.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Storage: At least 10 MB of free disk space</a:t>
            </a:r>
            <a:endParaRPr sz="14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700" y="1906621"/>
            <a:ext cx="1776350" cy="11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225" y="1906625"/>
            <a:ext cx="1663200" cy="9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488" y="3124050"/>
            <a:ext cx="1374775" cy="16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Tools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Python: The primary programming language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Module: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Used for generating random selections and shuffling.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866900"/>
            <a:ext cx="25136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2375" y="1983925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Input: Prompting for number of letters, symbols, and numbers.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Password Generation: Random selection from predefined lists.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Shuffling</a:t>
            </a:r>
            <a:r>
              <a:rPr lang="en" sz="1400"/>
              <a:t> and Output: Ensuring randomness and displaying the final </a:t>
            </a:r>
            <a:r>
              <a:rPr lang="en" sz="1400"/>
              <a:t>password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188" y="25717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Applications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Online Account Security: Ensuring unique and strong passwords for online accounts.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Protection: Protecting sensitive and personal information.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Corporate Security: Enhancing security protocols within </a:t>
            </a:r>
            <a:r>
              <a:rPr lang="en" sz="1400"/>
              <a:t>organizations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Personal Use: Creating secure passwords for personal use such as banking, social media and email</a:t>
            </a:r>
            <a:endParaRPr sz="1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400" y="28564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specifies the number of letters, symbols, and numbers for the password.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program generates a random selection of characters based on user input.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selected characters are shuffled to ensure randomness.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final password is displayed to the user.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775" y="2670425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Benefits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Security: Generates complex and hard-to-guess passwords.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Customization: Allows users to tailor passwords to their needs.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Simplicity: Easy to use </a:t>
            </a:r>
            <a:r>
              <a:rPr lang="en"/>
              <a:t>with</a:t>
            </a:r>
            <a:r>
              <a:rPr lang="en"/>
              <a:t> </a:t>
            </a:r>
            <a:r>
              <a:rPr lang="en"/>
              <a:t>straightforward</a:t>
            </a:r>
            <a:r>
              <a:rPr lang="en"/>
              <a:t> user prompts.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Randomness: Ensures passwords are unique every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61650" y="1076375"/>
            <a:ext cx="80304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00"/>
              <a:buChar char="●"/>
            </a:pPr>
            <a:r>
              <a:rPr lang="en">
                <a:solidFill>
                  <a:srgbClr val="FF00FF"/>
                </a:solidFill>
              </a:rPr>
              <a:t>Summary of Success:</a:t>
            </a:r>
            <a:br>
              <a:rPr lang="en">
                <a:solidFill>
                  <a:srgbClr val="FF00FF"/>
                </a:solidFill>
              </a:rPr>
            </a:br>
            <a:r>
              <a:rPr lang="en">
                <a:solidFill>
                  <a:srgbClr val="FF00FF"/>
                </a:solidFill>
              </a:rPr>
              <a:t>Success Achieved </a:t>
            </a:r>
            <a:r>
              <a:rPr lang="en" sz="1200">
                <a:solidFill>
                  <a:srgbClr val="FF00FF"/>
                </a:solidFill>
                <a:highlight>
                  <a:srgbClr val="212121"/>
                </a:highlight>
              </a:rPr>
              <a:t>📈</a:t>
            </a:r>
            <a:r>
              <a:rPr lang="en" sz="1200">
                <a:solidFill>
                  <a:srgbClr val="FF00FF"/>
                </a:solidFill>
                <a:highlight>
                  <a:srgbClr val="21212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: The project effectively generates secure, random passwords that can be tailored to user preferences.</a:t>
            </a:r>
            <a:endParaRPr sz="12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of Customization:</a:t>
            </a:r>
            <a:endParaRPr sz="12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</a:rPr>
              <a:t>🔧</a:t>
            </a:r>
            <a:r>
              <a:rPr lang="en" sz="12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Customization Matters: The ability to customize passwords (choosing the number of letters, symbols, and numbers) ensures they meet specific security needs.</a:t>
            </a:r>
            <a:endParaRPr sz="12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Call to Action:</a:t>
            </a:r>
            <a:endParaRPr sz="12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</a:rPr>
              <a:t>🚀</a:t>
            </a:r>
            <a:r>
              <a:rPr lang="en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Get Started: Try building your own password generator to understand the fundamentals of password security and Python Programming.</a:t>
            </a:r>
            <a:endParaRPr sz="12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