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1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2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3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4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5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6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7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8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9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70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1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2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70.xml" ContentType="application/vnd.openxmlformats-officedocument.drawingml.diagramData+xml"/>
  <Override PartName="/ppt/diagrams/data6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6" r:id="rId2"/>
    <p:sldId id="287" r:id="rId3"/>
    <p:sldId id="258" r:id="rId4"/>
    <p:sldId id="257" r:id="rId5"/>
    <p:sldId id="284" r:id="rId6"/>
    <p:sldId id="293" r:id="rId7"/>
    <p:sldId id="295" r:id="rId8"/>
    <p:sldId id="297" r:id="rId9"/>
    <p:sldId id="296" r:id="rId10"/>
    <p:sldId id="298" r:id="rId11"/>
    <p:sldId id="261" r:id="rId12"/>
    <p:sldId id="300" r:id="rId13"/>
    <p:sldId id="299" r:id="rId14"/>
    <p:sldId id="301" r:id="rId15"/>
    <p:sldId id="302" r:id="rId16"/>
    <p:sldId id="262" r:id="rId17"/>
    <p:sldId id="303" r:id="rId18"/>
    <p:sldId id="304" r:id="rId19"/>
    <p:sldId id="305" r:id="rId20"/>
    <p:sldId id="264" r:id="rId21"/>
    <p:sldId id="306" r:id="rId22"/>
    <p:sldId id="292" r:id="rId23"/>
    <p:sldId id="307" r:id="rId24"/>
    <p:sldId id="265" r:id="rId25"/>
    <p:sldId id="308" r:id="rId26"/>
    <p:sldId id="289" r:id="rId27"/>
    <p:sldId id="309" r:id="rId28"/>
    <p:sldId id="290" r:id="rId29"/>
    <p:sldId id="275" r:id="rId30"/>
    <p:sldId id="280" r:id="rId31"/>
    <p:sldId id="310" r:id="rId32"/>
    <p:sldId id="281" r:id="rId33"/>
    <p:sldId id="311" r:id="rId34"/>
    <p:sldId id="312" r:id="rId35"/>
    <p:sldId id="313" r:id="rId36"/>
    <p:sldId id="314" r:id="rId37"/>
    <p:sldId id="283" r:id="rId38"/>
    <p:sldId id="277" r:id="rId39"/>
    <p:sldId id="315" r:id="rId40"/>
    <p:sldId id="31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H\SEM%204\Global%20Supply%20Chain\Project\Copy%20of%20Final_Data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H\SEM%201\Operations%20managements\Project\Copy%20of%20Final_Data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'BullWhip Effect '!$B$1</c:f>
              <c:strCache>
                <c:ptCount val="1"/>
                <c:pt idx="0">
                  <c:v>Factory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'BullWhip Effect '!$B$2:$B$22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15</c:v>
                </c:pt>
                <c:pt idx="10">
                  <c:v>17</c:v>
                </c:pt>
                <c:pt idx="11">
                  <c:v>14</c:v>
                </c:pt>
                <c:pt idx="12">
                  <c:v>10</c:v>
                </c:pt>
                <c:pt idx="13">
                  <c:v>8</c:v>
                </c:pt>
                <c:pt idx="14">
                  <c:v>7</c:v>
                </c:pt>
                <c:pt idx="15">
                  <c:v>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  <c:pt idx="2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2-442B-BFFF-761369D87850}"/>
            </c:ext>
          </c:extLst>
        </c:ser>
        <c:ser>
          <c:idx val="1"/>
          <c:order val="1"/>
          <c:tx>
            <c:strRef>
              <c:f>'BullWhip Effect '!$C$1</c:f>
              <c:strCache>
                <c:ptCount val="1"/>
                <c:pt idx="0">
                  <c:v>Distributor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'BullWhip Effect '!$C$2:$C$22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13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5</c:v>
                </c:pt>
                <c:pt idx="17">
                  <c:v>7</c:v>
                </c:pt>
                <c:pt idx="18">
                  <c:v>9</c:v>
                </c:pt>
                <c:pt idx="19">
                  <c:v>11</c:v>
                </c:pt>
                <c:pt idx="2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92-442B-BFFF-761369D87850}"/>
            </c:ext>
          </c:extLst>
        </c:ser>
        <c:ser>
          <c:idx val="2"/>
          <c:order val="2"/>
          <c:tx>
            <c:strRef>
              <c:f>'BullWhip Effect '!$D$1</c:f>
              <c:strCache>
                <c:ptCount val="1"/>
                <c:pt idx="0">
                  <c:v>Wholesaler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'BullWhip Effect '!$D$2:$D$22</c:f>
              <c:numCache>
                <c:formatCode>General</c:formatCode>
                <c:ptCount val="21"/>
                <c:pt idx="0">
                  <c:v>5</c:v>
                </c:pt>
                <c:pt idx="1">
                  <c:v>7</c:v>
                </c:pt>
                <c:pt idx="2">
                  <c:v>9</c:v>
                </c:pt>
                <c:pt idx="3">
                  <c:v>11</c:v>
                </c:pt>
                <c:pt idx="4">
                  <c:v>13</c:v>
                </c:pt>
                <c:pt idx="5">
                  <c:v>15</c:v>
                </c:pt>
                <c:pt idx="6">
                  <c:v>13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  <c:pt idx="10">
                  <c:v>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</c:v>
                </c:pt>
                <c:pt idx="15">
                  <c:v>7</c:v>
                </c:pt>
                <c:pt idx="16">
                  <c:v>9</c:v>
                </c:pt>
                <c:pt idx="17">
                  <c:v>11</c:v>
                </c:pt>
                <c:pt idx="18">
                  <c:v>9</c:v>
                </c:pt>
                <c:pt idx="19">
                  <c:v>7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92-442B-BFFF-761369D87850}"/>
            </c:ext>
          </c:extLst>
        </c:ser>
        <c:ser>
          <c:idx val="3"/>
          <c:order val="3"/>
          <c:tx>
            <c:strRef>
              <c:f>'BullWhip Effect '!$E$1</c:f>
              <c:strCache>
                <c:ptCount val="1"/>
                <c:pt idx="0">
                  <c:v>Retailer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'BullWhip Effect '!$E$2:$E$22</c:f>
              <c:numCache>
                <c:formatCode>General</c:formatCode>
                <c:ptCount val="21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92-442B-BFFF-761369D87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193709904"/>
        <c:axId val="1193717104"/>
      </c:barChart>
      <c:catAx>
        <c:axId val="11937099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717104"/>
        <c:crosses val="autoZero"/>
        <c:auto val="1"/>
        <c:lblAlgn val="ctr"/>
        <c:lblOffset val="100"/>
        <c:noMultiLvlLbl val="0"/>
      </c:catAx>
      <c:valAx>
        <c:axId val="11937171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Bottles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70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EOQ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211514321579371E-2"/>
          <c:y val="9.3659237687350433E-2"/>
          <c:w val="0.91454210886682641"/>
          <c:h val="0.7718690205173672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Graphs!$D$2</c:f>
              <c:strCache>
                <c:ptCount val="1"/>
                <c:pt idx="0">
                  <c:v>Holding Cost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Graphs!$C$3:$C$12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Graphs!$D$3:$D$12</c:f>
              <c:numCache>
                <c:formatCode>0.00</c:formatCode>
                <c:ptCount val="1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B82-429C-B020-F88215F636D3}"/>
            </c:ext>
          </c:extLst>
        </c:ser>
        <c:ser>
          <c:idx val="1"/>
          <c:order val="1"/>
          <c:tx>
            <c:strRef>
              <c:f>Graphs!$E$2</c:f>
              <c:strCache>
                <c:ptCount val="1"/>
                <c:pt idx="0">
                  <c:v>Ordering Cost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Graphs!$C$3:$C$12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Graphs!$E$3:$E$12</c:f>
              <c:numCache>
                <c:formatCode>0</c:formatCode>
                <c:ptCount val="10"/>
                <c:pt idx="0">
                  <c:v>716.8</c:v>
                </c:pt>
                <c:pt idx="1">
                  <c:v>358.4</c:v>
                </c:pt>
                <c:pt idx="2">
                  <c:v>238.93333333333334</c:v>
                </c:pt>
                <c:pt idx="3">
                  <c:v>179.2</c:v>
                </c:pt>
                <c:pt idx="4">
                  <c:v>143.36000000000001</c:v>
                </c:pt>
                <c:pt idx="5">
                  <c:v>119.46666666666667</c:v>
                </c:pt>
                <c:pt idx="6">
                  <c:v>102.4</c:v>
                </c:pt>
                <c:pt idx="7">
                  <c:v>89.6</c:v>
                </c:pt>
                <c:pt idx="8">
                  <c:v>79.644444444444446</c:v>
                </c:pt>
                <c:pt idx="9">
                  <c:v>71.680000000000007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B82-429C-B020-F88215F636D3}"/>
            </c:ext>
          </c:extLst>
        </c:ser>
        <c:ser>
          <c:idx val="2"/>
          <c:order val="2"/>
          <c:tx>
            <c:strRef>
              <c:f>Graphs!$F$2</c:f>
              <c:strCache>
                <c:ptCount val="1"/>
                <c:pt idx="0">
                  <c:v>Total Annual Cost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Graphs!$C$3:$C$12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Graphs!$F$3:$F$12</c:f>
              <c:numCache>
                <c:formatCode>0.00</c:formatCode>
                <c:ptCount val="10"/>
                <c:pt idx="0">
                  <c:v>736.8</c:v>
                </c:pt>
                <c:pt idx="1">
                  <c:v>398.4</c:v>
                </c:pt>
                <c:pt idx="2">
                  <c:v>298.93333333333334</c:v>
                </c:pt>
                <c:pt idx="3">
                  <c:v>259.2</c:v>
                </c:pt>
                <c:pt idx="4">
                  <c:v>243.36</c:v>
                </c:pt>
                <c:pt idx="5">
                  <c:v>239.46666666666667</c:v>
                </c:pt>
                <c:pt idx="6">
                  <c:v>242.4</c:v>
                </c:pt>
                <c:pt idx="7">
                  <c:v>249.6</c:v>
                </c:pt>
                <c:pt idx="8">
                  <c:v>259.64444444444445</c:v>
                </c:pt>
                <c:pt idx="9">
                  <c:v>271.68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B82-429C-B020-F88215F63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716688"/>
        <c:axId val="589715248"/>
      </c:scatterChart>
      <c:valAx>
        <c:axId val="58971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715248"/>
        <c:crosses val="autoZero"/>
        <c:crossBetween val="midCat"/>
      </c:valAx>
      <c:valAx>
        <c:axId val="58971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716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ata37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_rels/data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C6BB6-3004-46F2-AB7D-BC8622F51B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4D9B15C-A10E-4E22-BA11-F3231E35ADD9}">
      <dgm:prSet/>
      <dgm:spPr/>
      <dgm:t>
        <a:bodyPr/>
        <a:lstStyle/>
        <a:p>
          <a:r>
            <a:rPr lang="en-US"/>
            <a:t>PHOENIX – TEAMMATES</a:t>
          </a:r>
          <a:endParaRPr lang="en-IN"/>
        </a:p>
      </dgm:t>
    </dgm:pt>
    <dgm:pt modelId="{2950DA4B-D079-4381-8D4E-17FED4A8AD98}" type="parTrans" cxnId="{69A40DAC-1785-43DB-B7CD-A6734A343F4E}">
      <dgm:prSet/>
      <dgm:spPr/>
      <dgm:t>
        <a:bodyPr/>
        <a:lstStyle/>
        <a:p>
          <a:endParaRPr lang="en-IN"/>
        </a:p>
      </dgm:t>
    </dgm:pt>
    <dgm:pt modelId="{268FFEA9-46CB-43BD-A44B-1117AA896300}" type="sibTrans" cxnId="{69A40DAC-1785-43DB-B7CD-A6734A343F4E}">
      <dgm:prSet/>
      <dgm:spPr/>
      <dgm:t>
        <a:bodyPr/>
        <a:lstStyle/>
        <a:p>
          <a:endParaRPr lang="en-IN"/>
        </a:p>
      </dgm:t>
    </dgm:pt>
    <dgm:pt modelId="{7DC6562C-8C62-4908-AA2B-8DE189E55DC1}" type="pres">
      <dgm:prSet presAssocID="{549C6BB6-3004-46F2-AB7D-BC8622F51BD6}" presName="linear" presStyleCnt="0">
        <dgm:presLayoutVars>
          <dgm:animLvl val="lvl"/>
          <dgm:resizeHandles val="exact"/>
        </dgm:presLayoutVars>
      </dgm:prSet>
      <dgm:spPr/>
    </dgm:pt>
    <dgm:pt modelId="{1FC1C469-BD9F-4EBB-8E24-A15D06F909E1}" type="pres">
      <dgm:prSet presAssocID="{04D9B15C-A10E-4E22-BA11-F3231E35AD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9A40DAC-1785-43DB-B7CD-A6734A343F4E}" srcId="{549C6BB6-3004-46F2-AB7D-BC8622F51BD6}" destId="{04D9B15C-A10E-4E22-BA11-F3231E35ADD9}" srcOrd="0" destOrd="0" parTransId="{2950DA4B-D079-4381-8D4E-17FED4A8AD98}" sibTransId="{268FFEA9-46CB-43BD-A44B-1117AA896300}"/>
    <dgm:cxn modelId="{04DAA1F4-E4B3-4E2D-AD51-D36CD59388F9}" type="presOf" srcId="{549C6BB6-3004-46F2-AB7D-BC8622F51BD6}" destId="{7DC6562C-8C62-4908-AA2B-8DE189E55DC1}" srcOrd="0" destOrd="0" presId="urn:microsoft.com/office/officeart/2005/8/layout/vList2"/>
    <dgm:cxn modelId="{C3E9DCFB-722B-4929-99C4-7B8F922131FF}" type="presOf" srcId="{04D9B15C-A10E-4E22-BA11-F3231E35ADD9}" destId="{1FC1C469-BD9F-4EBB-8E24-A15D06F909E1}" srcOrd="0" destOrd="0" presId="urn:microsoft.com/office/officeart/2005/8/layout/vList2"/>
    <dgm:cxn modelId="{35184D47-9AEB-4721-8D15-E7A710672799}" type="presParOf" srcId="{7DC6562C-8C62-4908-AA2B-8DE189E55DC1}" destId="{1FC1C469-BD9F-4EBB-8E24-A15D06F909E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8441C0-E45C-4401-AA40-550F464719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51E6333-220A-45C5-BCBF-6F17B1B7A2FF}">
      <dgm:prSet/>
      <dgm:spPr/>
      <dgm:t>
        <a:bodyPr/>
        <a:lstStyle/>
        <a:p>
          <a:r>
            <a:rPr lang="en-IN"/>
            <a:t>Operational Considerations</a:t>
          </a:r>
        </a:p>
      </dgm:t>
    </dgm:pt>
    <dgm:pt modelId="{392702BA-DEC8-4EE9-8892-C2CA0BFB5675}" type="parTrans" cxnId="{BF09D7A6-5B0B-4932-B074-7772843935CC}">
      <dgm:prSet/>
      <dgm:spPr/>
      <dgm:t>
        <a:bodyPr/>
        <a:lstStyle/>
        <a:p>
          <a:endParaRPr lang="en-IN"/>
        </a:p>
      </dgm:t>
    </dgm:pt>
    <dgm:pt modelId="{1956DA0F-98BD-4731-B237-3768B23F52FD}" type="sibTrans" cxnId="{BF09D7A6-5B0B-4932-B074-7772843935CC}">
      <dgm:prSet/>
      <dgm:spPr/>
      <dgm:t>
        <a:bodyPr/>
        <a:lstStyle/>
        <a:p>
          <a:endParaRPr lang="en-IN"/>
        </a:p>
      </dgm:t>
    </dgm:pt>
    <dgm:pt modelId="{53246652-F867-47CA-9E32-27813F7FFF96}">
      <dgm:prSet/>
      <dgm:spPr/>
      <dgm:t>
        <a:bodyPr/>
        <a:lstStyle/>
        <a:p>
          <a:r>
            <a:rPr lang="en-IN" dirty="0"/>
            <a:t>By focusing on Huddersfield, we can delve deeper into operational intricacies specific to this location.</a:t>
          </a:r>
        </a:p>
      </dgm:t>
    </dgm:pt>
    <dgm:pt modelId="{780E1CA2-0616-43FE-8599-4123A26957DF}" type="parTrans" cxnId="{FBD49263-4918-40B1-8333-DDD18E9120CF}">
      <dgm:prSet/>
      <dgm:spPr/>
      <dgm:t>
        <a:bodyPr/>
        <a:lstStyle/>
        <a:p>
          <a:endParaRPr lang="en-IN"/>
        </a:p>
      </dgm:t>
    </dgm:pt>
    <dgm:pt modelId="{2986B937-B53C-43BC-8FD5-712A4774A132}" type="sibTrans" cxnId="{FBD49263-4918-40B1-8333-DDD18E9120CF}">
      <dgm:prSet/>
      <dgm:spPr/>
      <dgm:t>
        <a:bodyPr/>
        <a:lstStyle/>
        <a:p>
          <a:endParaRPr lang="en-IN"/>
        </a:p>
      </dgm:t>
    </dgm:pt>
    <dgm:pt modelId="{319FDF5F-B97E-4D0A-AB8D-946EA248FFFA}">
      <dgm:prSet/>
      <dgm:spPr/>
      <dgm:t>
        <a:bodyPr/>
        <a:lstStyle/>
        <a:p>
          <a:r>
            <a:rPr lang="en-IN"/>
            <a:t>Insights gained can be extrapolated to optimize inventory management practices across the regions.</a:t>
          </a:r>
        </a:p>
      </dgm:t>
    </dgm:pt>
    <dgm:pt modelId="{7FEAEAA1-3CC9-4BC3-BB97-8327CD7E8256}" type="parTrans" cxnId="{63AA8D70-228E-4355-BDA2-F27705F3612B}">
      <dgm:prSet/>
      <dgm:spPr/>
      <dgm:t>
        <a:bodyPr/>
        <a:lstStyle/>
        <a:p>
          <a:endParaRPr lang="en-IN"/>
        </a:p>
      </dgm:t>
    </dgm:pt>
    <dgm:pt modelId="{24C9C716-0283-47B6-9E9D-69F68C86B83F}" type="sibTrans" cxnId="{63AA8D70-228E-4355-BDA2-F27705F3612B}">
      <dgm:prSet/>
      <dgm:spPr/>
      <dgm:t>
        <a:bodyPr/>
        <a:lstStyle/>
        <a:p>
          <a:endParaRPr lang="en-IN"/>
        </a:p>
      </dgm:t>
    </dgm:pt>
    <dgm:pt modelId="{0EC5A534-3F10-4D3A-AEAF-5DD6E1D82A77}">
      <dgm:prSet/>
      <dgm:spPr/>
      <dgm:t>
        <a:bodyPr/>
        <a:lstStyle/>
        <a:p>
          <a:r>
            <a:rPr lang="en-IN"/>
            <a:t>Data Accessibility </a:t>
          </a:r>
        </a:p>
      </dgm:t>
    </dgm:pt>
    <dgm:pt modelId="{34C639F3-04E6-44B9-AEC4-6814145C1FDF}" type="parTrans" cxnId="{D48C1EC7-4A96-4FC2-B3E3-AD02BEE30562}">
      <dgm:prSet/>
      <dgm:spPr/>
      <dgm:t>
        <a:bodyPr/>
        <a:lstStyle/>
        <a:p>
          <a:endParaRPr lang="en-IN"/>
        </a:p>
      </dgm:t>
    </dgm:pt>
    <dgm:pt modelId="{08B00C0D-AD28-4351-A8C2-18323F2F96FA}" type="sibTrans" cxnId="{D48C1EC7-4A96-4FC2-B3E3-AD02BEE30562}">
      <dgm:prSet/>
      <dgm:spPr/>
      <dgm:t>
        <a:bodyPr/>
        <a:lstStyle/>
        <a:p>
          <a:endParaRPr lang="en-IN"/>
        </a:p>
      </dgm:t>
    </dgm:pt>
    <dgm:pt modelId="{B69401B9-47DB-4844-B586-C92AE0BC89FF}">
      <dgm:prSet/>
      <dgm:spPr/>
      <dgm:t>
        <a:bodyPr/>
        <a:lstStyle/>
        <a:p>
          <a:r>
            <a:rPr lang="en-IN"/>
            <a:t>Availability of comprehensive data for Huddersfield enables thorough analysis.</a:t>
          </a:r>
        </a:p>
      </dgm:t>
    </dgm:pt>
    <dgm:pt modelId="{031A18CA-B2C7-4857-AA5D-8BEB1A93B801}" type="parTrans" cxnId="{4C099703-0053-4331-BA46-80FED4B4810C}">
      <dgm:prSet/>
      <dgm:spPr/>
      <dgm:t>
        <a:bodyPr/>
        <a:lstStyle/>
        <a:p>
          <a:endParaRPr lang="en-IN"/>
        </a:p>
      </dgm:t>
    </dgm:pt>
    <dgm:pt modelId="{7AFECE70-152F-4924-BE48-1631B8A3904F}" type="sibTrans" cxnId="{4C099703-0053-4331-BA46-80FED4B4810C}">
      <dgm:prSet/>
      <dgm:spPr/>
      <dgm:t>
        <a:bodyPr/>
        <a:lstStyle/>
        <a:p>
          <a:endParaRPr lang="en-IN"/>
        </a:p>
      </dgm:t>
    </dgm:pt>
    <dgm:pt modelId="{A3CA5976-E8BD-44E5-92D0-643AFAB7A21D}" type="pres">
      <dgm:prSet presAssocID="{EC8441C0-E45C-4401-AA40-550F464719D1}" presName="linear" presStyleCnt="0">
        <dgm:presLayoutVars>
          <dgm:animLvl val="lvl"/>
          <dgm:resizeHandles val="exact"/>
        </dgm:presLayoutVars>
      </dgm:prSet>
      <dgm:spPr/>
    </dgm:pt>
    <dgm:pt modelId="{02BF132C-C834-46E7-8D33-234C151CD4F9}" type="pres">
      <dgm:prSet presAssocID="{E51E6333-220A-45C5-BCBF-6F17B1B7A2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EC5F34-0BEA-4C7B-8A08-6B9AEC3061C7}" type="pres">
      <dgm:prSet presAssocID="{E51E6333-220A-45C5-BCBF-6F17B1B7A2FF}" presName="childText" presStyleLbl="revTx" presStyleIdx="0" presStyleCnt="2">
        <dgm:presLayoutVars>
          <dgm:bulletEnabled val="1"/>
        </dgm:presLayoutVars>
      </dgm:prSet>
      <dgm:spPr/>
    </dgm:pt>
    <dgm:pt modelId="{7213B42B-8F4C-468A-98EC-CF979B62C91D}" type="pres">
      <dgm:prSet presAssocID="{0EC5A534-3F10-4D3A-AEAF-5DD6E1D82A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FA7123-0C84-4DFA-B4F4-F8F5535DD98C}" type="pres">
      <dgm:prSet presAssocID="{0EC5A534-3F10-4D3A-AEAF-5DD6E1D82A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C099703-0053-4331-BA46-80FED4B4810C}" srcId="{0EC5A534-3F10-4D3A-AEAF-5DD6E1D82A77}" destId="{B69401B9-47DB-4844-B586-C92AE0BC89FF}" srcOrd="0" destOrd="0" parTransId="{031A18CA-B2C7-4857-AA5D-8BEB1A93B801}" sibTransId="{7AFECE70-152F-4924-BE48-1631B8A3904F}"/>
    <dgm:cxn modelId="{D6999F2D-201F-4029-A3E8-1CC117A95D33}" type="presOf" srcId="{E51E6333-220A-45C5-BCBF-6F17B1B7A2FF}" destId="{02BF132C-C834-46E7-8D33-234C151CD4F9}" srcOrd="0" destOrd="0" presId="urn:microsoft.com/office/officeart/2005/8/layout/vList2"/>
    <dgm:cxn modelId="{FBD49263-4918-40B1-8333-DDD18E9120CF}" srcId="{E51E6333-220A-45C5-BCBF-6F17B1B7A2FF}" destId="{53246652-F867-47CA-9E32-27813F7FFF96}" srcOrd="0" destOrd="0" parTransId="{780E1CA2-0616-43FE-8599-4123A26957DF}" sibTransId="{2986B937-B53C-43BC-8FD5-712A4774A132}"/>
    <dgm:cxn modelId="{BDBBA165-12A9-4E25-8A87-0F69895D679B}" type="presOf" srcId="{319FDF5F-B97E-4D0A-AB8D-946EA248FFFA}" destId="{E0EC5F34-0BEA-4C7B-8A08-6B9AEC3061C7}" srcOrd="0" destOrd="1" presId="urn:microsoft.com/office/officeart/2005/8/layout/vList2"/>
    <dgm:cxn modelId="{63AA8D70-228E-4355-BDA2-F27705F3612B}" srcId="{E51E6333-220A-45C5-BCBF-6F17B1B7A2FF}" destId="{319FDF5F-B97E-4D0A-AB8D-946EA248FFFA}" srcOrd="1" destOrd="0" parTransId="{7FEAEAA1-3CC9-4BC3-BB97-8327CD7E8256}" sibTransId="{24C9C716-0283-47B6-9E9D-69F68C86B83F}"/>
    <dgm:cxn modelId="{4F4A1C53-1B20-4D69-8379-37C0EA46A7C8}" type="presOf" srcId="{EC8441C0-E45C-4401-AA40-550F464719D1}" destId="{A3CA5976-E8BD-44E5-92D0-643AFAB7A21D}" srcOrd="0" destOrd="0" presId="urn:microsoft.com/office/officeart/2005/8/layout/vList2"/>
    <dgm:cxn modelId="{BF09D7A6-5B0B-4932-B074-7772843935CC}" srcId="{EC8441C0-E45C-4401-AA40-550F464719D1}" destId="{E51E6333-220A-45C5-BCBF-6F17B1B7A2FF}" srcOrd="0" destOrd="0" parTransId="{392702BA-DEC8-4EE9-8892-C2CA0BFB5675}" sibTransId="{1956DA0F-98BD-4731-B237-3768B23F52FD}"/>
    <dgm:cxn modelId="{D48C1EC7-4A96-4FC2-B3E3-AD02BEE30562}" srcId="{EC8441C0-E45C-4401-AA40-550F464719D1}" destId="{0EC5A534-3F10-4D3A-AEAF-5DD6E1D82A77}" srcOrd="1" destOrd="0" parTransId="{34C639F3-04E6-44B9-AEC4-6814145C1FDF}" sibTransId="{08B00C0D-AD28-4351-A8C2-18323F2F96FA}"/>
    <dgm:cxn modelId="{5B3DF3E2-7F64-4CA0-B099-7EF0250F0B2F}" type="presOf" srcId="{B69401B9-47DB-4844-B586-C92AE0BC89FF}" destId="{04FA7123-0C84-4DFA-B4F4-F8F5535DD98C}" srcOrd="0" destOrd="0" presId="urn:microsoft.com/office/officeart/2005/8/layout/vList2"/>
    <dgm:cxn modelId="{3A2C29E6-D65A-4796-9941-25C588609F6B}" type="presOf" srcId="{53246652-F867-47CA-9E32-27813F7FFF96}" destId="{E0EC5F34-0BEA-4C7B-8A08-6B9AEC3061C7}" srcOrd="0" destOrd="0" presId="urn:microsoft.com/office/officeart/2005/8/layout/vList2"/>
    <dgm:cxn modelId="{192677E6-D503-4467-8D9B-CBB495108281}" type="presOf" srcId="{0EC5A534-3F10-4D3A-AEAF-5DD6E1D82A77}" destId="{7213B42B-8F4C-468A-98EC-CF979B62C91D}" srcOrd="0" destOrd="0" presId="urn:microsoft.com/office/officeart/2005/8/layout/vList2"/>
    <dgm:cxn modelId="{FA9A4FA3-C45C-473E-81E0-DF2B3124A569}" type="presParOf" srcId="{A3CA5976-E8BD-44E5-92D0-643AFAB7A21D}" destId="{02BF132C-C834-46E7-8D33-234C151CD4F9}" srcOrd="0" destOrd="0" presId="urn:microsoft.com/office/officeart/2005/8/layout/vList2"/>
    <dgm:cxn modelId="{26008B87-03B9-4F61-A31D-8A530957AFAE}" type="presParOf" srcId="{A3CA5976-E8BD-44E5-92D0-643AFAB7A21D}" destId="{E0EC5F34-0BEA-4C7B-8A08-6B9AEC3061C7}" srcOrd="1" destOrd="0" presId="urn:microsoft.com/office/officeart/2005/8/layout/vList2"/>
    <dgm:cxn modelId="{069D7389-A508-4197-BEEA-4EC7324C34DA}" type="presParOf" srcId="{A3CA5976-E8BD-44E5-92D0-643AFAB7A21D}" destId="{7213B42B-8F4C-468A-98EC-CF979B62C91D}" srcOrd="2" destOrd="0" presId="urn:microsoft.com/office/officeart/2005/8/layout/vList2"/>
    <dgm:cxn modelId="{F4861CCC-A7FE-4181-872D-E0F5AE73CDC7}" type="presParOf" srcId="{A3CA5976-E8BD-44E5-92D0-643AFAB7A21D}" destId="{04FA7123-0C84-4DFA-B4F4-F8F5535DD9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140789-B485-48A1-97AE-47C9499CC31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A8E3B3-5488-4071-83D3-C7BE482CE7DB}">
      <dgm:prSet/>
      <dgm:spPr/>
      <dgm:t>
        <a:bodyPr/>
        <a:lstStyle/>
        <a:p>
          <a:r>
            <a:rPr lang="en-IN" dirty="0"/>
            <a:t>ABC Analysis for Liquor Land Limited</a:t>
          </a:r>
        </a:p>
      </dgm:t>
    </dgm:pt>
    <dgm:pt modelId="{873D5598-3CF6-443A-A4F3-F8BB1E058C1C}" type="parTrans" cxnId="{27D0BE13-B694-413A-840E-32F41C1EAC47}">
      <dgm:prSet/>
      <dgm:spPr/>
      <dgm:t>
        <a:bodyPr/>
        <a:lstStyle/>
        <a:p>
          <a:endParaRPr lang="en-IN"/>
        </a:p>
      </dgm:t>
    </dgm:pt>
    <dgm:pt modelId="{43BE9A4E-8B4A-4A96-AB7B-A648116A27C3}" type="sibTrans" cxnId="{27D0BE13-B694-413A-840E-32F41C1EAC47}">
      <dgm:prSet/>
      <dgm:spPr/>
      <dgm:t>
        <a:bodyPr/>
        <a:lstStyle/>
        <a:p>
          <a:endParaRPr lang="en-IN"/>
        </a:p>
      </dgm:t>
    </dgm:pt>
    <dgm:pt modelId="{29FE40A5-119D-473D-89E8-877F6382A6F7}" type="pres">
      <dgm:prSet presAssocID="{A6140789-B485-48A1-97AE-47C9499CC313}" presName="linearFlow" presStyleCnt="0">
        <dgm:presLayoutVars>
          <dgm:dir/>
          <dgm:resizeHandles val="exact"/>
        </dgm:presLayoutVars>
      </dgm:prSet>
      <dgm:spPr/>
    </dgm:pt>
    <dgm:pt modelId="{5A9C53D9-A5F1-429F-A122-FEC06E7831CE}" type="pres">
      <dgm:prSet presAssocID="{88A8E3B3-5488-4071-83D3-C7BE482CE7DB}" presName="composite" presStyleCnt="0"/>
      <dgm:spPr/>
    </dgm:pt>
    <dgm:pt modelId="{D44EE1B5-5016-4204-BF07-144A232643D8}" type="pres">
      <dgm:prSet presAssocID="{88A8E3B3-5488-4071-83D3-C7BE482CE7DB}" presName="imgShp" presStyleLbl="fgImgPlace1" presStyleIdx="0" presStyleCnt="1" custLinFactNeighborX="-66849" custLinFactNeighborY="7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E1CD6620-D06B-476B-90F1-ED485B5DE731}" type="pres">
      <dgm:prSet presAssocID="{88A8E3B3-5488-4071-83D3-C7BE482CE7DB}" presName="txShp" presStyleLbl="node1" presStyleIdx="0" presStyleCnt="1" custScaleX="119756">
        <dgm:presLayoutVars>
          <dgm:bulletEnabled val="1"/>
        </dgm:presLayoutVars>
      </dgm:prSet>
      <dgm:spPr/>
    </dgm:pt>
  </dgm:ptLst>
  <dgm:cxnLst>
    <dgm:cxn modelId="{27D0BE13-B694-413A-840E-32F41C1EAC47}" srcId="{A6140789-B485-48A1-97AE-47C9499CC313}" destId="{88A8E3B3-5488-4071-83D3-C7BE482CE7DB}" srcOrd="0" destOrd="0" parTransId="{873D5598-3CF6-443A-A4F3-F8BB1E058C1C}" sibTransId="{43BE9A4E-8B4A-4A96-AB7B-A648116A27C3}"/>
    <dgm:cxn modelId="{0650B930-5194-4199-B731-38B6F55E658D}" type="presOf" srcId="{88A8E3B3-5488-4071-83D3-C7BE482CE7DB}" destId="{E1CD6620-D06B-476B-90F1-ED485B5DE731}" srcOrd="0" destOrd="0" presId="urn:microsoft.com/office/officeart/2005/8/layout/vList3"/>
    <dgm:cxn modelId="{B77D5D76-411E-480B-8F84-C9B9E824E0D4}" type="presOf" srcId="{A6140789-B485-48A1-97AE-47C9499CC313}" destId="{29FE40A5-119D-473D-89E8-877F6382A6F7}" srcOrd="0" destOrd="0" presId="urn:microsoft.com/office/officeart/2005/8/layout/vList3"/>
    <dgm:cxn modelId="{3D5113F4-F49B-4463-A21B-F755A644A2E0}" type="presParOf" srcId="{29FE40A5-119D-473D-89E8-877F6382A6F7}" destId="{5A9C53D9-A5F1-429F-A122-FEC06E7831CE}" srcOrd="0" destOrd="0" presId="urn:microsoft.com/office/officeart/2005/8/layout/vList3"/>
    <dgm:cxn modelId="{B5CD72B8-986C-4D6F-A4EC-5F8064B7BBBE}" type="presParOf" srcId="{5A9C53D9-A5F1-429F-A122-FEC06E7831CE}" destId="{D44EE1B5-5016-4204-BF07-144A232643D8}" srcOrd="0" destOrd="0" presId="urn:microsoft.com/office/officeart/2005/8/layout/vList3"/>
    <dgm:cxn modelId="{4298936F-3748-409D-BA9B-2AFE723379AE}" type="presParOf" srcId="{5A9C53D9-A5F1-429F-A122-FEC06E7831CE}" destId="{E1CD6620-D06B-476B-90F1-ED485B5DE7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4F7F533-041A-4720-9987-8564DAA17EE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09F3422-F85E-41DF-AB51-56512389B39F}">
      <dgm:prSet/>
      <dgm:spPr/>
      <dgm:t>
        <a:bodyPr/>
        <a:lstStyle/>
        <a:p>
          <a:r>
            <a:rPr lang="en-IN"/>
            <a:t>Liquor Land utilizes ABC Analysis to prioritize inventory management efforts and resources effectively.</a:t>
          </a:r>
        </a:p>
      </dgm:t>
    </dgm:pt>
    <dgm:pt modelId="{5569BF72-C8FB-4F66-A272-563970EB4BEC}" type="parTrans" cxnId="{D17E2530-F79D-4CA9-B8F2-515A2CDAA1A9}">
      <dgm:prSet/>
      <dgm:spPr/>
      <dgm:t>
        <a:bodyPr/>
        <a:lstStyle/>
        <a:p>
          <a:endParaRPr lang="en-IN"/>
        </a:p>
      </dgm:t>
    </dgm:pt>
    <dgm:pt modelId="{8BE4E8EB-A753-4874-B4B9-4C9FF1D4A184}" type="sibTrans" cxnId="{D17E2530-F79D-4CA9-B8F2-515A2CDAA1A9}">
      <dgm:prSet/>
      <dgm:spPr/>
      <dgm:t>
        <a:bodyPr/>
        <a:lstStyle/>
        <a:p>
          <a:endParaRPr lang="en-IN"/>
        </a:p>
      </dgm:t>
    </dgm:pt>
    <dgm:pt modelId="{17B7DCBC-F571-4412-A5BA-0785CE7477D1}">
      <dgm:prSet/>
      <dgm:spPr/>
      <dgm:t>
        <a:bodyPr/>
        <a:lstStyle/>
        <a:p>
          <a:r>
            <a:rPr lang="en-IN"/>
            <a:t>By categorizing products into A, B, and C classes, Liquor Land can focus on high-value items while optimizing inventory control for lesser-value products.</a:t>
          </a:r>
        </a:p>
      </dgm:t>
    </dgm:pt>
    <dgm:pt modelId="{98EB898B-9790-45A2-B7C2-36956005BFA0}" type="parTrans" cxnId="{2FEFA46E-4016-413D-894D-BCD42C80318E}">
      <dgm:prSet/>
      <dgm:spPr/>
      <dgm:t>
        <a:bodyPr/>
        <a:lstStyle/>
        <a:p>
          <a:endParaRPr lang="en-IN"/>
        </a:p>
      </dgm:t>
    </dgm:pt>
    <dgm:pt modelId="{17F84881-754C-4B4E-82D8-500FDA156704}" type="sibTrans" cxnId="{2FEFA46E-4016-413D-894D-BCD42C80318E}">
      <dgm:prSet/>
      <dgm:spPr/>
      <dgm:t>
        <a:bodyPr/>
        <a:lstStyle/>
        <a:p>
          <a:endParaRPr lang="en-IN"/>
        </a:p>
      </dgm:t>
    </dgm:pt>
    <dgm:pt modelId="{3A46F4BA-EEF1-4C93-95C5-D257B8139870}" type="pres">
      <dgm:prSet presAssocID="{84F7F533-041A-4720-9987-8564DAA17EEA}" presName="Name0" presStyleCnt="0">
        <dgm:presLayoutVars>
          <dgm:dir/>
          <dgm:resizeHandles val="exact"/>
        </dgm:presLayoutVars>
      </dgm:prSet>
      <dgm:spPr/>
    </dgm:pt>
    <dgm:pt modelId="{EC1A73DB-538A-4C10-BF20-41FC9BAEC022}" type="pres">
      <dgm:prSet presAssocID="{D09F3422-F85E-41DF-AB51-56512389B39F}" presName="node" presStyleLbl="node1" presStyleIdx="0" presStyleCnt="2">
        <dgm:presLayoutVars>
          <dgm:bulletEnabled val="1"/>
        </dgm:presLayoutVars>
      </dgm:prSet>
      <dgm:spPr/>
    </dgm:pt>
    <dgm:pt modelId="{258B8B71-AF69-4FC3-95E0-6893EE1C4654}" type="pres">
      <dgm:prSet presAssocID="{8BE4E8EB-A753-4874-B4B9-4C9FF1D4A184}" presName="sibTrans" presStyleCnt="0"/>
      <dgm:spPr/>
    </dgm:pt>
    <dgm:pt modelId="{E0602B41-A0A8-4F1C-BD77-3270C5CFB9E4}" type="pres">
      <dgm:prSet presAssocID="{17B7DCBC-F571-4412-A5BA-0785CE7477D1}" presName="node" presStyleLbl="node1" presStyleIdx="1" presStyleCnt="2">
        <dgm:presLayoutVars>
          <dgm:bulletEnabled val="1"/>
        </dgm:presLayoutVars>
      </dgm:prSet>
      <dgm:spPr/>
    </dgm:pt>
  </dgm:ptLst>
  <dgm:cxnLst>
    <dgm:cxn modelId="{35BB5222-828B-46E7-BC0A-D07A12076247}" type="presOf" srcId="{17B7DCBC-F571-4412-A5BA-0785CE7477D1}" destId="{E0602B41-A0A8-4F1C-BD77-3270C5CFB9E4}" srcOrd="0" destOrd="0" presId="urn:microsoft.com/office/officeart/2005/8/layout/hList6"/>
    <dgm:cxn modelId="{D17E2530-F79D-4CA9-B8F2-515A2CDAA1A9}" srcId="{84F7F533-041A-4720-9987-8564DAA17EEA}" destId="{D09F3422-F85E-41DF-AB51-56512389B39F}" srcOrd="0" destOrd="0" parTransId="{5569BF72-C8FB-4F66-A272-563970EB4BEC}" sibTransId="{8BE4E8EB-A753-4874-B4B9-4C9FF1D4A184}"/>
    <dgm:cxn modelId="{2FEFA46E-4016-413D-894D-BCD42C80318E}" srcId="{84F7F533-041A-4720-9987-8564DAA17EEA}" destId="{17B7DCBC-F571-4412-A5BA-0785CE7477D1}" srcOrd="1" destOrd="0" parTransId="{98EB898B-9790-45A2-B7C2-36956005BFA0}" sibTransId="{17F84881-754C-4B4E-82D8-500FDA156704}"/>
    <dgm:cxn modelId="{236F1A57-B999-424C-B067-FD0FF5517696}" type="presOf" srcId="{84F7F533-041A-4720-9987-8564DAA17EEA}" destId="{3A46F4BA-EEF1-4C93-95C5-D257B8139870}" srcOrd="0" destOrd="0" presId="urn:microsoft.com/office/officeart/2005/8/layout/hList6"/>
    <dgm:cxn modelId="{8858AB99-4E79-4FAE-8DE8-3D1B5939496D}" type="presOf" srcId="{D09F3422-F85E-41DF-AB51-56512389B39F}" destId="{EC1A73DB-538A-4C10-BF20-41FC9BAEC022}" srcOrd="0" destOrd="0" presId="urn:microsoft.com/office/officeart/2005/8/layout/hList6"/>
    <dgm:cxn modelId="{A43C5077-7201-4AF0-A320-190F5B1C6F2A}" type="presParOf" srcId="{3A46F4BA-EEF1-4C93-95C5-D257B8139870}" destId="{EC1A73DB-538A-4C10-BF20-41FC9BAEC022}" srcOrd="0" destOrd="0" presId="urn:microsoft.com/office/officeart/2005/8/layout/hList6"/>
    <dgm:cxn modelId="{76BA1B67-F479-4B6D-92BC-0682D37C7CCA}" type="presParOf" srcId="{3A46F4BA-EEF1-4C93-95C5-D257B8139870}" destId="{258B8B71-AF69-4FC3-95E0-6893EE1C4654}" srcOrd="1" destOrd="0" presId="urn:microsoft.com/office/officeart/2005/8/layout/hList6"/>
    <dgm:cxn modelId="{4B26AA31-7D8F-439A-BD56-50702BA0DABE}" type="presParOf" srcId="{3A46F4BA-EEF1-4C93-95C5-D257B8139870}" destId="{E0602B41-A0A8-4F1C-BD77-3270C5CFB9E4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6140789-B485-48A1-97AE-47C9499CC31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A8E3B3-5488-4071-83D3-C7BE482CE7DB}">
      <dgm:prSet/>
      <dgm:spPr/>
      <dgm:t>
        <a:bodyPr/>
        <a:lstStyle/>
        <a:p>
          <a:r>
            <a:rPr lang="en-IN" dirty="0"/>
            <a:t>ABC Analysis for Liquor Land Limited</a:t>
          </a:r>
        </a:p>
      </dgm:t>
    </dgm:pt>
    <dgm:pt modelId="{873D5598-3CF6-443A-A4F3-F8BB1E058C1C}" type="parTrans" cxnId="{27D0BE13-B694-413A-840E-32F41C1EAC47}">
      <dgm:prSet/>
      <dgm:spPr/>
      <dgm:t>
        <a:bodyPr/>
        <a:lstStyle/>
        <a:p>
          <a:endParaRPr lang="en-IN"/>
        </a:p>
      </dgm:t>
    </dgm:pt>
    <dgm:pt modelId="{43BE9A4E-8B4A-4A96-AB7B-A648116A27C3}" type="sibTrans" cxnId="{27D0BE13-B694-413A-840E-32F41C1EAC47}">
      <dgm:prSet/>
      <dgm:spPr/>
      <dgm:t>
        <a:bodyPr/>
        <a:lstStyle/>
        <a:p>
          <a:endParaRPr lang="en-IN"/>
        </a:p>
      </dgm:t>
    </dgm:pt>
    <dgm:pt modelId="{29FE40A5-119D-473D-89E8-877F6382A6F7}" type="pres">
      <dgm:prSet presAssocID="{A6140789-B485-48A1-97AE-47C9499CC313}" presName="linearFlow" presStyleCnt="0">
        <dgm:presLayoutVars>
          <dgm:dir/>
          <dgm:resizeHandles val="exact"/>
        </dgm:presLayoutVars>
      </dgm:prSet>
      <dgm:spPr/>
    </dgm:pt>
    <dgm:pt modelId="{5A9C53D9-A5F1-429F-A122-FEC06E7831CE}" type="pres">
      <dgm:prSet presAssocID="{88A8E3B3-5488-4071-83D3-C7BE482CE7DB}" presName="composite" presStyleCnt="0"/>
      <dgm:spPr/>
    </dgm:pt>
    <dgm:pt modelId="{D44EE1B5-5016-4204-BF07-144A232643D8}" type="pres">
      <dgm:prSet presAssocID="{88A8E3B3-5488-4071-83D3-C7BE482CE7DB}" presName="imgShp" presStyleLbl="fgImgPlace1" presStyleIdx="0" presStyleCnt="1" custLinFactNeighborX="-66849" custLinFactNeighborY="7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E1CD6620-D06B-476B-90F1-ED485B5DE731}" type="pres">
      <dgm:prSet presAssocID="{88A8E3B3-5488-4071-83D3-C7BE482CE7DB}" presName="txShp" presStyleLbl="node1" presStyleIdx="0" presStyleCnt="1" custScaleX="119756">
        <dgm:presLayoutVars>
          <dgm:bulletEnabled val="1"/>
        </dgm:presLayoutVars>
      </dgm:prSet>
      <dgm:spPr/>
    </dgm:pt>
  </dgm:ptLst>
  <dgm:cxnLst>
    <dgm:cxn modelId="{27D0BE13-B694-413A-840E-32F41C1EAC47}" srcId="{A6140789-B485-48A1-97AE-47C9499CC313}" destId="{88A8E3B3-5488-4071-83D3-C7BE482CE7DB}" srcOrd="0" destOrd="0" parTransId="{873D5598-3CF6-443A-A4F3-F8BB1E058C1C}" sibTransId="{43BE9A4E-8B4A-4A96-AB7B-A648116A27C3}"/>
    <dgm:cxn modelId="{0650B930-5194-4199-B731-38B6F55E658D}" type="presOf" srcId="{88A8E3B3-5488-4071-83D3-C7BE482CE7DB}" destId="{E1CD6620-D06B-476B-90F1-ED485B5DE731}" srcOrd="0" destOrd="0" presId="urn:microsoft.com/office/officeart/2005/8/layout/vList3"/>
    <dgm:cxn modelId="{B77D5D76-411E-480B-8F84-C9B9E824E0D4}" type="presOf" srcId="{A6140789-B485-48A1-97AE-47C9499CC313}" destId="{29FE40A5-119D-473D-89E8-877F6382A6F7}" srcOrd="0" destOrd="0" presId="urn:microsoft.com/office/officeart/2005/8/layout/vList3"/>
    <dgm:cxn modelId="{3D5113F4-F49B-4463-A21B-F755A644A2E0}" type="presParOf" srcId="{29FE40A5-119D-473D-89E8-877F6382A6F7}" destId="{5A9C53D9-A5F1-429F-A122-FEC06E7831CE}" srcOrd="0" destOrd="0" presId="urn:microsoft.com/office/officeart/2005/8/layout/vList3"/>
    <dgm:cxn modelId="{B5CD72B8-986C-4D6F-A4EC-5F8064B7BBBE}" type="presParOf" srcId="{5A9C53D9-A5F1-429F-A122-FEC06E7831CE}" destId="{D44EE1B5-5016-4204-BF07-144A232643D8}" srcOrd="0" destOrd="0" presId="urn:microsoft.com/office/officeart/2005/8/layout/vList3"/>
    <dgm:cxn modelId="{4298936F-3748-409D-BA9B-2AFE723379AE}" type="presParOf" srcId="{5A9C53D9-A5F1-429F-A122-FEC06E7831CE}" destId="{E1CD6620-D06B-476B-90F1-ED485B5DE7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071C4F-3414-453E-8E57-C8183EC5D5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B7B9BB0-E0F7-457F-A800-EDE05190DB2F}">
      <dgm:prSet/>
      <dgm:spPr/>
      <dgm:t>
        <a:bodyPr/>
        <a:lstStyle/>
        <a:p>
          <a:r>
            <a:rPr lang="en-IN"/>
            <a:t>Class A</a:t>
          </a:r>
        </a:p>
      </dgm:t>
    </dgm:pt>
    <dgm:pt modelId="{6C36009D-6932-4CAB-8AE3-FD59857137D7}" type="parTrans" cxnId="{69AB1790-A0EA-455A-BE3B-477FD7D9C8CE}">
      <dgm:prSet/>
      <dgm:spPr/>
      <dgm:t>
        <a:bodyPr/>
        <a:lstStyle/>
        <a:p>
          <a:endParaRPr lang="en-IN"/>
        </a:p>
      </dgm:t>
    </dgm:pt>
    <dgm:pt modelId="{8DAD9242-E841-4394-AA9A-5D303B2619B4}" type="sibTrans" cxnId="{69AB1790-A0EA-455A-BE3B-477FD7D9C8CE}">
      <dgm:prSet/>
      <dgm:spPr/>
      <dgm:t>
        <a:bodyPr/>
        <a:lstStyle/>
        <a:p>
          <a:endParaRPr lang="en-IN"/>
        </a:p>
      </dgm:t>
    </dgm:pt>
    <dgm:pt modelId="{7511B036-AC90-49FA-98FD-5643A83FF1F8}">
      <dgm:prSet/>
      <dgm:spPr/>
      <dgm:t>
        <a:bodyPr/>
        <a:lstStyle/>
        <a:p>
          <a:r>
            <a:rPr lang="en-IN"/>
            <a:t>These high-value items constitute the core revenue drivers for Liquor Land. Focus on maintaining optimal stock levels to meet demand and capitalize on sales opportunities.</a:t>
          </a:r>
        </a:p>
      </dgm:t>
    </dgm:pt>
    <dgm:pt modelId="{6E714F9D-FB9D-42F5-BDC4-53A1DCD40BB9}" type="parTrans" cxnId="{A32E12BD-493C-4875-8A8F-C4D7CEFA2A5B}">
      <dgm:prSet/>
      <dgm:spPr/>
      <dgm:t>
        <a:bodyPr/>
        <a:lstStyle/>
        <a:p>
          <a:endParaRPr lang="en-IN"/>
        </a:p>
      </dgm:t>
    </dgm:pt>
    <dgm:pt modelId="{FB019305-C64B-42C3-8E44-C8EFC212D161}" type="sibTrans" cxnId="{A32E12BD-493C-4875-8A8F-C4D7CEFA2A5B}">
      <dgm:prSet/>
      <dgm:spPr/>
      <dgm:t>
        <a:bodyPr/>
        <a:lstStyle/>
        <a:p>
          <a:endParaRPr lang="en-IN"/>
        </a:p>
      </dgm:t>
    </dgm:pt>
    <dgm:pt modelId="{6D12A478-3389-4B5C-905A-FFE3A481DC72}">
      <dgm:prSet/>
      <dgm:spPr/>
      <dgm:t>
        <a:bodyPr/>
        <a:lstStyle/>
        <a:p>
          <a:r>
            <a:rPr lang="en-IN"/>
            <a:t>Class B</a:t>
          </a:r>
        </a:p>
      </dgm:t>
    </dgm:pt>
    <dgm:pt modelId="{89E79FC6-A669-4C2D-A718-56C3BD63AB98}" type="parTrans" cxnId="{E5714049-A778-4517-8FCF-78BAD2AC4BDF}">
      <dgm:prSet/>
      <dgm:spPr/>
      <dgm:t>
        <a:bodyPr/>
        <a:lstStyle/>
        <a:p>
          <a:endParaRPr lang="en-IN"/>
        </a:p>
      </dgm:t>
    </dgm:pt>
    <dgm:pt modelId="{C354D2D8-6800-44FD-8D86-217FE0F53A33}" type="sibTrans" cxnId="{E5714049-A778-4517-8FCF-78BAD2AC4BDF}">
      <dgm:prSet/>
      <dgm:spPr/>
      <dgm:t>
        <a:bodyPr/>
        <a:lstStyle/>
        <a:p>
          <a:endParaRPr lang="en-IN"/>
        </a:p>
      </dgm:t>
    </dgm:pt>
    <dgm:pt modelId="{AD0058D8-EAB2-4EF2-9C4B-3EBC9BA78551}">
      <dgm:prSet/>
      <dgm:spPr/>
      <dgm:t>
        <a:bodyPr/>
        <a:lstStyle/>
        <a:p>
          <a:r>
            <a:rPr lang="en-IN"/>
            <a:t>While not as critical as Class A items, Class B products still contribute significantly to revenue. Efficient inventory management is essential to balance stock levels and minimize holding costs.</a:t>
          </a:r>
        </a:p>
      </dgm:t>
    </dgm:pt>
    <dgm:pt modelId="{0088A17F-2FDC-4C2B-9504-376B4795F68D}" type="parTrans" cxnId="{355182EB-D735-4756-97B4-7380E473AFC7}">
      <dgm:prSet/>
      <dgm:spPr/>
      <dgm:t>
        <a:bodyPr/>
        <a:lstStyle/>
        <a:p>
          <a:endParaRPr lang="en-IN"/>
        </a:p>
      </dgm:t>
    </dgm:pt>
    <dgm:pt modelId="{77DE28F7-B74C-486A-82A4-449718635E03}" type="sibTrans" cxnId="{355182EB-D735-4756-97B4-7380E473AFC7}">
      <dgm:prSet/>
      <dgm:spPr/>
      <dgm:t>
        <a:bodyPr/>
        <a:lstStyle/>
        <a:p>
          <a:endParaRPr lang="en-IN"/>
        </a:p>
      </dgm:t>
    </dgm:pt>
    <dgm:pt modelId="{691A3B5E-4C59-43E8-A7E8-8D8764081B4F}">
      <dgm:prSet/>
      <dgm:spPr/>
      <dgm:t>
        <a:bodyPr/>
        <a:lstStyle/>
        <a:p>
          <a:r>
            <a:rPr lang="en-IN"/>
            <a:t>Class C</a:t>
          </a:r>
        </a:p>
      </dgm:t>
    </dgm:pt>
    <dgm:pt modelId="{1E6C522B-C2B2-419D-B01A-C1BC8D914731}" type="parTrans" cxnId="{70A90C77-3218-4417-A018-872A557176A4}">
      <dgm:prSet/>
      <dgm:spPr/>
      <dgm:t>
        <a:bodyPr/>
        <a:lstStyle/>
        <a:p>
          <a:endParaRPr lang="en-IN"/>
        </a:p>
      </dgm:t>
    </dgm:pt>
    <dgm:pt modelId="{E5A0B02D-110A-457B-A6E2-517DAEDA4A71}" type="sibTrans" cxnId="{70A90C77-3218-4417-A018-872A557176A4}">
      <dgm:prSet/>
      <dgm:spPr/>
      <dgm:t>
        <a:bodyPr/>
        <a:lstStyle/>
        <a:p>
          <a:endParaRPr lang="en-IN"/>
        </a:p>
      </dgm:t>
    </dgm:pt>
    <dgm:pt modelId="{BEA629C2-D4F8-4F51-9761-7038FA239D4E}">
      <dgm:prSet/>
      <dgm:spPr/>
      <dgm:t>
        <a:bodyPr/>
        <a:lstStyle/>
        <a:p>
          <a:r>
            <a:rPr lang="en-IN"/>
            <a:t>These low-value items, although less profitable individually, collectively contribute to overall customer satisfaction and experience. Careful management ensures availability without excessive inventory investment.</a:t>
          </a:r>
        </a:p>
      </dgm:t>
    </dgm:pt>
    <dgm:pt modelId="{420CF2ED-BBB9-43C3-8308-8228A3BE4C01}" type="parTrans" cxnId="{912F27AA-4EFD-45F5-88BC-F0CAFCEF40EB}">
      <dgm:prSet/>
      <dgm:spPr/>
      <dgm:t>
        <a:bodyPr/>
        <a:lstStyle/>
        <a:p>
          <a:endParaRPr lang="en-IN"/>
        </a:p>
      </dgm:t>
    </dgm:pt>
    <dgm:pt modelId="{689E7852-04D5-41B4-A38F-FF117E6D834E}" type="sibTrans" cxnId="{912F27AA-4EFD-45F5-88BC-F0CAFCEF40EB}">
      <dgm:prSet/>
      <dgm:spPr/>
      <dgm:t>
        <a:bodyPr/>
        <a:lstStyle/>
        <a:p>
          <a:endParaRPr lang="en-IN"/>
        </a:p>
      </dgm:t>
    </dgm:pt>
    <dgm:pt modelId="{06622ADC-F1F4-436D-9F00-1DBA5621390F}" type="pres">
      <dgm:prSet presAssocID="{40071C4F-3414-453E-8E57-C8183EC5D535}" presName="linear" presStyleCnt="0">
        <dgm:presLayoutVars>
          <dgm:animLvl val="lvl"/>
          <dgm:resizeHandles val="exact"/>
        </dgm:presLayoutVars>
      </dgm:prSet>
      <dgm:spPr/>
    </dgm:pt>
    <dgm:pt modelId="{2A7E945C-46A6-4394-8500-450FD0B40F95}" type="pres">
      <dgm:prSet presAssocID="{6B7B9BB0-E0F7-457F-A800-EDE05190DB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7593C0-BCB0-4744-AE2F-A7D0782F3A05}" type="pres">
      <dgm:prSet presAssocID="{6B7B9BB0-E0F7-457F-A800-EDE05190DB2F}" presName="childText" presStyleLbl="revTx" presStyleIdx="0" presStyleCnt="3">
        <dgm:presLayoutVars>
          <dgm:bulletEnabled val="1"/>
        </dgm:presLayoutVars>
      </dgm:prSet>
      <dgm:spPr/>
    </dgm:pt>
    <dgm:pt modelId="{9CA12B52-0584-4D11-A67E-4FEDFE816D9B}" type="pres">
      <dgm:prSet presAssocID="{6D12A478-3389-4B5C-905A-FFE3A481D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1B182C-33D5-4970-9170-583C3DF1188E}" type="pres">
      <dgm:prSet presAssocID="{6D12A478-3389-4B5C-905A-FFE3A481DC72}" presName="childText" presStyleLbl="revTx" presStyleIdx="1" presStyleCnt="3">
        <dgm:presLayoutVars>
          <dgm:bulletEnabled val="1"/>
        </dgm:presLayoutVars>
      </dgm:prSet>
      <dgm:spPr/>
    </dgm:pt>
    <dgm:pt modelId="{0206494B-BDCD-4287-B5B1-A9B643B37367}" type="pres">
      <dgm:prSet presAssocID="{691A3B5E-4C59-43E8-A7E8-8D8764081B4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0EB5C5-77B6-4331-A633-28449F1DCB4C}" type="pres">
      <dgm:prSet presAssocID="{691A3B5E-4C59-43E8-A7E8-8D8764081B4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1F60E1D-D926-4536-BB52-921F52669B51}" type="presOf" srcId="{40071C4F-3414-453E-8E57-C8183EC5D535}" destId="{06622ADC-F1F4-436D-9F00-1DBA5621390F}" srcOrd="0" destOrd="0" presId="urn:microsoft.com/office/officeart/2005/8/layout/vList2"/>
    <dgm:cxn modelId="{35A6893B-4BD4-412A-9903-CDCC20D5D18F}" type="presOf" srcId="{6D12A478-3389-4B5C-905A-FFE3A481DC72}" destId="{9CA12B52-0584-4D11-A67E-4FEDFE816D9B}" srcOrd="0" destOrd="0" presId="urn:microsoft.com/office/officeart/2005/8/layout/vList2"/>
    <dgm:cxn modelId="{E5714049-A778-4517-8FCF-78BAD2AC4BDF}" srcId="{40071C4F-3414-453E-8E57-C8183EC5D535}" destId="{6D12A478-3389-4B5C-905A-FFE3A481DC72}" srcOrd="1" destOrd="0" parTransId="{89E79FC6-A669-4C2D-A718-56C3BD63AB98}" sibTransId="{C354D2D8-6800-44FD-8D86-217FE0F53A33}"/>
    <dgm:cxn modelId="{70A90C77-3218-4417-A018-872A557176A4}" srcId="{40071C4F-3414-453E-8E57-C8183EC5D535}" destId="{691A3B5E-4C59-43E8-A7E8-8D8764081B4F}" srcOrd="2" destOrd="0" parTransId="{1E6C522B-C2B2-419D-B01A-C1BC8D914731}" sibTransId="{E5A0B02D-110A-457B-A6E2-517DAEDA4A71}"/>
    <dgm:cxn modelId="{69AB1790-A0EA-455A-BE3B-477FD7D9C8CE}" srcId="{40071C4F-3414-453E-8E57-C8183EC5D535}" destId="{6B7B9BB0-E0F7-457F-A800-EDE05190DB2F}" srcOrd="0" destOrd="0" parTransId="{6C36009D-6932-4CAB-8AE3-FD59857137D7}" sibTransId="{8DAD9242-E841-4394-AA9A-5D303B2619B4}"/>
    <dgm:cxn modelId="{A8CF7EA8-11C2-4E7B-9EE5-24ABE390F9EB}" type="presOf" srcId="{AD0058D8-EAB2-4EF2-9C4B-3EBC9BA78551}" destId="{9E1B182C-33D5-4970-9170-583C3DF1188E}" srcOrd="0" destOrd="0" presId="urn:microsoft.com/office/officeart/2005/8/layout/vList2"/>
    <dgm:cxn modelId="{912F27AA-4EFD-45F5-88BC-F0CAFCEF40EB}" srcId="{691A3B5E-4C59-43E8-A7E8-8D8764081B4F}" destId="{BEA629C2-D4F8-4F51-9761-7038FA239D4E}" srcOrd="0" destOrd="0" parTransId="{420CF2ED-BBB9-43C3-8308-8228A3BE4C01}" sibTransId="{689E7852-04D5-41B4-A38F-FF117E6D834E}"/>
    <dgm:cxn modelId="{A32E12BD-493C-4875-8A8F-C4D7CEFA2A5B}" srcId="{6B7B9BB0-E0F7-457F-A800-EDE05190DB2F}" destId="{7511B036-AC90-49FA-98FD-5643A83FF1F8}" srcOrd="0" destOrd="0" parTransId="{6E714F9D-FB9D-42F5-BDC4-53A1DCD40BB9}" sibTransId="{FB019305-C64B-42C3-8E44-C8EFC212D161}"/>
    <dgm:cxn modelId="{009B4EC5-2651-48F2-9898-6D2B8B97C14E}" type="presOf" srcId="{BEA629C2-D4F8-4F51-9761-7038FA239D4E}" destId="{570EB5C5-77B6-4331-A633-28449F1DCB4C}" srcOrd="0" destOrd="0" presId="urn:microsoft.com/office/officeart/2005/8/layout/vList2"/>
    <dgm:cxn modelId="{3BD1BBDB-14D9-4FDB-B2F5-60AB53CBF1B8}" type="presOf" srcId="{6B7B9BB0-E0F7-457F-A800-EDE05190DB2F}" destId="{2A7E945C-46A6-4394-8500-450FD0B40F95}" srcOrd="0" destOrd="0" presId="urn:microsoft.com/office/officeart/2005/8/layout/vList2"/>
    <dgm:cxn modelId="{23F114E6-11AF-4F3F-A5B9-388F32395C25}" type="presOf" srcId="{7511B036-AC90-49FA-98FD-5643A83FF1F8}" destId="{5A7593C0-BCB0-4744-AE2F-A7D0782F3A05}" srcOrd="0" destOrd="0" presId="urn:microsoft.com/office/officeart/2005/8/layout/vList2"/>
    <dgm:cxn modelId="{355182EB-D735-4756-97B4-7380E473AFC7}" srcId="{6D12A478-3389-4B5C-905A-FFE3A481DC72}" destId="{AD0058D8-EAB2-4EF2-9C4B-3EBC9BA78551}" srcOrd="0" destOrd="0" parTransId="{0088A17F-2FDC-4C2B-9504-376B4795F68D}" sibTransId="{77DE28F7-B74C-486A-82A4-449718635E03}"/>
    <dgm:cxn modelId="{2B1313F5-0FE5-4D5F-AE9B-8B11D37927E8}" type="presOf" srcId="{691A3B5E-4C59-43E8-A7E8-8D8764081B4F}" destId="{0206494B-BDCD-4287-B5B1-A9B643B37367}" srcOrd="0" destOrd="0" presId="urn:microsoft.com/office/officeart/2005/8/layout/vList2"/>
    <dgm:cxn modelId="{C4BD4A26-46D9-4773-8B6C-FE67E716D45E}" type="presParOf" srcId="{06622ADC-F1F4-436D-9F00-1DBA5621390F}" destId="{2A7E945C-46A6-4394-8500-450FD0B40F95}" srcOrd="0" destOrd="0" presId="urn:microsoft.com/office/officeart/2005/8/layout/vList2"/>
    <dgm:cxn modelId="{22F9871E-250B-43DB-9F1D-80C64713E34D}" type="presParOf" srcId="{06622ADC-F1F4-436D-9F00-1DBA5621390F}" destId="{5A7593C0-BCB0-4744-AE2F-A7D0782F3A05}" srcOrd="1" destOrd="0" presId="urn:microsoft.com/office/officeart/2005/8/layout/vList2"/>
    <dgm:cxn modelId="{499EA377-4E74-4F5E-91A7-AC5BFB5ACA1E}" type="presParOf" srcId="{06622ADC-F1F4-436D-9F00-1DBA5621390F}" destId="{9CA12B52-0584-4D11-A67E-4FEDFE816D9B}" srcOrd="2" destOrd="0" presId="urn:microsoft.com/office/officeart/2005/8/layout/vList2"/>
    <dgm:cxn modelId="{C687D72B-B390-44FC-B83B-3C617758C217}" type="presParOf" srcId="{06622ADC-F1F4-436D-9F00-1DBA5621390F}" destId="{9E1B182C-33D5-4970-9170-583C3DF1188E}" srcOrd="3" destOrd="0" presId="urn:microsoft.com/office/officeart/2005/8/layout/vList2"/>
    <dgm:cxn modelId="{2ADB0535-EC06-4307-AFD8-036539C3CC10}" type="presParOf" srcId="{06622ADC-F1F4-436D-9F00-1DBA5621390F}" destId="{0206494B-BDCD-4287-B5B1-A9B643B37367}" srcOrd="4" destOrd="0" presId="urn:microsoft.com/office/officeart/2005/8/layout/vList2"/>
    <dgm:cxn modelId="{097A32FA-3759-4B15-8A4D-7F4A3635DDFF}" type="presParOf" srcId="{06622ADC-F1F4-436D-9F00-1DBA5621390F}" destId="{570EB5C5-77B6-4331-A633-28449F1DCB4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140789-B485-48A1-97AE-47C9499CC31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A8E3B3-5488-4071-83D3-C7BE482CE7DB}">
      <dgm:prSet/>
      <dgm:spPr/>
      <dgm:t>
        <a:bodyPr/>
        <a:lstStyle/>
        <a:p>
          <a:r>
            <a:rPr lang="en-IN" dirty="0"/>
            <a:t>ABC Analysis for Liquor Land Limited</a:t>
          </a:r>
        </a:p>
      </dgm:t>
    </dgm:pt>
    <dgm:pt modelId="{873D5598-3CF6-443A-A4F3-F8BB1E058C1C}" type="parTrans" cxnId="{27D0BE13-B694-413A-840E-32F41C1EAC47}">
      <dgm:prSet/>
      <dgm:spPr/>
      <dgm:t>
        <a:bodyPr/>
        <a:lstStyle/>
        <a:p>
          <a:endParaRPr lang="en-IN"/>
        </a:p>
      </dgm:t>
    </dgm:pt>
    <dgm:pt modelId="{43BE9A4E-8B4A-4A96-AB7B-A648116A27C3}" type="sibTrans" cxnId="{27D0BE13-B694-413A-840E-32F41C1EAC47}">
      <dgm:prSet/>
      <dgm:spPr/>
      <dgm:t>
        <a:bodyPr/>
        <a:lstStyle/>
        <a:p>
          <a:endParaRPr lang="en-IN"/>
        </a:p>
      </dgm:t>
    </dgm:pt>
    <dgm:pt modelId="{29FE40A5-119D-473D-89E8-877F6382A6F7}" type="pres">
      <dgm:prSet presAssocID="{A6140789-B485-48A1-97AE-47C9499CC313}" presName="linearFlow" presStyleCnt="0">
        <dgm:presLayoutVars>
          <dgm:dir/>
          <dgm:resizeHandles val="exact"/>
        </dgm:presLayoutVars>
      </dgm:prSet>
      <dgm:spPr/>
    </dgm:pt>
    <dgm:pt modelId="{5A9C53D9-A5F1-429F-A122-FEC06E7831CE}" type="pres">
      <dgm:prSet presAssocID="{88A8E3B3-5488-4071-83D3-C7BE482CE7DB}" presName="composite" presStyleCnt="0"/>
      <dgm:spPr/>
    </dgm:pt>
    <dgm:pt modelId="{D44EE1B5-5016-4204-BF07-144A232643D8}" type="pres">
      <dgm:prSet presAssocID="{88A8E3B3-5488-4071-83D3-C7BE482CE7DB}" presName="imgShp" presStyleLbl="fgImgPlace1" presStyleIdx="0" presStyleCnt="1" custLinFactNeighborX="-66849" custLinFactNeighborY="7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E1CD6620-D06B-476B-90F1-ED485B5DE731}" type="pres">
      <dgm:prSet presAssocID="{88A8E3B3-5488-4071-83D3-C7BE482CE7DB}" presName="txShp" presStyleLbl="node1" presStyleIdx="0" presStyleCnt="1" custScaleX="119756">
        <dgm:presLayoutVars>
          <dgm:bulletEnabled val="1"/>
        </dgm:presLayoutVars>
      </dgm:prSet>
      <dgm:spPr/>
    </dgm:pt>
  </dgm:ptLst>
  <dgm:cxnLst>
    <dgm:cxn modelId="{27D0BE13-B694-413A-840E-32F41C1EAC47}" srcId="{A6140789-B485-48A1-97AE-47C9499CC313}" destId="{88A8E3B3-5488-4071-83D3-C7BE482CE7DB}" srcOrd="0" destOrd="0" parTransId="{873D5598-3CF6-443A-A4F3-F8BB1E058C1C}" sibTransId="{43BE9A4E-8B4A-4A96-AB7B-A648116A27C3}"/>
    <dgm:cxn modelId="{0650B930-5194-4199-B731-38B6F55E658D}" type="presOf" srcId="{88A8E3B3-5488-4071-83D3-C7BE482CE7DB}" destId="{E1CD6620-D06B-476B-90F1-ED485B5DE731}" srcOrd="0" destOrd="0" presId="urn:microsoft.com/office/officeart/2005/8/layout/vList3"/>
    <dgm:cxn modelId="{B77D5D76-411E-480B-8F84-C9B9E824E0D4}" type="presOf" srcId="{A6140789-B485-48A1-97AE-47C9499CC313}" destId="{29FE40A5-119D-473D-89E8-877F6382A6F7}" srcOrd="0" destOrd="0" presId="urn:microsoft.com/office/officeart/2005/8/layout/vList3"/>
    <dgm:cxn modelId="{3D5113F4-F49B-4463-A21B-F755A644A2E0}" type="presParOf" srcId="{29FE40A5-119D-473D-89E8-877F6382A6F7}" destId="{5A9C53D9-A5F1-429F-A122-FEC06E7831CE}" srcOrd="0" destOrd="0" presId="urn:microsoft.com/office/officeart/2005/8/layout/vList3"/>
    <dgm:cxn modelId="{B5CD72B8-986C-4D6F-A4EC-5F8064B7BBBE}" type="presParOf" srcId="{5A9C53D9-A5F1-429F-A122-FEC06E7831CE}" destId="{D44EE1B5-5016-4204-BF07-144A232643D8}" srcOrd="0" destOrd="0" presId="urn:microsoft.com/office/officeart/2005/8/layout/vList3"/>
    <dgm:cxn modelId="{4298936F-3748-409D-BA9B-2AFE723379AE}" type="presParOf" srcId="{5A9C53D9-A5F1-429F-A122-FEC06E7831CE}" destId="{E1CD6620-D06B-476B-90F1-ED485B5DE7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93BBCD3-D960-4413-B64C-5964A379C91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9E922FD-8FCA-45CB-A06D-95BCE63826B0}">
      <dgm:prSet custT="1"/>
      <dgm:spPr/>
      <dgm:t>
        <a:bodyPr/>
        <a:lstStyle/>
        <a:p>
          <a:pPr algn="l"/>
          <a:r>
            <a:rPr lang="en-IN" sz="5400" dirty="0"/>
            <a:t>ABC Analysis Results for Liquor Land Limited:</a:t>
          </a:r>
        </a:p>
      </dgm:t>
    </dgm:pt>
    <dgm:pt modelId="{3ACF60C1-22BD-42D7-A521-A19BAE0BE90F}" type="parTrans" cxnId="{C7AAF158-C4B1-4F9A-BD3C-A49395138D3B}">
      <dgm:prSet/>
      <dgm:spPr/>
      <dgm:t>
        <a:bodyPr/>
        <a:lstStyle/>
        <a:p>
          <a:endParaRPr lang="en-IN"/>
        </a:p>
      </dgm:t>
    </dgm:pt>
    <dgm:pt modelId="{4818AFC0-407E-4C1C-A3F0-56361BFEC059}" type="sibTrans" cxnId="{C7AAF158-C4B1-4F9A-BD3C-A49395138D3B}">
      <dgm:prSet/>
      <dgm:spPr/>
      <dgm:t>
        <a:bodyPr/>
        <a:lstStyle/>
        <a:p>
          <a:endParaRPr lang="en-IN"/>
        </a:p>
      </dgm:t>
    </dgm:pt>
    <dgm:pt modelId="{B7844EF4-A4EF-4CE9-9674-30C7D1CF05B0}">
      <dgm:prSet/>
      <dgm:spPr/>
      <dgm:t>
        <a:bodyPr/>
        <a:lstStyle/>
        <a:p>
          <a:r>
            <a:rPr lang="en-IN"/>
            <a:t>Class A: </a:t>
          </a:r>
        </a:p>
      </dgm:t>
    </dgm:pt>
    <dgm:pt modelId="{9E58FDAA-3FE1-4B07-88BC-327C588E8792}" type="parTrans" cxnId="{24476265-57AA-421D-89AB-0D4E9A6EF105}">
      <dgm:prSet/>
      <dgm:spPr/>
      <dgm:t>
        <a:bodyPr/>
        <a:lstStyle/>
        <a:p>
          <a:endParaRPr lang="en-IN"/>
        </a:p>
      </dgm:t>
    </dgm:pt>
    <dgm:pt modelId="{B34C70AC-98A9-4233-810E-BE0C9843619B}" type="sibTrans" cxnId="{24476265-57AA-421D-89AB-0D4E9A6EF105}">
      <dgm:prSet/>
      <dgm:spPr/>
      <dgm:t>
        <a:bodyPr/>
        <a:lstStyle/>
        <a:p>
          <a:endParaRPr lang="en-IN"/>
        </a:p>
      </dgm:t>
    </dgm:pt>
    <dgm:pt modelId="{01764847-13FD-45E7-AA6E-37512853AAC2}">
      <dgm:prSet/>
      <dgm:spPr/>
      <dgm:t>
        <a:bodyPr/>
        <a:lstStyle/>
        <a:p>
          <a:r>
            <a:rPr lang="en-IN"/>
            <a:t>Premium Spirits (E.g., Whiskey(</a:t>
          </a:r>
          <a:r>
            <a:rPr lang="en-US"/>
            <a:t>Jack Daniel’s), Vodka, Gin)</a:t>
          </a:r>
          <a:endParaRPr lang="en-IN"/>
        </a:p>
      </dgm:t>
    </dgm:pt>
    <dgm:pt modelId="{07025125-9D9B-4D0A-A884-0D0B509D6581}" type="parTrans" cxnId="{08078CE6-CE57-459B-BB27-56D647A3EB83}">
      <dgm:prSet/>
      <dgm:spPr/>
      <dgm:t>
        <a:bodyPr/>
        <a:lstStyle/>
        <a:p>
          <a:endParaRPr lang="en-IN"/>
        </a:p>
      </dgm:t>
    </dgm:pt>
    <dgm:pt modelId="{7054B102-4E6E-45DF-BE51-EE5E59AA4259}" type="sibTrans" cxnId="{08078CE6-CE57-459B-BB27-56D647A3EB83}">
      <dgm:prSet/>
      <dgm:spPr/>
      <dgm:t>
        <a:bodyPr/>
        <a:lstStyle/>
        <a:p>
          <a:endParaRPr lang="en-IN"/>
        </a:p>
      </dgm:t>
    </dgm:pt>
    <dgm:pt modelId="{3388F689-99D1-45D0-9349-40D97E79466C}">
      <dgm:prSet/>
      <dgm:spPr/>
      <dgm:t>
        <a:bodyPr/>
        <a:lstStyle/>
        <a:p>
          <a:r>
            <a:rPr lang="en-US"/>
            <a:t>High-Quality Wines</a:t>
          </a:r>
          <a:endParaRPr lang="en-IN"/>
        </a:p>
      </dgm:t>
    </dgm:pt>
    <dgm:pt modelId="{102D5CA2-EF36-44F2-9ED4-3479AD687204}" type="parTrans" cxnId="{988C5DC2-CF9E-4B51-9248-48264E2A7BEE}">
      <dgm:prSet/>
      <dgm:spPr/>
      <dgm:t>
        <a:bodyPr/>
        <a:lstStyle/>
        <a:p>
          <a:endParaRPr lang="en-IN"/>
        </a:p>
      </dgm:t>
    </dgm:pt>
    <dgm:pt modelId="{BB9BF00C-1AD6-413B-B51E-DCD541DBAEF8}" type="sibTrans" cxnId="{988C5DC2-CF9E-4B51-9248-48264E2A7BEE}">
      <dgm:prSet/>
      <dgm:spPr/>
      <dgm:t>
        <a:bodyPr/>
        <a:lstStyle/>
        <a:p>
          <a:endParaRPr lang="en-IN"/>
        </a:p>
      </dgm:t>
    </dgm:pt>
    <dgm:pt modelId="{975D515C-6832-4C59-B643-54405F576B6A}">
      <dgm:prSet/>
      <dgm:spPr/>
      <dgm:t>
        <a:bodyPr/>
        <a:lstStyle/>
        <a:p>
          <a:r>
            <a:rPr lang="en-US"/>
            <a:t>Craft Beers</a:t>
          </a:r>
          <a:endParaRPr lang="en-IN"/>
        </a:p>
      </dgm:t>
    </dgm:pt>
    <dgm:pt modelId="{F2E952BA-6B8E-4636-B972-355602A68D39}" type="parTrans" cxnId="{96879795-0A76-4872-AFE3-BFFA4B136735}">
      <dgm:prSet/>
      <dgm:spPr/>
      <dgm:t>
        <a:bodyPr/>
        <a:lstStyle/>
        <a:p>
          <a:endParaRPr lang="en-IN"/>
        </a:p>
      </dgm:t>
    </dgm:pt>
    <dgm:pt modelId="{F6196EBE-00F9-4C6C-8482-0AA22286DAD4}" type="sibTrans" cxnId="{96879795-0A76-4872-AFE3-BFFA4B136735}">
      <dgm:prSet/>
      <dgm:spPr/>
      <dgm:t>
        <a:bodyPr/>
        <a:lstStyle/>
        <a:p>
          <a:endParaRPr lang="en-IN"/>
        </a:p>
      </dgm:t>
    </dgm:pt>
    <dgm:pt modelId="{BB8EC7ED-AD66-4DC7-BCC1-E84BF4404803}">
      <dgm:prSet/>
      <dgm:spPr/>
      <dgm:t>
        <a:bodyPr/>
        <a:lstStyle/>
        <a:p>
          <a:r>
            <a:rPr lang="en-IN"/>
            <a:t>Class B: </a:t>
          </a:r>
        </a:p>
      </dgm:t>
    </dgm:pt>
    <dgm:pt modelId="{3E22564B-9234-4BCB-80BF-6B784DB73FE1}" type="parTrans" cxnId="{F2E46830-1C15-4031-A6DC-463F093ECF46}">
      <dgm:prSet/>
      <dgm:spPr/>
      <dgm:t>
        <a:bodyPr/>
        <a:lstStyle/>
        <a:p>
          <a:endParaRPr lang="en-IN"/>
        </a:p>
      </dgm:t>
    </dgm:pt>
    <dgm:pt modelId="{39B8AE3D-BE99-4597-A7B7-3D4EA83A35A6}" type="sibTrans" cxnId="{F2E46830-1C15-4031-A6DC-463F093ECF46}">
      <dgm:prSet/>
      <dgm:spPr/>
      <dgm:t>
        <a:bodyPr/>
        <a:lstStyle/>
        <a:p>
          <a:endParaRPr lang="en-IN"/>
        </a:p>
      </dgm:t>
    </dgm:pt>
    <dgm:pt modelId="{797396B0-F1AD-4312-A004-F76DC5B3A7F6}">
      <dgm:prSet/>
      <dgm:spPr/>
      <dgm:t>
        <a:bodyPr/>
        <a:lstStyle/>
        <a:p>
          <a:r>
            <a:rPr lang="en-IN"/>
            <a:t>Standard Spirits</a:t>
          </a:r>
        </a:p>
      </dgm:t>
    </dgm:pt>
    <dgm:pt modelId="{C6D337FE-EC85-45AF-AA4E-1677BBE7FB04}" type="parTrans" cxnId="{610E3D54-67BF-4A1A-9352-F95FC7262385}">
      <dgm:prSet/>
      <dgm:spPr/>
      <dgm:t>
        <a:bodyPr/>
        <a:lstStyle/>
        <a:p>
          <a:endParaRPr lang="en-IN"/>
        </a:p>
      </dgm:t>
    </dgm:pt>
    <dgm:pt modelId="{54D5EF39-2D59-4A28-A2C1-7EF9034752FD}" type="sibTrans" cxnId="{610E3D54-67BF-4A1A-9352-F95FC7262385}">
      <dgm:prSet/>
      <dgm:spPr/>
      <dgm:t>
        <a:bodyPr/>
        <a:lstStyle/>
        <a:p>
          <a:endParaRPr lang="en-IN"/>
        </a:p>
      </dgm:t>
    </dgm:pt>
    <dgm:pt modelId="{CBDA4318-C7C9-40D6-A29D-287933A89908}">
      <dgm:prSet/>
      <dgm:spPr/>
      <dgm:t>
        <a:bodyPr/>
        <a:lstStyle/>
        <a:p>
          <a:r>
            <a:rPr lang="en-IN"/>
            <a:t>Popular Domestic Wines</a:t>
          </a:r>
        </a:p>
      </dgm:t>
    </dgm:pt>
    <dgm:pt modelId="{B34D473C-C250-4624-A14E-573E75D5536E}" type="parTrans" cxnId="{DDC98A5F-47A7-481E-BFF4-0519C6AC947C}">
      <dgm:prSet/>
      <dgm:spPr/>
      <dgm:t>
        <a:bodyPr/>
        <a:lstStyle/>
        <a:p>
          <a:endParaRPr lang="en-IN"/>
        </a:p>
      </dgm:t>
    </dgm:pt>
    <dgm:pt modelId="{D9EC6AEA-D05B-4107-98A4-FCBF016B7736}" type="sibTrans" cxnId="{DDC98A5F-47A7-481E-BFF4-0519C6AC947C}">
      <dgm:prSet/>
      <dgm:spPr/>
      <dgm:t>
        <a:bodyPr/>
        <a:lstStyle/>
        <a:p>
          <a:endParaRPr lang="en-IN"/>
        </a:p>
      </dgm:t>
    </dgm:pt>
    <dgm:pt modelId="{8F71A05B-E2B3-420E-893D-FDB915DFFF4A}">
      <dgm:prSet/>
      <dgm:spPr/>
      <dgm:t>
        <a:bodyPr/>
        <a:lstStyle/>
        <a:p>
          <a:r>
            <a:rPr lang="en-IN"/>
            <a:t>Mainstream Imported Beers</a:t>
          </a:r>
        </a:p>
      </dgm:t>
    </dgm:pt>
    <dgm:pt modelId="{049FEF72-2FBE-4C86-B971-BEEEFFC13ECD}" type="parTrans" cxnId="{AA14EF1B-08FF-40AF-9CE8-00A50CC10AF9}">
      <dgm:prSet/>
      <dgm:spPr/>
      <dgm:t>
        <a:bodyPr/>
        <a:lstStyle/>
        <a:p>
          <a:endParaRPr lang="en-IN"/>
        </a:p>
      </dgm:t>
    </dgm:pt>
    <dgm:pt modelId="{D5BFE1C1-5A40-479F-A081-6799FEC53023}" type="sibTrans" cxnId="{AA14EF1B-08FF-40AF-9CE8-00A50CC10AF9}">
      <dgm:prSet/>
      <dgm:spPr/>
      <dgm:t>
        <a:bodyPr/>
        <a:lstStyle/>
        <a:p>
          <a:endParaRPr lang="en-IN"/>
        </a:p>
      </dgm:t>
    </dgm:pt>
    <dgm:pt modelId="{E1A22656-B67E-47EC-8231-7AFF44052EBD}">
      <dgm:prSet/>
      <dgm:spPr/>
      <dgm:t>
        <a:bodyPr/>
        <a:lstStyle/>
        <a:p>
          <a:r>
            <a:rPr lang="en-IN"/>
            <a:t>Class C:</a:t>
          </a:r>
        </a:p>
      </dgm:t>
    </dgm:pt>
    <dgm:pt modelId="{42E55C35-AC90-4D8A-82A3-6AFB423BBDF8}" type="parTrans" cxnId="{B312406C-107F-4E28-B9AE-61D6F901C770}">
      <dgm:prSet/>
      <dgm:spPr/>
      <dgm:t>
        <a:bodyPr/>
        <a:lstStyle/>
        <a:p>
          <a:endParaRPr lang="en-IN"/>
        </a:p>
      </dgm:t>
    </dgm:pt>
    <dgm:pt modelId="{714FCFDC-E5F9-4DE5-8E98-EA0AD00030DC}" type="sibTrans" cxnId="{B312406C-107F-4E28-B9AE-61D6F901C770}">
      <dgm:prSet/>
      <dgm:spPr/>
      <dgm:t>
        <a:bodyPr/>
        <a:lstStyle/>
        <a:p>
          <a:endParaRPr lang="en-IN"/>
        </a:p>
      </dgm:t>
    </dgm:pt>
    <dgm:pt modelId="{528D9666-B806-4497-8367-13DDE8B5B4C1}">
      <dgm:prSet/>
      <dgm:spPr/>
      <dgm:t>
        <a:bodyPr/>
        <a:lstStyle/>
        <a:p>
          <a:r>
            <a:rPr lang="en-IN"/>
            <a:t>Mixers and Garnishes</a:t>
          </a:r>
        </a:p>
      </dgm:t>
    </dgm:pt>
    <dgm:pt modelId="{CD5082E7-8EBF-4F64-9602-E640448A7EF4}" type="parTrans" cxnId="{FBE7FFB7-5F84-42AA-B115-BECD2CC9A273}">
      <dgm:prSet/>
      <dgm:spPr/>
      <dgm:t>
        <a:bodyPr/>
        <a:lstStyle/>
        <a:p>
          <a:endParaRPr lang="en-IN"/>
        </a:p>
      </dgm:t>
    </dgm:pt>
    <dgm:pt modelId="{FCE46E50-585F-494C-997D-051F9D2200B1}" type="sibTrans" cxnId="{FBE7FFB7-5F84-42AA-B115-BECD2CC9A273}">
      <dgm:prSet/>
      <dgm:spPr/>
      <dgm:t>
        <a:bodyPr/>
        <a:lstStyle/>
        <a:p>
          <a:endParaRPr lang="en-IN"/>
        </a:p>
      </dgm:t>
    </dgm:pt>
    <dgm:pt modelId="{60AE0484-8669-4A75-B4D0-178F4792B664}">
      <dgm:prSet/>
      <dgm:spPr/>
      <dgm:t>
        <a:bodyPr/>
        <a:lstStyle/>
        <a:p>
          <a:r>
            <a:rPr lang="en-IN"/>
            <a:t>Non-alcoholic Beverages</a:t>
          </a:r>
        </a:p>
      </dgm:t>
    </dgm:pt>
    <dgm:pt modelId="{8B5D29ED-DE72-4BAC-9B48-941E721D5EFB}" type="parTrans" cxnId="{C44DA757-16DF-4DEC-9A1C-7E84D138E538}">
      <dgm:prSet/>
      <dgm:spPr/>
      <dgm:t>
        <a:bodyPr/>
        <a:lstStyle/>
        <a:p>
          <a:endParaRPr lang="en-IN"/>
        </a:p>
      </dgm:t>
    </dgm:pt>
    <dgm:pt modelId="{34AF922C-2A76-4705-84CC-8DC08F105C34}" type="sibTrans" cxnId="{C44DA757-16DF-4DEC-9A1C-7E84D138E538}">
      <dgm:prSet/>
      <dgm:spPr/>
      <dgm:t>
        <a:bodyPr/>
        <a:lstStyle/>
        <a:p>
          <a:endParaRPr lang="en-IN"/>
        </a:p>
      </dgm:t>
    </dgm:pt>
    <dgm:pt modelId="{28AFEB33-9CCA-4617-BA33-59D692CF68FF}">
      <dgm:prSet/>
      <dgm:spPr/>
      <dgm:t>
        <a:bodyPr/>
        <a:lstStyle/>
        <a:p>
          <a:r>
            <a:rPr lang="en-IN"/>
            <a:t>Low-cost, High-volume Beers</a:t>
          </a:r>
        </a:p>
      </dgm:t>
    </dgm:pt>
    <dgm:pt modelId="{4CEC31C8-32B0-4955-A36F-10FD42733CD8}" type="parTrans" cxnId="{A80514C4-25D3-45BA-9D00-07413E324B5C}">
      <dgm:prSet/>
      <dgm:spPr/>
      <dgm:t>
        <a:bodyPr/>
        <a:lstStyle/>
        <a:p>
          <a:endParaRPr lang="en-IN"/>
        </a:p>
      </dgm:t>
    </dgm:pt>
    <dgm:pt modelId="{1D5F8C76-316B-4930-BBCB-B6D28F8657B9}" type="sibTrans" cxnId="{A80514C4-25D3-45BA-9D00-07413E324B5C}">
      <dgm:prSet/>
      <dgm:spPr/>
      <dgm:t>
        <a:bodyPr/>
        <a:lstStyle/>
        <a:p>
          <a:endParaRPr lang="en-IN"/>
        </a:p>
      </dgm:t>
    </dgm:pt>
    <dgm:pt modelId="{86259730-EAE3-4211-B52B-272FCF69FEB7}" type="pres">
      <dgm:prSet presAssocID="{693BBCD3-D960-4413-B64C-5964A379C91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53DCCFE-EC73-44E4-ADBB-0D4E3172CF10}" type="pres">
      <dgm:prSet presAssocID="{49E922FD-8FCA-45CB-A06D-95BCE63826B0}" presName="circle1" presStyleLbl="node1" presStyleIdx="0" presStyleCnt="1"/>
      <dgm:spPr/>
    </dgm:pt>
    <dgm:pt modelId="{9A44FC78-5F7F-4872-867B-4DE65BC52EE2}" type="pres">
      <dgm:prSet presAssocID="{49E922FD-8FCA-45CB-A06D-95BCE63826B0}" presName="space" presStyleCnt="0"/>
      <dgm:spPr/>
    </dgm:pt>
    <dgm:pt modelId="{6967DB58-1E81-4E17-A922-6562C790CBFF}" type="pres">
      <dgm:prSet presAssocID="{49E922FD-8FCA-45CB-A06D-95BCE63826B0}" presName="rect1" presStyleLbl="alignAcc1" presStyleIdx="0" presStyleCnt="1"/>
      <dgm:spPr/>
    </dgm:pt>
    <dgm:pt modelId="{288C0503-08C3-4E6C-B958-2773BB1497C6}" type="pres">
      <dgm:prSet presAssocID="{49E922FD-8FCA-45CB-A06D-95BCE63826B0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5103EC68-A322-4D7E-AB36-F8CA5F32100A}" type="pres">
      <dgm:prSet presAssocID="{49E922FD-8FCA-45CB-A06D-95BCE63826B0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82ED1906-5FC9-4D29-9C48-37D8E16D0E90}" type="presOf" srcId="{28AFEB33-9CCA-4617-BA33-59D692CF68FF}" destId="{5103EC68-A322-4D7E-AB36-F8CA5F32100A}" srcOrd="0" destOrd="11" presId="urn:microsoft.com/office/officeart/2005/8/layout/target3"/>
    <dgm:cxn modelId="{F5690708-0E4E-4D53-84E8-7A6A95CC68D8}" type="presOf" srcId="{8F71A05B-E2B3-420E-893D-FDB915DFFF4A}" destId="{5103EC68-A322-4D7E-AB36-F8CA5F32100A}" srcOrd="0" destOrd="7" presId="urn:microsoft.com/office/officeart/2005/8/layout/target3"/>
    <dgm:cxn modelId="{AA14EF1B-08FF-40AF-9CE8-00A50CC10AF9}" srcId="{BB8EC7ED-AD66-4DC7-BCC1-E84BF4404803}" destId="{8F71A05B-E2B3-420E-893D-FDB915DFFF4A}" srcOrd="2" destOrd="0" parTransId="{049FEF72-2FBE-4C86-B971-BEEEFFC13ECD}" sibTransId="{D5BFE1C1-5A40-479F-A081-6799FEC53023}"/>
    <dgm:cxn modelId="{310E171E-CF08-48D7-A545-74EE1A2B61DD}" type="presOf" srcId="{B7844EF4-A4EF-4CE9-9674-30C7D1CF05B0}" destId="{5103EC68-A322-4D7E-AB36-F8CA5F32100A}" srcOrd="0" destOrd="0" presId="urn:microsoft.com/office/officeart/2005/8/layout/target3"/>
    <dgm:cxn modelId="{F2E46830-1C15-4031-A6DC-463F093ECF46}" srcId="{49E922FD-8FCA-45CB-A06D-95BCE63826B0}" destId="{BB8EC7ED-AD66-4DC7-BCC1-E84BF4404803}" srcOrd="1" destOrd="0" parTransId="{3E22564B-9234-4BCB-80BF-6B784DB73FE1}" sibTransId="{39B8AE3D-BE99-4597-A7B7-3D4EA83A35A6}"/>
    <dgm:cxn modelId="{DDC98A5F-47A7-481E-BFF4-0519C6AC947C}" srcId="{BB8EC7ED-AD66-4DC7-BCC1-E84BF4404803}" destId="{CBDA4318-C7C9-40D6-A29D-287933A89908}" srcOrd="1" destOrd="0" parTransId="{B34D473C-C250-4624-A14E-573E75D5536E}" sibTransId="{D9EC6AEA-D05B-4107-98A4-FCBF016B7736}"/>
    <dgm:cxn modelId="{24476265-57AA-421D-89AB-0D4E9A6EF105}" srcId="{49E922FD-8FCA-45CB-A06D-95BCE63826B0}" destId="{B7844EF4-A4EF-4CE9-9674-30C7D1CF05B0}" srcOrd="0" destOrd="0" parTransId="{9E58FDAA-3FE1-4B07-88BC-327C588E8792}" sibTransId="{B34C70AC-98A9-4233-810E-BE0C9843619B}"/>
    <dgm:cxn modelId="{B312406C-107F-4E28-B9AE-61D6F901C770}" srcId="{49E922FD-8FCA-45CB-A06D-95BCE63826B0}" destId="{E1A22656-B67E-47EC-8231-7AFF44052EBD}" srcOrd="2" destOrd="0" parTransId="{42E55C35-AC90-4D8A-82A3-6AFB423BBDF8}" sibTransId="{714FCFDC-E5F9-4DE5-8E98-EA0AD00030DC}"/>
    <dgm:cxn modelId="{E276E26D-496B-4D8D-9A4C-6494820DA3CE}" type="presOf" srcId="{528D9666-B806-4497-8367-13DDE8B5B4C1}" destId="{5103EC68-A322-4D7E-AB36-F8CA5F32100A}" srcOrd="0" destOrd="9" presId="urn:microsoft.com/office/officeart/2005/8/layout/target3"/>
    <dgm:cxn modelId="{C45D8753-DC75-4E45-B549-9CFFFDBD91E3}" type="presOf" srcId="{693BBCD3-D960-4413-B64C-5964A379C91C}" destId="{86259730-EAE3-4211-B52B-272FCF69FEB7}" srcOrd="0" destOrd="0" presId="urn:microsoft.com/office/officeart/2005/8/layout/target3"/>
    <dgm:cxn modelId="{610E3D54-67BF-4A1A-9352-F95FC7262385}" srcId="{BB8EC7ED-AD66-4DC7-BCC1-E84BF4404803}" destId="{797396B0-F1AD-4312-A004-F76DC5B3A7F6}" srcOrd="0" destOrd="0" parTransId="{C6D337FE-EC85-45AF-AA4E-1677BBE7FB04}" sibTransId="{54D5EF39-2D59-4A28-A2C1-7EF9034752FD}"/>
    <dgm:cxn modelId="{7F884377-3C63-49DA-80B2-4F49D808C31F}" type="presOf" srcId="{49E922FD-8FCA-45CB-A06D-95BCE63826B0}" destId="{288C0503-08C3-4E6C-B958-2773BB1497C6}" srcOrd="1" destOrd="0" presId="urn:microsoft.com/office/officeart/2005/8/layout/target3"/>
    <dgm:cxn modelId="{C44DA757-16DF-4DEC-9A1C-7E84D138E538}" srcId="{E1A22656-B67E-47EC-8231-7AFF44052EBD}" destId="{60AE0484-8669-4A75-B4D0-178F4792B664}" srcOrd="1" destOrd="0" parTransId="{8B5D29ED-DE72-4BAC-9B48-941E721D5EFB}" sibTransId="{34AF922C-2A76-4705-84CC-8DC08F105C34}"/>
    <dgm:cxn modelId="{C7AAF158-C4B1-4F9A-BD3C-A49395138D3B}" srcId="{693BBCD3-D960-4413-B64C-5964A379C91C}" destId="{49E922FD-8FCA-45CB-A06D-95BCE63826B0}" srcOrd="0" destOrd="0" parTransId="{3ACF60C1-22BD-42D7-A521-A19BAE0BE90F}" sibTransId="{4818AFC0-407E-4C1C-A3F0-56361BFEC059}"/>
    <dgm:cxn modelId="{93CF337C-F99D-4256-BCAC-0A6E3BBAB6C8}" type="presOf" srcId="{3388F689-99D1-45D0-9349-40D97E79466C}" destId="{5103EC68-A322-4D7E-AB36-F8CA5F32100A}" srcOrd="0" destOrd="2" presId="urn:microsoft.com/office/officeart/2005/8/layout/target3"/>
    <dgm:cxn modelId="{C437E78F-343E-4067-8072-DA9DDFF6D5BB}" type="presOf" srcId="{E1A22656-B67E-47EC-8231-7AFF44052EBD}" destId="{5103EC68-A322-4D7E-AB36-F8CA5F32100A}" srcOrd="0" destOrd="8" presId="urn:microsoft.com/office/officeart/2005/8/layout/target3"/>
    <dgm:cxn modelId="{96879795-0A76-4872-AFE3-BFFA4B136735}" srcId="{B7844EF4-A4EF-4CE9-9674-30C7D1CF05B0}" destId="{975D515C-6832-4C59-B643-54405F576B6A}" srcOrd="2" destOrd="0" parTransId="{F2E952BA-6B8E-4636-B972-355602A68D39}" sibTransId="{F6196EBE-00F9-4C6C-8482-0AA22286DAD4}"/>
    <dgm:cxn modelId="{2DA58CA1-1D51-4D29-9206-B9A7C6D5F65C}" type="presOf" srcId="{60AE0484-8669-4A75-B4D0-178F4792B664}" destId="{5103EC68-A322-4D7E-AB36-F8CA5F32100A}" srcOrd="0" destOrd="10" presId="urn:microsoft.com/office/officeart/2005/8/layout/target3"/>
    <dgm:cxn modelId="{FBE7FFB7-5F84-42AA-B115-BECD2CC9A273}" srcId="{E1A22656-B67E-47EC-8231-7AFF44052EBD}" destId="{528D9666-B806-4497-8367-13DDE8B5B4C1}" srcOrd="0" destOrd="0" parTransId="{CD5082E7-8EBF-4F64-9602-E640448A7EF4}" sibTransId="{FCE46E50-585F-494C-997D-051F9D2200B1}"/>
    <dgm:cxn modelId="{577064BF-AB82-4618-9423-18541F1B067E}" type="presOf" srcId="{975D515C-6832-4C59-B643-54405F576B6A}" destId="{5103EC68-A322-4D7E-AB36-F8CA5F32100A}" srcOrd="0" destOrd="3" presId="urn:microsoft.com/office/officeart/2005/8/layout/target3"/>
    <dgm:cxn modelId="{988C5DC2-CF9E-4B51-9248-48264E2A7BEE}" srcId="{B7844EF4-A4EF-4CE9-9674-30C7D1CF05B0}" destId="{3388F689-99D1-45D0-9349-40D97E79466C}" srcOrd="1" destOrd="0" parTransId="{102D5CA2-EF36-44F2-9ED4-3479AD687204}" sibTransId="{BB9BF00C-1AD6-413B-B51E-DCD541DBAEF8}"/>
    <dgm:cxn modelId="{A80514C4-25D3-45BA-9D00-07413E324B5C}" srcId="{E1A22656-B67E-47EC-8231-7AFF44052EBD}" destId="{28AFEB33-9CCA-4617-BA33-59D692CF68FF}" srcOrd="2" destOrd="0" parTransId="{4CEC31C8-32B0-4955-A36F-10FD42733CD8}" sibTransId="{1D5F8C76-316B-4930-BBCB-B6D28F8657B9}"/>
    <dgm:cxn modelId="{764A61D7-CB29-445B-8030-56DCB38A7A69}" type="presOf" srcId="{01764847-13FD-45E7-AA6E-37512853AAC2}" destId="{5103EC68-A322-4D7E-AB36-F8CA5F32100A}" srcOrd="0" destOrd="1" presId="urn:microsoft.com/office/officeart/2005/8/layout/target3"/>
    <dgm:cxn modelId="{71EB5BD8-3F34-4B09-A84E-1342CCB34397}" type="presOf" srcId="{49E922FD-8FCA-45CB-A06D-95BCE63826B0}" destId="{6967DB58-1E81-4E17-A922-6562C790CBFF}" srcOrd="0" destOrd="0" presId="urn:microsoft.com/office/officeart/2005/8/layout/target3"/>
    <dgm:cxn modelId="{09FD16DE-6937-4356-B745-4019931BC115}" type="presOf" srcId="{CBDA4318-C7C9-40D6-A29D-287933A89908}" destId="{5103EC68-A322-4D7E-AB36-F8CA5F32100A}" srcOrd="0" destOrd="6" presId="urn:microsoft.com/office/officeart/2005/8/layout/target3"/>
    <dgm:cxn modelId="{08078CE6-CE57-459B-BB27-56D647A3EB83}" srcId="{B7844EF4-A4EF-4CE9-9674-30C7D1CF05B0}" destId="{01764847-13FD-45E7-AA6E-37512853AAC2}" srcOrd="0" destOrd="0" parTransId="{07025125-9D9B-4D0A-A884-0D0B509D6581}" sibTransId="{7054B102-4E6E-45DF-BE51-EE5E59AA4259}"/>
    <dgm:cxn modelId="{87B997EC-C8E7-4579-AB7F-D2AC2AC80CE4}" type="presOf" srcId="{797396B0-F1AD-4312-A004-F76DC5B3A7F6}" destId="{5103EC68-A322-4D7E-AB36-F8CA5F32100A}" srcOrd="0" destOrd="5" presId="urn:microsoft.com/office/officeart/2005/8/layout/target3"/>
    <dgm:cxn modelId="{6F972CF7-22FB-4DE9-A7EA-106DEA4EB6CD}" type="presOf" srcId="{BB8EC7ED-AD66-4DC7-BCC1-E84BF4404803}" destId="{5103EC68-A322-4D7E-AB36-F8CA5F32100A}" srcOrd="0" destOrd="4" presId="urn:microsoft.com/office/officeart/2005/8/layout/target3"/>
    <dgm:cxn modelId="{EABFE3EF-3B39-41D8-AFD3-3ACAA0C3ADC8}" type="presParOf" srcId="{86259730-EAE3-4211-B52B-272FCF69FEB7}" destId="{453DCCFE-EC73-44E4-ADBB-0D4E3172CF10}" srcOrd="0" destOrd="0" presId="urn:microsoft.com/office/officeart/2005/8/layout/target3"/>
    <dgm:cxn modelId="{E2C2686C-F0EA-4394-B25A-C414C4581A22}" type="presParOf" srcId="{86259730-EAE3-4211-B52B-272FCF69FEB7}" destId="{9A44FC78-5F7F-4872-867B-4DE65BC52EE2}" srcOrd="1" destOrd="0" presId="urn:microsoft.com/office/officeart/2005/8/layout/target3"/>
    <dgm:cxn modelId="{5ACCC738-A95C-48CB-835F-2912122A76DB}" type="presParOf" srcId="{86259730-EAE3-4211-B52B-272FCF69FEB7}" destId="{6967DB58-1E81-4E17-A922-6562C790CBFF}" srcOrd="2" destOrd="0" presId="urn:microsoft.com/office/officeart/2005/8/layout/target3"/>
    <dgm:cxn modelId="{81F46D3A-E566-46AE-969C-91E46EBFDC73}" type="presParOf" srcId="{86259730-EAE3-4211-B52B-272FCF69FEB7}" destId="{288C0503-08C3-4E6C-B958-2773BB1497C6}" srcOrd="3" destOrd="0" presId="urn:microsoft.com/office/officeart/2005/8/layout/target3"/>
    <dgm:cxn modelId="{49B7C6E3-85E9-49B7-A5CB-C42FF8696F5F}" type="presParOf" srcId="{86259730-EAE3-4211-B52B-272FCF69FEB7}" destId="{5103EC68-A322-4D7E-AB36-F8CA5F32100A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6140789-B485-48A1-97AE-47C9499CC31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A8E3B3-5488-4071-83D3-C7BE482CE7DB}">
      <dgm:prSet/>
      <dgm:spPr/>
      <dgm:t>
        <a:bodyPr/>
        <a:lstStyle/>
        <a:p>
          <a:r>
            <a:rPr lang="en-IN" dirty="0"/>
            <a:t>Focus on Jack Daniel’s Whiskey</a:t>
          </a:r>
        </a:p>
      </dgm:t>
    </dgm:pt>
    <dgm:pt modelId="{873D5598-3CF6-443A-A4F3-F8BB1E058C1C}" type="parTrans" cxnId="{27D0BE13-B694-413A-840E-32F41C1EAC47}">
      <dgm:prSet/>
      <dgm:spPr/>
      <dgm:t>
        <a:bodyPr/>
        <a:lstStyle/>
        <a:p>
          <a:endParaRPr lang="en-IN"/>
        </a:p>
      </dgm:t>
    </dgm:pt>
    <dgm:pt modelId="{43BE9A4E-8B4A-4A96-AB7B-A648116A27C3}" type="sibTrans" cxnId="{27D0BE13-B694-413A-840E-32F41C1EAC47}">
      <dgm:prSet/>
      <dgm:spPr/>
      <dgm:t>
        <a:bodyPr/>
        <a:lstStyle/>
        <a:p>
          <a:endParaRPr lang="en-IN"/>
        </a:p>
      </dgm:t>
    </dgm:pt>
    <dgm:pt modelId="{29FE40A5-119D-473D-89E8-877F6382A6F7}" type="pres">
      <dgm:prSet presAssocID="{A6140789-B485-48A1-97AE-47C9499CC313}" presName="linearFlow" presStyleCnt="0">
        <dgm:presLayoutVars>
          <dgm:dir/>
          <dgm:resizeHandles val="exact"/>
        </dgm:presLayoutVars>
      </dgm:prSet>
      <dgm:spPr/>
    </dgm:pt>
    <dgm:pt modelId="{5A9C53D9-A5F1-429F-A122-FEC06E7831CE}" type="pres">
      <dgm:prSet presAssocID="{88A8E3B3-5488-4071-83D3-C7BE482CE7DB}" presName="composite" presStyleCnt="0"/>
      <dgm:spPr/>
    </dgm:pt>
    <dgm:pt modelId="{D44EE1B5-5016-4204-BF07-144A232643D8}" type="pres">
      <dgm:prSet presAssocID="{88A8E3B3-5488-4071-83D3-C7BE482CE7DB}" presName="imgShp" presStyleLbl="fgImgPlace1" presStyleIdx="0" presStyleCnt="1" custLinFactNeighborX="-661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1CD6620-D06B-476B-90F1-ED485B5DE731}" type="pres">
      <dgm:prSet presAssocID="{88A8E3B3-5488-4071-83D3-C7BE482CE7DB}" presName="txShp" presStyleLbl="node1" presStyleIdx="0" presStyleCnt="1" custScaleX="119756">
        <dgm:presLayoutVars>
          <dgm:bulletEnabled val="1"/>
        </dgm:presLayoutVars>
      </dgm:prSet>
      <dgm:spPr/>
    </dgm:pt>
  </dgm:ptLst>
  <dgm:cxnLst>
    <dgm:cxn modelId="{27D0BE13-B694-413A-840E-32F41C1EAC47}" srcId="{A6140789-B485-48A1-97AE-47C9499CC313}" destId="{88A8E3B3-5488-4071-83D3-C7BE482CE7DB}" srcOrd="0" destOrd="0" parTransId="{873D5598-3CF6-443A-A4F3-F8BB1E058C1C}" sibTransId="{43BE9A4E-8B4A-4A96-AB7B-A648116A27C3}"/>
    <dgm:cxn modelId="{0650B930-5194-4199-B731-38B6F55E658D}" type="presOf" srcId="{88A8E3B3-5488-4071-83D3-C7BE482CE7DB}" destId="{E1CD6620-D06B-476B-90F1-ED485B5DE731}" srcOrd="0" destOrd="0" presId="urn:microsoft.com/office/officeart/2005/8/layout/vList3"/>
    <dgm:cxn modelId="{B77D5D76-411E-480B-8F84-C9B9E824E0D4}" type="presOf" srcId="{A6140789-B485-48A1-97AE-47C9499CC313}" destId="{29FE40A5-119D-473D-89E8-877F6382A6F7}" srcOrd="0" destOrd="0" presId="urn:microsoft.com/office/officeart/2005/8/layout/vList3"/>
    <dgm:cxn modelId="{3D5113F4-F49B-4463-A21B-F755A644A2E0}" type="presParOf" srcId="{29FE40A5-119D-473D-89E8-877F6382A6F7}" destId="{5A9C53D9-A5F1-429F-A122-FEC06E7831CE}" srcOrd="0" destOrd="0" presId="urn:microsoft.com/office/officeart/2005/8/layout/vList3"/>
    <dgm:cxn modelId="{B5CD72B8-986C-4D6F-A4EC-5F8064B7BBBE}" type="presParOf" srcId="{5A9C53D9-A5F1-429F-A122-FEC06E7831CE}" destId="{D44EE1B5-5016-4204-BF07-144A232643D8}" srcOrd="0" destOrd="0" presId="urn:microsoft.com/office/officeart/2005/8/layout/vList3"/>
    <dgm:cxn modelId="{4298936F-3748-409D-BA9B-2AFE723379AE}" type="presParOf" srcId="{5A9C53D9-A5F1-429F-A122-FEC06E7831CE}" destId="{E1CD6620-D06B-476B-90F1-ED485B5DE7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3C5BB13-CBA8-45FA-82D3-148AC04DC2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774EFBD-D08A-4CA6-B9EE-3CBE77F56D96}">
      <dgm:prSet/>
      <dgm:spPr/>
      <dgm:t>
        <a:bodyPr/>
        <a:lstStyle/>
        <a:p>
          <a:r>
            <a:rPr lang="en-IN"/>
            <a:t>Jack Daniel’s Whiskey was identified as a Class A product based on  ABC analysis.</a:t>
          </a:r>
        </a:p>
      </dgm:t>
    </dgm:pt>
    <dgm:pt modelId="{58577979-D163-41DA-8218-E86754672D46}" type="parTrans" cxnId="{14D234AD-77A0-467B-81A0-F35AD573E223}">
      <dgm:prSet/>
      <dgm:spPr/>
      <dgm:t>
        <a:bodyPr/>
        <a:lstStyle/>
        <a:p>
          <a:endParaRPr lang="en-IN"/>
        </a:p>
      </dgm:t>
    </dgm:pt>
    <dgm:pt modelId="{89A14A5B-0AA5-4984-AC62-9155E8EED872}" type="sibTrans" cxnId="{14D234AD-77A0-467B-81A0-F35AD573E223}">
      <dgm:prSet/>
      <dgm:spPr/>
      <dgm:t>
        <a:bodyPr/>
        <a:lstStyle/>
        <a:p>
          <a:endParaRPr lang="en-IN"/>
        </a:p>
      </dgm:t>
    </dgm:pt>
    <dgm:pt modelId="{EC51F010-EED1-4181-A9BB-7447AD471F74}">
      <dgm:prSet/>
      <dgm:spPr/>
      <dgm:t>
        <a:bodyPr/>
        <a:lstStyle/>
        <a:p>
          <a:r>
            <a:rPr lang="en-IN"/>
            <a:t>High-value item with a significant of 73% sales volume and contribution of 31% margin.</a:t>
          </a:r>
        </a:p>
      </dgm:t>
    </dgm:pt>
    <dgm:pt modelId="{8B060947-FAFF-48D5-8727-32D9FB8E9240}" type="parTrans" cxnId="{72D30BDA-EA2B-47B0-AF73-8D1153182361}">
      <dgm:prSet/>
      <dgm:spPr/>
      <dgm:t>
        <a:bodyPr/>
        <a:lstStyle/>
        <a:p>
          <a:endParaRPr lang="en-IN"/>
        </a:p>
      </dgm:t>
    </dgm:pt>
    <dgm:pt modelId="{E0DC9EBE-B350-404E-9CFF-122452147393}" type="sibTrans" cxnId="{72D30BDA-EA2B-47B0-AF73-8D1153182361}">
      <dgm:prSet/>
      <dgm:spPr/>
      <dgm:t>
        <a:bodyPr/>
        <a:lstStyle/>
        <a:p>
          <a:endParaRPr lang="en-IN"/>
        </a:p>
      </dgm:t>
    </dgm:pt>
    <dgm:pt modelId="{DC341B14-0A33-4775-9F31-7C4565B7AAD3}">
      <dgm:prSet/>
      <dgm:spPr/>
      <dgm:t>
        <a:bodyPr/>
        <a:lstStyle/>
        <a:p>
          <a:r>
            <a:rPr lang="en-IN"/>
            <a:t>Strategic importance due to brand recognition, customer demand, and profitability.</a:t>
          </a:r>
        </a:p>
      </dgm:t>
    </dgm:pt>
    <dgm:pt modelId="{FD89E92B-CF01-423A-A13B-CF0C745E4859}" type="parTrans" cxnId="{F26B7A28-BC91-41F4-80D6-0788EE56BCE9}">
      <dgm:prSet/>
      <dgm:spPr/>
      <dgm:t>
        <a:bodyPr/>
        <a:lstStyle/>
        <a:p>
          <a:endParaRPr lang="en-IN"/>
        </a:p>
      </dgm:t>
    </dgm:pt>
    <dgm:pt modelId="{CE9DAC94-0C69-4D39-8197-65A489590B14}" type="sibTrans" cxnId="{F26B7A28-BC91-41F4-80D6-0788EE56BCE9}">
      <dgm:prSet/>
      <dgm:spPr/>
      <dgm:t>
        <a:bodyPr/>
        <a:lstStyle/>
        <a:p>
          <a:endParaRPr lang="en-IN"/>
        </a:p>
      </dgm:t>
    </dgm:pt>
    <dgm:pt modelId="{96806441-9509-4E01-8A02-C4C9AE1A4A56}" type="pres">
      <dgm:prSet presAssocID="{13C5BB13-CBA8-45FA-82D3-148AC04DC2DC}" presName="linear" presStyleCnt="0">
        <dgm:presLayoutVars>
          <dgm:animLvl val="lvl"/>
          <dgm:resizeHandles val="exact"/>
        </dgm:presLayoutVars>
      </dgm:prSet>
      <dgm:spPr/>
    </dgm:pt>
    <dgm:pt modelId="{D56F4F8A-0B45-4918-94D5-62DF2F3DE348}" type="pres">
      <dgm:prSet presAssocID="{4774EFBD-D08A-4CA6-B9EE-3CBE77F56D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A315A3-BEFF-491E-A96C-6F8DE89E7A94}" type="pres">
      <dgm:prSet presAssocID="{89A14A5B-0AA5-4984-AC62-9155E8EED872}" presName="spacer" presStyleCnt="0"/>
      <dgm:spPr/>
    </dgm:pt>
    <dgm:pt modelId="{E108E1EA-2229-4D42-93CC-1C284FAEFACF}" type="pres">
      <dgm:prSet presAssocID="{EC51F010-EED1-4181-A9BB-7447AD471F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DDF31C-8F11-46C9-B845-B12FC818ABEA}" type="pres">
      <dgm:prSet presAssocID="{E0DC9EBE-B350-404E-9CFF-122452147393}" presName="spacer" presStyleCnt="0"/>
      <dgm:spPr/>
    </dgm:pt>
    <dgm:pt modelId="{FB6DDC38-7EB3-48E3-BEF8-EE1936524A92}" type="pres">
      <dgm:prSet presAssocID="{DC341B14-0A33-4775-9F31-7C4565B7AA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B86506-298F-4F6C-A37C-FCC8E16B5108}" type="presOf" srcId="{4774EFBD-D08A-4CA6-B9EE-3CBE77F56D96}" destId="{D56F4F8A-0B45-4918-94D5-62DF2F3DE348}" srcOrd="0" destOrd="0" presId="urn:microsoft.com/office/officeart/2005/8/layout/vList2"/>
    <dgm:cxn modelId="{0B806E1C-8778-41FA-8260-746144425A65}" type="presOf" srcId="{DC341B14-0A33-4775-9F31-7C4565B7AAD3}" destId="{FB6DDC38-7EB3-48E3-BEF8-EE1936524A92}" srcOrd="0" destOrd="0" presId="urn:microsoft.com/office/officeart/2005/8/layout/vList2"/>
    <dgm:cxn modelId="{F26B7A28-BC91-41F4-80D6-0788EE56BCE9}" srcId="{13C5BB13-CBA8-45FA-82D3-148AC04DC2DC}" destId="{DC341B14-0A33-4775-9F31-7C4565B7AAD3}" srcOrd="2" destOrd="0" parTransId="{FD89E92B-CF01-423A-A13B-CF0C745E4859}" sibTransId="{CE9DAC94-0C69-4D39-8197-65A489590B14}"/>
    <dgm:cxn modelId="{702D10A2-9772-4791-8B12-81ACEA3F4C09}" type="presOf" srcId="{13C5BB13-CBA8-45FA-82D3-148AC04DC2DC}" destId="{96806441-9509-4E01-8A02-C4C9AE1A4A56}" srcOrd="0" destOrd="0" presId="urn:microsoft.com/office/officeart/2005/8/layout/vList2"/>
    <dgm:cxn modelId="{14D234AD-77A0-467B-81A0-F35AD573E223}" srcId="{13C5BB13-CBA8-45FA-82D3-148AC04DC2DC}" destId="{4774EFBD-D08A-4CA6-B9EE-3CBE77F56D96}" srcOrd="0" destOrd="0" parTransId="{58577979-D163-41DA-8218-E86754672D46}" sibTransId="{89A14A5B-0AA5-4984-AC62-9155E8EED872}"/>
    <dgm:cxn modelId="{3AB94FBE-77A2-4577-863E-016E02AA7681}" type="presOf" srcId="{EC51F010-EED1-4181-A9BB-7447AD471F74}" destId="{E108E1EA-2229-4D42-93CC-1C284FAEFACF}" srcOrd="0" destOrd="0" presId="urn:microsoft.com/office/officeart/2005/8/layout/vList2"/>
    <dgm:cxn modelId="{72D30BDA-EA2B-47B0-AF73-8D1153182361}" srcId="{13C5BB13-CBA8-45FA-82D3-148AC04DC2DC}" destId="{EC51F010-EED1-4181-A9BB-7447AD471F74}" srcOrd="1" destOrd="0" parTransId="{8B060947-FAFF-48D5-8727-32D9FB8E9240}" sibTransId="{E0DC9EBE-B350-404E-9CFF-122452147393}"/>
    <dgm:cxn modelId="{9566C54A-C89D-40CF-BC07-816B412EC914}" type="presParOf" srcId="{96806441-9509-4E01-8A02-C4C9AE1A4A56}" destId="{D56F4F8A-0B45-4918-94D5-62DF2F3DE348}" srcOrd="0" destOrd="0" presId="urn:microsoft.com/office/officeart/2005/8/layout/vList2"/>
    <dgm:cxn modelId="{7DFF60AE-27ED-4A1C-958F-65C01219E58A}" type="presParOf" srcId="{96806441-9509-4E01-8A02-C4C9AE1A4A56}" destId="{0DA315A3-BEFF-491E-A96C-6F8DE89E7A94}" srcOrd="1" destOrd="0" presId="urn:microsoft.com/office/officeart/2005/8/layout/vList2"/>
    <dgm:cxn modelId="{9B24A6DC-2796-4AF5-B6BD-C298C3C89262}" type="presParOf" srcId="{96806441-9509-4E01-8A02-C4C9AE1A4A56}" destId="{E108E1EA-2229-4D42-93CC-1C284FAEFACF}" srcOrd="2" destOrd="0" presId="urn:microsoft.com/office/officeart/2005/8/layout/vList2"/>
    <dgm:cxn modelId="{0DD38C20-AA46-4B69-AC17-72ED1DDFE05E}" type="presParOf" srcId="{96806441-9509-4E01-8A02-C4C9AE1A4A56}" destId="{18DDF31C-8F11-46C9-B845-B12FC818ABEA}" srcOrd="3" destOrd="0" presId="urn:microsoft.com/office/officeart/2005/8/layout/vList2"/>
    <dgm:cxn modelId="{9A620B83-9BEB-4EF3-AB27-01BF46415381}" type="presParOf" srcId="{96806441-9509-4E01-8A02-C4C9AE1A4A56}" destId="{FB6DDC38-7EB3-48E3-BEF8-EE1936524A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A0B1443-B21D-4F87-AAA1-F3FD81D204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B68EB7D-B7B2-496D-ADD3-30BAFEC81A0A}">
      <dgm:prSet/>
      <dgm:spPr/>
      <dgm:t>
        <a:bodyPr/>
        <a:lstStyle/>
        <a:p>
          <a:r>
            <a:rPr lang="en-US"/>
            <a:t>Inventory and Supply Chain Management</a:t>
          </a:r>
          <a:endParaRPr lang="en-IN"/>
        </a:p>
      </dgm:t>
    </dgm:pt>
    <dgm:pt modelId="{0131CF9F-2B50-4BF4-BB5B-4226C475EDB6}" type="parTrans" cxnId="{5080AFD2-9A48-4DE6-82EA-D434F5854B56}">
      <dgm:prSet/>
      <dgm:spPr/>
      <dgm:t>
        <a:bodyPr/>
        <a:lstStyle/>
        <a:p>
          <a:endParaRPr lang="en-IN"/>
        </a:p>
      </dgm:t>
    </dgm:pt>
    <dgm:pt modelId="{DD1B16A2-898E-40FB-8E56-0BC87E4F8143}" type="sibTrans" cxnId="{5080AFD2-9A48-4DE6-82EA-D434F5854B56}">
      <dgm:prSet/>
      <dgm:spPr/>
      <dgm:t>
        <a:bodyPr/>
        <a:lstStyle/>
        <a:p>
          <a:endParaRPr lang="en-IN"/>
        </a:p>
      </dgm:t>
    </dgm:pt>
    <dgm:pt modelId="{023012A3-A099-430C-AA4E-C74C3BBCB7FD}" type="pres">
      <dgm:prSet presAssocID="{EA0B1443-B21D-4F87-AAA1-F3FD81D20465}" presName="linear" presStyleCnt="0">
        <dgm:presLayoutVars>
          <dgm:animLvl val="lvl"/>
          <dgm:resizeHandles val="exact"/>
        </dgm:presLayoutVars>
      </dgm:prSet>
      <dgm:spPr/>
    </dgm:pt>
    <dgm:pt modelId="{8E40C87A-05C9-4028-8961-6ADCA419B5BE}" type="pres">
      <dgm:prSet presAssocID="{7B68EB7D-B7B2-496D-ADD3-30BAFEC81A0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C167733-54A4-4275-9509-DD60C5021850}" type="presOf" srcId="{EA0B1443-B21D-4F87-AAA1-F3FD81D20465}" destId="{023012A3-A099-430C-AA4E-C74C3BBCB7FD}" srcOrd="0" destOrd="0" presId="urn:microsoft.com/office/officeart/2005/8/layout/vList2"/>
    <dgm:cxn modelId="{30F4DB74-D6E8-48AA-A5F3-72B3BFFDD0D6}" type="presOf" srcId="{7B68EB7D-B7B2-496D-ADD3-30BAFEC81A0A}" destId="{8E40C87A-05C9-4028-8961-6ADCA419B5BE}" srcOrd="0" destOrd="0" presId="urn:microsoft.com/office/officeart/2005/8/layout/vList2"/>
    <dgm:cxn modelId="{5080AFD2-9A48-4DE6-82EA-D434F5854B56}" srcId="{EA0B1443-B21D-4F87-AAA1-F3FD81D20465}" destId="{7B68EB7D-B7B2-496D-ADD3-30BAFEC81A0A}" srcOrd="0" destOrd="0" parTransId="{0131CF9F-2B50-4BF4-BB5B-4226C475EDB6}" sibTransId="{DD1B16A2-898E-40FB-8E56-0BC87E4F8143}"/>
    <dgm:cxn modelId="{4F09EC52-DECD-4AB3-B4DE-D69F73099D08}" type="presParOf" srcId="{023012A3-A099-430C-AA4E-C74C3BBCB7FD}" destId="{8E40C87A-05C9-4028-8961-6ADCA419B5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92DB9-7321-44A2-8797-EB42F366096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73CA3E-4A72-4456-B615-15BEFC356BB8}">
      <dgm:prSet/>
      <dgm:spPr/>
      <dgm:t>
        <a:bodyPr/>
        <a:lstStyle/>
        <a:p>
          <a:r>
            <a:rPr lang="en-US"/>
            <a:t>Dinesh Siddapareddy</a:t>
          </a:r>
          <a:endParaRPr lang="en-IN"/>
        </a:p>
      </dgm:t>
    </dgm:pt>
    <dgm:pt modelId="{5879D818-5051-4A16-B869-DA89211EB503}" type="parTrans" cxnId="{03605996-37AF-42E6-8628-8075B97F1C99}">
      <dgm:prSet/>
      <dgm:spPr/>
      <dgm:t>
        <a:bodyPr/>
        <a:lstStyle/>
        <a:p>
          <a:endParaRPr lang="en-IN"/>
        </a:p>
      </dgm:t>
    </dgm:pt>
    <dgm:pt modelId="{7F18A3FA-4AE2-47C5-86D1-09A8EBE011BF}" type="sibTrans" cxnId="{03605996-37AF-42E6-8628-8075B97F1C99}">
      <dgm:prSet/>
      <dgm:spPr/>
      <dgm:t>
        <a:bodyPr/>
        <a:lstStyle/>
        <a:p>
          <a:endParaRPr lang="en-IN"/>
        </a:p>
      </dgm:t>
    </dgm:pt>
    <dgm:pt modelId="{5FF43B1E-A72C-49E4-A138-CE0751AC1C66}">
      <dgm:prSet/>
      <dgm:spPr/>
      <dgm:t>
        <a:bodyPr/>
        <a:lstStyle/>
        <a:p>
          <a:r>
            <a:rPr lang="en-IN" dirty="0"/>
            <a:t>Introduction (Slides 4-10)</a:t>
          </a:r>
        </a:p>
      </dgm:t>
    </dgm:pt>
    <dgm:pt modelId="{65DA7E10-D053-4E3A-9484-7E9F7ED753B1}" type="parTrans" cxnId="{F823A961-4797-4E9C-934E-AF00FD93D84F}">
      <dgm:prSet/>
      <dgm:spPr/>
      <dgm:t>
        <a:bodyPr/>
        <a:lstStyle/>
        <a:p>
          <a:endParaRPr lang="en-IN"/>
        </a:p>
      </dgm:t>
    </dgm:pt>
    <dgm:pt modelId="{B16518E1-D1C6-4D8B-984B-DB47C3221DF9}" type="sibTrans" cxnId="{F823A961-4797-4E9C-934E-AF00FD93D84F}">
      <dgm:prSet/>
      <dgm:spPr/>
      <dgm:t>
        <a:bodyPr/>
        <a:lstStyle/>
        <a:p>
          <a:endParaRPr lang="en-IN"/>
        </a:p>
      </dgm:t>
    </dgm:pt>
    <dgm:pt modelId="{6EE6E4B4-A84F-493C-8709-749AE9A31580}">
      <dgm:prSet/>
      <dgm:spPr/>
      <dgm:t>
        <a:bodyPr/>
        <a:lstStyle/>
        <a:p>
          <a:r>
            <a:rPr lang="en-US"/>
            <a:t>Sandhya Mudangula</a:t>
          </a:r>
          <a:endParaRPr lang="en-IN"/>
        </a:p>
      </dgm:t>
    </dgm:pt>
    <dgm:pt modelId="{97962AA7-5179-4CF0-91C7-0341FF74354F}" type="parTrans" cxnId="{5E5E9F0B-D882-462B-85D3-1996BE9AA6D3}">
      <dgm:prSet/>
      <dgm:spPr/>
      <dgm:t>
        <a:bodyPr/>
        <a:lstStyle/>
        <a:p>
          <a:endParaRPr lang="en-IN"/>
        </a:p>
      </dgm:t>
    </dgm:pt>
    <dgm:pt modelId="{D8FD2B3A-6A19-4B1B-AA1A-B234E8F1F53D}" type="sibTrans" cxnId="{5E5E9F0B-D882-462B-85D3-1996BE9AA6D3}">
      <dgm:prSet/>
      <dgm:spPr/>
      <dgm:t>
        <a:bodyPr/>
        <a:lstStyle/>
        <a:p>
          <a:endParaRPr lang="en-IN"/>
        </a:p>
      </dgm:t>
    </dgm:pt>
    <dgm:pt modelId="{6FE36F0F-E366-4CC1-9E36-7E584467B2BC}">
      <dgm:prSet/>
      <dgm:spPr/>
      <dgm:t>
        <a:bodyPr/>
        <a:lstStyle/>
        <a:p>
          <a:r>
            <a:rPr lang="en-US" dirty="0"/>
            <a:t>Inventory and Supply Chain Management (Slides 11-15)</a:t>
          </a:r>
          <a:endParaRPr lang="en-IN" dirty="0"/>
        </a:p>
      </dgm:t>
    </dgm:pt>
    <dgm:pt modelId="{232A93AD-7472-4B18-8847-C3812D0BA63D}" type="parTrans" cxnId="{DE48CDE2-8CB4-4982-96CB-43FA919D3008}">
      <dgm:prSet/>
      <dgm:spPr/>
      <dgm:t>
        <a:bodyPr/>
        <a:lstStyle/>
        <a:p>
          <a:endParaRPr lang="en-IN"/>
        </a:p>
      </dgm:t>
    </dgm:pt>
    <dgm:pt modelId="{624922DB-F1A0-4103-B8A5-A48B0AD3AB64}" type="sibTrans" cxnId="{DE48CDE2-8CB4-4982-96CB-43FA919D3008}">
      <dgm:prSet/>
      <dgm:spPr/>
      <dgm:t>
        <a:bodyPr/>
        <a:lstStyle/>
        <a:p>
          <a:endParaRPr lang="en-IN"/>
        </a:p>
      </dgm:t>
    </dgm:pt>
    <dgm:pt modelId="{C4EF3946-3E4D-4BEB-AA5B-49B5D1338239}">
      <dgm:prSet/>
      <dgm:spPr/>
      <dgm:t>
        <a:bodyPr/>
        <a:lstStyle/>
        <a:p>
          <a:r>
            <a:rPr lang="en-US"/>
            <a:t>Hemanth Kaja</a:t>
          </a:r>
          <a:endParaRPr lang="en-IN"/>
        </a:p>
      </dgm:t>
    </dgm:pt>
    <dgm:pt modelId="{8FA8B647-699E-4968-8E07-372A0C2ACBA5}" type="parTrans" cxnId="{6DB283A0-DAD4-4C6D-956F-FEE882C11812}">
      <dgm:prSet/>
      <dgm:spPr/>
      <dgm:t>
        <a:bodyPr/>
        <a:lstStyle/>
        <a:p>
          <a:endParaRPr lang="en-IN"/>
        </a:p>
      </dgm:t>
    </dgm:pt>
    <dgm:pt modelId="{0D66C7AE-2AE9-4095-83D3-F222460A1A0A}" type="sibTrans" cxnId="{6DB283A0-DAD4-4C6D-956F-FEE882C11812}">
      <dgm:prSet/>
      <dgm:spPr/>
      <dgm:t>
        <a:bodyPr/>
        <a:lstStyle/>
        <a:p>
          <a:endParaRPr lang="en-IN"/>
        </a:p>
      </dgm:t>
    </dgm:pt>
    <dgm:pt modelId="{145E7A41-EC56-4B0B-8B2B-B02AA0559236}">
      <dgm:prSet/>
      <dgm:spPr/>
      <dgm:t>
        <a:bodyPr/>
        <a:lstStyle/>
        <a:p>
          <a:r>
            <a:rPr lang="en-US" dirty="0"/>
            <a:t>Quality Management (Slides 16-19)</a:t>
          </a:r>
          <a:endParaRPr lang="en-IN" dirty="0"/>
        </a:p>
      </dgm:t>
    </dgm:pt>
    <dgm:pt modelId="{4D4328E0-5480-4AD3-BA9A-0E21D3DEB37D}" type="parTrans" cxnId="{C663F874-5509-41ED-935B-046938A994A5}">
      <dgm:prSet/>
      <dgm:spPr/>
      <dgm:t>
        <a:bodyPr/>
        <a:lstStyle/>
        <a:p>
          <a:endParaRPr lang="en-IN"/>
        </a:p>
      </dgm:t>
    </dgm:pt>
    <dgm:pt modelId="{E106C861-3BB9-4D2E-A364-01DFB75B37AA}" type="sibTrans" cxnId="{C663F874-5509-41ED-935B-046938A994A5}">
      <dgm:prSet/>
      <dgm:spPr/>
      <dgm:t>
        <a:bodyPr/>
        <a:lstStyle/>
        <a:p>
          <a:endParaRPr lang="en-IN"/>
        </a:p>
      </dgm:t>
    </dgm:pt>
    <dgm:pt modelId="{B5FE98A4-DDE0-462B-9716-899E394CD86A}">
      <dgm:prSet/>
      <dgm:spPr/>
      <dgm:t>
        <a:bodyPr/>
        <a:lstStyle/>
        <a:p>
          <a:r>
            <a:rPr lang="en-IN"/>
            <a:t>Niharika Uppalapati</a:t>
          </a:r>
        </a:p>
      </dgm:t>
    </dgm:pt>
    <dgm:pt modelId="{50B3BAB5-41EF-4A7E-BF48-914E06E4A71F}" type="parTrans" cxnId="{718A7C54-F022-49E7-B647-C4606A45471E}">
      <dgm:prSet/>
      <dgm:spPr/>
      <dgm:t>
        <a:bodyPr/>
        <a:lstStyle/>
        <a:p>
          <a:endParaRPr lang="en-IN"/>
        </a:p>
      </dgm:t>
    </dgm:pt>
    <dgm:pt modelId="{397C728B-E5DD-47D9-95EF-75B347845146}" type="sibTrans" cxnId="{718A7C54-F022-49E7-B647-C4606A45471E}">
      <dgm:prSet/>
      <dgm:spPr/>
      <dgm:t>
        <a:bodyPr/>
        <a:lstStyle/>
        <a:p>
          <a:endParaRPr lang="en-IN"/>
        </a:p>
      </dgm:t>
    </dgm:pt>
    <dgm:pt modelId="{9F93075C-D99C-4A79-BEC5-C2F29E8F40F8}">
      <dgm:prSet/>
      <dgm:spPr/>
      <dgm:t>
        <a:bodyPr/>
        <a:lstStyle/>
        <a:p>
          <a:r>
            <a:rPr lang="en-IN" dirty="0"/>
            <a:t>Inventory Management Systems (Slides 20-21)</a:t>
          </a:r>
        </a:p>
      </dgm:t>
    </dgm:pt>
    <dgm:pt modelId="{44E6CF4F-9A24-47D0-92B0-9275C6F7FB76}" type="parTrans" cxnId="{46AB43C2-7236-417F-B1AB-C1C8561D322F}">
      <dgm:prSet/>
      <dgm:spPr/>
      <dgm:t>
        <a:bodyPr/>
        <a:lstStyle/>
        <a:p>
          <a:endParaRPr lang="en-IN"/>
        </a:p>
      </dgm:t>
    </dgm:pt>
    <dgm:pt modelId="{F2FC1DCD-3AAC-496D-8F03-6AD0496BF9CE}" type="sibTrans" cxnId="{46AB43C2-7236-417F-B1AB-C1C8561D322F}">
      <dgm:prSet/>
      <dgm:spPr/>
      <dgm:t>
        <a:bodyPr/>
        <a:lstStyle/>
        <a:p>
          <a:endParaRPr lang="en-IN"/>
        </a:p>
      </dgm:t>
    </dgm:pt>
    <dgm:pt modelId="{299B3AB0-16D4-43A1-9F0E-70BCD51332A3}">
      <dgm:prSet/>
      <dgm:spPr/>
      <dgm:t>
        <a:bodyPr/>
        <a:lstStyle/>
        <a:p>
          <a:r>
            <a:rPr lang="en-IN" dirty="0"/>
            <a:t>Inventory Management Strategies (Slides 22-23)</a:t>
          </a:r>
        </a:p>
      </dgm:t>
    </dgm:pt>
    <dgm:pt modelId="{819FCFA9-1792-49C9-8AF9-DAEC133BEAB5}" type="parTrans" cxnId="{2E47F785-7A45-4762-80B9-34BC027FF345}">
      <dgm:prSet/>
      <dgm:spPr/>
      <dgm:t>
        <a:bodyPr/>
        <a:lstStyle/>
        <a:p>
          <a:endParaRPr lang="en-IN"/>
        </a:p>
      </dgm:t>
    </dgm:pt>
    <dgm:pt modelId="{80187640-C883-4DF8-A622-D2B2180765AA}" type="sibTrans" cxnId="{2E47F785-7A45-4762-80B9-34BC027FF345}">
      <dgm:prSet/>
      <dgm:spPr/>
      <dgm:t>
        <a:bodyPr/>
        <a:lstStyle/>
        <a:p>
          <a:endParaRPr lang="en-IN"/>
        </a:p>
      </dgm:t>
    </dgm:pt>
    <dgm:pt modelId="{E81973A5-8255-486E-B9BF-C896160F9DDE}">
      <dgm:prSet/>
      <dgm:spPr/>
      <dgm:t>
        <a:bodyPr/>
        <a:lstStyle/>
        <a:p>
          <a:r>
            <a:rPr lang="en-IN"/>
            <a:t>Sumanth Gade</a:t>
          </a:r>
        </a:p>
      </dgm:t>
    </dgm:pt>
    <dgm:pt modelId="{30BE2C7E-645F-4BB9-9B7E-31E22DB6A987}" type="parTrans" cxnId="{BA95EE04-08D5-480F-B1D7-889A00F6721D}">
      <dgm:prSet/>
      <dgm:spPr/>
      <dgm:t>
        <a:bodyPr/>
        <a:lstStyle/>
        <a:p>
          <a:endParaRPr lang="en-IN"/>
        </a:p>
      </dgm:t>
    </dgm:pt>
    <dgm:pt modelId="{2437B981-F127-4F39-AC51-1F336E82C0B9}" type="sibTrans" cxnId="{BA95EE04-08D5-480F-B1D7-889A00F6721D}">
      <dgm:prSet/>
      <dgm:spPr/>
      <dgm:t>
        <a:bodyPr/>
        <a:lstStyle/>
        <a:p>
          <a:endParaRPr lang="en-IN"/>
        </a:p>
      </dgm:t>
    </dgm:pt>
    <dgm:pt modelId="{67B765EA-167A-4226-8835-A18DDFFD612A}">
      <dgm:prSet/>
      <dgm:spPr/>
      <dgm:t>
        <a:bodyPr/>
        <a:lstStyle/>
        <a:p>
          <a:r>
            <a:rPr lang="en-IN" dirty="0"/>
            <a:t>Inventory Costs (Slides 24-25)</a:t>
          </a:r>
        </a:p>
      </dgm:t>
    </dgm:pt>
    <dgm:pt modelId="{A06776C1-3AF8-4A76-B0EF-18B962A13BD5}" type="parTrans" cxnId="{C22CA495-8B82-4EB9-86DE-4339F0B547A5}">
      <dgm:prSet/>
      <dgm:spPr/>
      <dgm:t>
        <a:bodyPr/>
        <a:lstStyle/>
        <a:p>
          <a:endParaRPr lang="en-IN"/>
        </a:p>
      </dgm:t>
    </dgm:pt>
    <dgm:pt modelId="{3C01B5C3-F16D-4861-A0D0-5D23881A0E05}" type="sibTrans" cxnId="{C22CA495-8B82-4EB9-86DE-4339F0B547A5}">
      <dgm:prSet/>
      <dgm:spPr/>
      <dgm:t>
        <a:bodyPr/>
        <a:lstStyle/>
        <a:p>
          <a:endParaRPr lang="en-IN"/>
        </a:p>
      </dgm:t>
    </dgm:pt>
    <dgm:pt modelId="{567A69AA-66DE-417E-8BFF-718551D00317}">
      <dgm:prSet/>
      <dgm:spPr/>
      <dgm:t>
        <a:bodyPr/>
        <a:lstStyle/>
        <a:p>
          <a:r>
            <a:rPr lang="en-IN" dirty="0"/>
            <a:t>Inventory Control Systems (Slides 26-27)</a:t>
          </a:r>
        </a:p>
      </dgm:t>
    </dgm:pt>
    <dgm:pt modelId="{6FF7CED2-55C2-4A7A-AFAB-694C904C5116}" type="parTrans" cxnId="{D91C89CE-79E9-4436-8EC2-A3E92AD25F6A}">
      <dgm:prSet/>
      <dgm:spPr/>
      <dgm:t>
        <a:bodyPr/>
        <a:lstStyle/>
        <a:p>
          <a:endParaRPr lang="en-IN"/>
        </a:p>
      </dgm:t>
    </dgm:pt>
    <dgm:pt modelId="{763BB5F5-A38B-41E9-A7E5-AA34D37F813D}" type="sibTrans" cxnId="{D91C89CE-79E9-4436-8EC2-A3E92AD25F6A}">
      <dgm:prSet/>
      <dgm:spPr/>
      <dgm:t>
        <a:bodyPr/>
        <a:lstStyle/>
        <a:p>
          <a:endParaRPr lang="en-IN"/>
        </a:p>
      </dgm:t>
    </dgm:pt>
    <dgm:pt modelId="{EF104579-4E76-476F-8549-A130756DAA5B}">
      <dgm:prSet/>
      <dgm:spPr/>
      <dgm:t>
        <a:bodyPr/>
        <a:lstStyle/>
        <a:p>
          <a:r>
            <a:rPr lang="en-IN"/>
            <a:t>Pramodh Reddy Savasani</a:t>
          </a:r>
        </a:p>
      </dgm:t>
    </dgm:pt>
    <dgm:pt modelId="{C9F4C778-B059-4AA0-9918-0AB8A04F810E}" type="parTrans" cxnId="{615624D5-FBE7-4035-A9C5-B03889988CE1}">
      <dgm:prSet/>
      <dgm:spPr/>
      <dgm:t>
        <a:bodyPr/>
        <a:lstStyle/>
        <a:p>
          <a:endParaRPr lang="en-IN"/>
        </a:p>
      </dgm:t>
    </dgm:pt>
    <dgm:pt modelId="{D1305E7F-0A2C-4B28-9AC1-AB49F2B9FE8C}" type="sibTrans" cxnId="{615624D5-FBE7-4035-A9C5-B03889988CE1}">
      <dgm:prSet/>
      <dgm:spPr/>
      <dgm:t>
        <a:bodyPr/>
        <a:lstStyle/>
        <a:p>
          <a:endParaRPr lang="en-IN"/>
        </a:p>
      </dgm:t>
    </dgm:pt>
    <dgm:pt modelId="{3068ED36-F44E-446E-A2BA-4D4B6596BA7F}">
      <dgm:prSet/>
      <dgm:spPr/>
      <dgm:t>
        <a:bodyPr/>
        <a:lstStyle/>
        <a:p>
          <a:r>
            <a:rPr lang="en-IN" dirty="0"/>
            <a:t>EOQ (Slides 28-35)</a:t>
          </a:r>
        </a:p>
      </dgm:t>
    </dgm:pt>
    <dgm:pt modelId="{96C6270C-B722-4CE8-8BE7-DC9A4B807CD9}" type="parTrans" cxnId="{A0D6B9AE-8266-4961-B37F-13DBBEF24709}">
      <dgm:prSet/>
      <dgm:spPr/>
      <dgm:t>
        <a:bodyPr/>
        <a:lstStyle/>
        <a:p>
          <a:endParaRPr lang="en-IN"/>
        </a:p>
      </dgm:t>
    </dgm:pt>
    <dgm:pt modelId="{63AD6C9E-D4E6-43C2-A66B-B68C9BCEE55F}" type="sibTrans" cxnId="{A0D6B9AE-8266-4961-B37F-13DBBEF24709}">
      <dgm:prSet/>
      <dgm:spPr/>
      <dgm:t>
        <a:bodyPr/>
        <a:lstStyle/>
        <a:p>
          <a:endParaRPr lang="en-IN"/>
        </a:p>
      </dgm:t>
    </dgm:pt>
    <dgm:pt modelId="{3DE34DD3-BC8E-489B-AC0C-8359FAA84EC9}">
      <dgm:prSet/>
      <dgm:spPr/>
      <dgm:t>
        <a:bodyPr/>
        <a:lstStyle/>
        <a:p>
          <a:r>
            <a:rPr lang="en-IN" dirty="0"/>
            <a:t>Reorder Point (Slides 36-38)</a:t>
          </a:r>
        </a:p>
      </dgm:t>
    </dgm:pt>
    <dgm:pt modelId="{47947F02-B6C6-4E9B-97DF-DD5750971996}" type="parTrans" cxnId="{2D426836-6030-4D26-82A0-654B49354F35}">
      <dgm:prSet/>
      <dgm:spPr/>
      <dgm:t>
        <a:bodyPr/>
        <a:lstStyle/>
        <a:p>
          <a:endParaRPr lang="en-IN"/>
        </a:p>
      </dgm:t>
    </dgm:pt>
    <dgm:pt modelId="{9B1DFE3D-BAC8-4927-90D5-7FF7352759C5}" type="sibTrans" cxnId="{2D426836-6030-4D26-82A0-654B49354F35}">
      <dgm:prSet/>
      <dgm:spPr/>
      <dgm:t>
        <a:bodyPr/>
        <a:lstStyle/>
        <a:p>
          <a:endParaRPr lang="en-IN"/>
        </a:p>
      </dgm:t>
    </dgm:pt>
    <dgm:pt modelId="{4C20FB62-058E-4D1A-82A0-1A339941F498}" type="pres">
      <dgm:prSet presAssocID="{06D92DB9-7321-44A2-8797-EB42F366096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52C8AE-C47E-4F9F-83BF-B1E8125741D8}" type="pres">
      <dgm:prSet presAssocID="{1C73CA3E-4A72-4456-B615-15BEFC356BB8}" presName="root" presStyleCnt="0"/>
      <dgm:spPr/>
    </dgm:pt>
    <dgm:pt modelId="{80C592E8-BA0C-43B9-B2B3-F30CF0DB1273}" type="pres">
      <dgm:prSet presAssocID="{1C73CA3E-4A72-4456-B615-15BEFC356BB8}" presName="rootComposite" presStyleCnt="0"/>
      <dgm:spPr/>
    </dgm:pt>
    <dgm:pt modelId="{13EC5338-0FE8-4FF6-B6C1-D26DBAB2FBE9}" type="pres">
      <dgm:prSet presAssocID="{1C73CA3E-4A72-4456-B615-15BEFC356BB8}" presName="rootText" presStyleLbl="node1" presStyleIdx="0" presStyleCnt="6"/>
      <dgm:spPr/>
    </dgm:pt>
    <dgm:pt modelId="{7509A120-8B10-40EE-AA45-804B8998D601}" type="pres">
      <dgm:prSet presAssocID="{1C73CA3E-4A72-4456-B615-15BEFC356BB8}" presName="rootConnector" presStyleLbl="node1" presStyleIdx="0" presStyleCnt="6"/>
      <dgm:spPr/>
    </dgm:pt>
    <dgm:pt modelId="{9FD238D0-D48F-43A7-8F91-D01FD4341868}" type="pres">
      <dgm:prSet presAssocID="{1C73CA3E-4A72-4456-B615-15BEFC356BB8}" presName="childShape" presStyleCnt="0"/>
      <dgm:spPr/>
    </dgm:pt>
    <dgm:pt modelId="{BC6DB5E1-3270-4667-B690-0273685E4AFE}" type="pres">
      <dgm:prSet presAssocID="{65DA7E10-D053-4E3A-9484-7E9F7ED753B1}" presName="Name13" presStyleLbl="parChTrans1D2" presStyleIdx="0" presStyleCnt="9"/>
      <dgm:spPr/>
    </dgm:pt>
    <dgm:pt modelId="{CE2A5CDA-20C9-48CF-AB47-3F8A9AD60C57}" type="pres">
      <dgm:prSet presAssocID="{5FF43B1E-A72C-49E4-A138-CE0751AC1C66}" presName="childText" presStyleLbl="bgAcc1" presStyleIdx="0" presStyleCnt="9">
        <dgm:presLayoutVars>
          <dgm:bulletEnabled val="1"/>
        </dgm:presLayoutVars>
      </dgm:prSet>
      <dgm:spPr/>
    </dgm:pt>
    <dgm:pt modelId="{0CFE765A-858B-41B1-B4D3-A2DE30B4AC6A}" type="pres">
      <dgm:prSet presAssocID="{6EE6E4B4-A84F-493C-8709-749AE9A31580}" presName="root" presStyleCnt="0"/>
      <dgm:spPr/>
    </dgm:pt>
    <dgm:pt modelId="{4C89FED8-FCD8-4F1C-BD24-1DFA679206F3}" type="pres">
      <dgm:prSet presAssocID="{6EE6E4B4-A84F-493C-8709-749AE9A31580}" presName="rootComposite" presStyleCnt="0"/>
      <dgm:spPr/>
    </dgm:pt>
    <dgm:pt modelId="{3ABF1F45-E8C0-455E-8FAA-8490ED7B7A91}" type="pres">
      <dgm:prSet presAssocID="{6EE6E4B4-A84F-493C-8709-749AE9A31580}" presName="rootText" presStyleLbl="node1" presStyleIdx="1" presStyleCnt="6"/>
      <dgm:spPr/>
    </dgm:pt>
    <dgm:pt modelId="{C3ECC8A0-1A6E-4648-BA66-1ED55EE6646C}" type="pres">
      <dgm:prSet presAssocID="{6EE6E4B4-A84F-493C-8709-749AE9A31580}" presName="rootConnector" presStyleLbl="node1" presStyleIdx="1" presStyleCnt="6"/>
      <dgm:spPr/>
    </dgm:pt>
    <dgm:pt modelId="{0A6349D0-1B1B-4B1F-B71B-AD364B52163A}" type="pres">
      <dgm:prSet presAssocID="{6EE6E4B4-A84F-493C-8709-749AE9A31580}" presName="childShape" presStyleCnt="0"/>
      <dgm:spPr/>
    </dgm:pt>
    <dgm:pt modelId="{070162F3-EE88-4162-A260-969259A7FFB7}" type="pres">
      <dgm:prSet presAssocID="{232A93AD-7472-4B18-8847-C3812D0BA63D}" presName="Name13" presStyleLbl="parChTrans1D2" presStyleIdx="1" presStyleCnt="9"/>
      <dgm:spPr/>
    </dgm:pt>
    <dgm:pt modelId="{CC92E5D9-FA20-4E36-AC90-C0E0F9FF70E4}" type="pres">
      <dgm:prSet presAssocID="{6FE36F0F-E366-4CC1-9E36-7E584467B2BC}" presName="childText" presStyleLbl="bgAcc1" presStyleIdx="1" presStyleCnt="9">
        <dgm:presLayoutVars>
          <dgm:bulletEnabled val="1"/>
        </dgm:presLayoutVars>
      </dgm:prSet>
      <dgm:spPr/>
    </dgm:pt>
    <dgm:pt modelId="{BCFA62C6-A373-4E9F-8DF5-1E7660A21AEC}" type="pres">
      <dgm:prSet presAssocID="{C4EF3946-3E4D-4BEB-AA5B-49B5D1338239}" presName="root" presStyleCnt="0"/>
      <dgm:spPr/>
    </dgm:pt>
    <dgm:pt modelId="{5F2FC0AA-8581-4B55-A3E7-B305FDF4ABFF}" type="pres">
      <dgm:prSet presAssocID="{C4EF3946-3E4D-4BEB-AA5B-49B5D1338239}" presName="rootComposite" presStyleCnt="0"/>
      <dgm:spPr/>
    </dgm:pt>
    <dgm:pt modelId="{EAE17ED6-CE74-4AB6-A650-AFF0BD48679E}" type="pres">
      <dgm:prSet presAssocID="{C4EF3946-3E4D-4BEB-AA5B-49B5D1338239}" presName="rootText" presStyleLbl="node1" presStyleIdx="2" presStyleCnt="6"/>
      <dgm:spPr/>
    </dgm:pt>
    <dgm:pt modelId="{31DD3EBA-EA4F-41E4-8C46-A88C59B775AD}" type="pres">
      <dgm:prSet presAssocID="{C4EF3946-3E4D-4BEB-AA5B-49B5D1338239}" presName="rootConnector" presStyleLbl="node1" presStyleIdx="2" presStyleCnt="6"/>
      <dgm:spPr/>
    </dgm:pt>
    <dgm:pt modelId="{F1772562-F433-43D5-B1A3-B0A412B46AFA}" type="pres">
      <dgm:prSet presAssocID="{C4EF3946-3E4D-4BEB-AA5B-49B5D1338239}" presName="childShape" presStyleCnt="0"/>
      <dgm:spPr/>
    </dgm:pt>
    <dgm:pt modelId="{05B00E03-95EA-41F9-8197-74E78360910D}" type="pres">
      <dgm:prSet presAssocID="{4D4328E0-5480-4AD3-BA9A-0E21D3DEB37D}" presName="Name13" presStyleLbl="parChTrans1D2" presStyleIdx="2" presStyleCnt="9"/>
      <dgm:spPr/>
    </dgm:pt>
    <dgm:pt modelId="{A5AB2D9C-E816-47A2-A3C5-0F6892DF1306}" type="pres">
      <dgm:prSet presAssocID="{145E7A41-EC56-4B0B-8B2B-B02AA0559236}" presName="childText" presStyleLbl="bgAcc1" presStyleIdx="2" presStyleCnt="9">
        <dgm:presLayoutVars>
          <dgm:bulletEnabled val="1"/>
        </dgm:presLayoutVars>
      </dgm:prSet>
      <dgm:spPr/>
    </dgm:pt>
    <dgm:pt modelId="{37466ECB-A0D0-477A-8AF3-80F906A1FF09}" type="pres">
      <dgm:prSet presAssocID="{B5FE98A4-DDE0-462B-9716-899E394CD86A}" presName="root" presStyleCnt="0"/>
      <dgm:spPr/>
    </dgm:pt>
    <dgm:pt modelId="{D7BC6CD6-4ED7-4362-BDB9-5A6AB8B3CA07}" type="pres">
      <dgm:prSet presAssocID="{B5FE98A4-DDE0-462B-9716-899E394CD86A}" presName="rootComposite" presStyleCnt="0"/>
      <dgm:spPr/>
    </dgm:pt>
    <dgm:pt modelId="{026D4779-0C3B-4DFD-BC55-DD43534AB8A9}" type="pres">
      <dgm:prSet presAssocID="{B5FE98A4-DDE0-462B-9716-899E394CD86A}" presName="rootText" presStyleLbl="node1" presStyleIdx="3" presStyleCnt="6"/>
      <dgm:spPr/>
    </dgm:pt>
    <dgm:pt modelId="{C46BDB5B-3149-42F9-AA7F-ACB72E440F4A}" type="pres">
      <dgm:prSet presAssocID="{B5FE98A4-DDE0-462B-9716-899E394CD86A}" presName="rootConnector" presStyleLbl="node1" presStyleIdx="3" presStyleCnt="6"/>
      <dgm:spPr/>
    </dgm:pt>
    <dgm:pt modelId="{C5F7ECBB-C87D-4D93-AC43-2954CF38FCBE}" type="pres">
      <dgm:prSet presAssocID="{B5FE98A4-DDE0-462B-9716-899E394CD86A}" presName="childShape" presStyleCnt="0"/>
      <dgm:spPr/>
    </dgm:pt>
    <dgm:pt modelId="{B2E5E493-4F8F-4F87-9E23-0E9E24A1E839}" type="pres">
      <dgm:prSet presAssocID="{44E6CF4F-9A24-47D0-92B0-9275C6F7FB76}" presName="Name13" presStyleLbl="parChTrans1D2" presStyleIdx="3" presStyleCnt="9"/>
      <dgm:spPr/>
    </dgm:pt>
    <dgm:pt modelId="{BB1E7795-3EF8-4FD5-97F2-1F44662C0739}" type="pres">
      <dgm:prSet presAssocID="{9F93075C-D99C-4A79-BEC5-C2F29E8F40F8}" presName="childText" presStyleLbl="bgAcc1" presStyleIdx="3" presStyleCnt="9">
        <dgm:presLayoutVars>
          <dgm:bulletEnabled val="1"/>
        </dgm:presLayoutVars>
      </dgm:prSet>
      <dgm:spPr/>
    </dgm:pt>
    <dgm:pt modelId="{DD5724E6-F0B8-49E1-A28F-E37FF34C523B}" type="pres">
      <dgm:prSet presAssocID="{819FCFA9-1792-49C9-8AF9-DAEC133BEAB5}" presName="Name13" presStyleLbl="parChTrans1D2" presStyleIdx="4" presStyleCnt="9"/>
      <dgm:spPr/>
    </dgm:pt>
    <dgm:pt modelId="{64A177FE-2224-4705-B05B-F24F659D5EC1}" type="pres">
      <dgm:prSet presAssocID="{299B3AB0-16D4-43A1-9F0E-70BCD51332A3}" presName="childText" presStyleLbl="bgAcc1" presStyleIdx="4" presStyleCnt="9">
        <dgm:presLayoutVars>
          <dgm:bulletEnabled val="1"/>
        </dgm:presLayoutVars>
      </dgm:prSet>
      <dgm:spPr/>
    </dgm:pt>
    <dgm:pt modelId="{059A93D0-02F5-4345-BAF6-9D3F06B9A42A}" type="pres">
      <dgm:prSet presAssocID="{E81973A5-8255-486E-B9BF-C896160F9DDE}" presName="root" presStyleCnt="0"/>
      <dgm:spPr/>
    </dgm:pt>
    <dgm:pt modelId="{39E46E17-73FC-4B03-9EF9-5562D548D389}" type="pres">
      <dgm:prSet presAssocID="{E81973A5-8255-486E-B9BF-C896160F9DDE}" presName="rootComposite" presStyleCnt="0"/>
      <dgm:spPr/>
    </dgm:pt>
    <dgm:pt modelId="{059900BA-C340-4A7A-974D-11C96776CC11}" type="pres">
      <dgm:prSet presAssocID="{E81973A5-8255-486E-B9BF-C896160F9DDE}" presName="rootText" presStyleLbl="node1" presStyleIdx="4" presStyleCnt="6"/>
      <dgm:spPr/>
    </dgm:pt>
    <dgm:pt modelId="{0FBFA616-DE16-441C-9AEC-994099F84496}" type="pres">
      <dgm:prSet presAssocID="{E81973A5-8255-486E-B9BF-C896160F9DDE}" presName="rootConnector" presStyleLbl="node1" presStyleIdx="4" presStyleCnt="6"/>
      <dgm:spPr/>
    </dgm:pt>
    <dgm:pt modelId="{EE14EC45-1E84-440B-A2F1-E5A5F97F954C}" type="pres">
      <dgm:prSet presAssocID="{E81973A5-8255-486E-B9BF-C896160F9DDE}" presName="childShape" presStyleCnt="0"/>
      <dgm:spPr/>
    </dgm:pt>
    <dgm:pt modelId="{5176FFD6-5440-48E5-8F3D-6A80F8910FE3}" type="pres">
      <dgm:prSet presAssocID="{A06776C1-3AF8-4A76-B0EF-18B962A13BD5}" presName="Name13" presStyleLbl="parChTrans1D2" presStyleIdx="5" presStyleCnt="9"/>
      <dgm:spPr/>
    </dgm:pt>
    <dgm:pt modelId="{84D51EF9-1EBD-4B3E-8E99-0D651F43CBC6}" type="pres">
      <dgm:prSet presAssocID="{67B765EA-167A-4226-8835-A18DDFFD612A}" presName="childText" presStyleLbl="bgAcc1" presStyleIdx="5" presStyleCnt="9">
        <dgm:presLayoutVars>
          <dgm:bulletEnabled val="1"/>
        </dgm:presLayoutVars>
      </dgm:prSet>
      <dgm:spPr/>
    </dgm:pt>
    <dgm:pt modelId="{4467233E-2207-43B5-B3F5-811C4F90D485}" type="pres">
      <dgm:prSet presAssocID="{6FF7CED2-55C2-4A7A-AFAB-694C904C5116}" presName="Name13" presStyleLbl="parChTrans1D2" presStyleIdx="6" presStyleCnt="9"/>
      <dgm:spPr/>
    </dgm:pt>
    <dgm:pt modelId="{B2B1EA9F-4FD2-464D-85A3-60811F2728FA}" type="pres">
      <dgm:prSet presAssocID="{567A69AA-66DE-417E-8BFF-718551D00317}" presName="childText" presStyleLbl="bgAcc1" presStyleIdx="6" presStyleCnt="9">
        <dgm:presLayoutVars>
          <dgm:bulletEnabled val="1"/>
        </dgm:presLayoutVars>
      </dgm:prSet>
      <dgm:spPr/>
    </dgm:pt>
    <dgm:pt modelId="{FBE20833-C2D8-4344-B156-32F7286776F5}" type="pres">
      <dgm:prSet presAssocID="{EF104579-4E76-476F-8549-A130756DAA5B}" presName="root" presStyleCnt="0"/>
      <dgm:spPr/>
    </dgm:pt>
    <dgm:pt modelId="{6D176FBB-842C-49F0-B638-35A92BE4A5E4}" type="pres">
      <dgm:prSet presAssocID="{EF104579-4E76-476F-8549-A130756DAA5B}" presName="rootComposite" presStyleCnt="0"/>
      <dgm:spPr/>
    </dgm:pt>
    <dgm:pt modelId="{0E41A279-79D7-42B5-B406-449DD4959F7A}" type="pres">
      <dgm:prSet presAssocID="{EF104579-4E76-476F-8549-A130756DAA5B}" presName="rootText" presStyleLbl="node1" presStyleIdx="5" presStyleCnt="6"/>
      <dgm:spPr/>
    </dgm:pt>
    <dgm:pt modelId="{6FAA639F-B04C-44CF-BD4F-1B22B92012B2}" type="pres">
      <dgm:prSet presAssocID="{EF104579-4E76-476F-8549-A130756DAA5B}" presName="rootConnector" presStyleLbl="node1" presStyleIdx="5" presStyleCnt="6"/>
      <dgm:spPr/>
    </dgm:pt>
    <dgm:pt modelId="{C6074B5A-6C89-4398-9DAD-EE69B59097E2}" type="pres">
      <dgm:prSet presAssocID="{EF104579-4E76-476F-8549-A130756DAA5B}" presName="childShape" presStyleCnt="0"/>
      <dgm:spPr/>
    </dgm:pt>
    <dgm:pt modelId="{DBF64A57-161A-4B0C-A7EB-02B6741CA21B}" type="pres">
      <dgm:prSet presAssocID="{96C6270C-B722-4CE8-8BE7-DC9A4B807CD9}" presName="Name13" presStyleLbl="parChTrans1D2" presStyleIdx="7" presStyleCnt="9"/>
      <dgm:spPr/>
    </dgm:pt>
    <dgm:pt modelId="{666F25BF-339D-45F4-9FED-6896A49BDC3E}" type="pres">
      <dgm:prSet presAssocID="{3068ED36-F44E-446E-A2BA-4D4B6596BA7F}" presName="childText" presStyleLbl="bgAcc1" presStyleIdx="7" presStyleCnt="9">
        <dgm:presLayoutVars>
          <dgm:bulletEnabled val="1"/>
        </dgm:presLayoutVars>
      </dgm:prSet>
      <dgm:spPr/>
    </dgm:pt>
    <dgm:pt modelId="{357E05C3-B66F-4EED-B531-6464E000B2D2}" type="pres">
      <dgm:prSet presAssocID="{47947F02-B6C6-4E9B-97DF-DD5750971996}" presName="Name13" presStyleLbl="parChTrans1D2" presStyleIdx="8" presStyleCnt="9"/>
      <dgm:spPr/>
    </dgm:pt>
    <dgm:pt modelId="{D7ACB86B-4A4B-4166-B96A-49BBA169650A}" type="pres">
      <dgm:prSet presAssocID="{3DE34DD3-BC8E-489B-AC0C-8359FAA84EC9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BA95EE04-08D5-480F-B1D7-889A00F6721D}" srcId="{06D92DB9-7321-44A2-8797-EB42F3660960}" destId="{E81973A5-8255-486E-B9BF-C896160F9DDE}" srcOrd="4" destOrd="0" parTransId="{30BE2C7E-645F-4BB9-9B7E-31E22DB6A987}" sibTransId="{2437B981-F127-4F39-AC51-1F336E82C0B9}"/>
    <dgm:cxn modelId="{8068B505-8CA0-43F9-A2AE-8A8CDE61E521}" type="presOf" srcId="{B5FE98A4-DDE0-462B-9716-899E394CD86A}" destId="{026D4779-0C3B-4DFD-BC55-DD43534AB8A9}" srcOrd="0" destOrd="0" presId="urn:microsoft.com/office/officeart/2005/8/layout/hierarchy3"/>
    <dgm:cxn modelId="{5E5E9F0B-D882-462B-85D3-1996BE9AA6D3}" srcId="{06D92DB9-7321-44A2-8797-EB42F3660960}" destId="{6EE6E4B4-A84F-493C-8709-749AE9A31580}" srcOrd="1" destOrd="0" parTransId="{97962AA7-5179-4CF0-91C7-0341FF74354F}" sibTransId="{D8FD2B3A-6A19-4B1B-AA1A-B234E8F1F53D}"/>
    <dgm:cxn modelId="{B778AF12-A19F-4823-B073-0C14418E11F7}" type="presOf" srcId="{E81973A5-8255-486E-B9BF-C896160F9DDE}" destId="{0FBFA616-DE16-441C-9AEC-994099F84496}" srcOrd="1" destOrd="0" presId="urn:microsoft.com/office/officeart/2005/8/layout/hierarchy3"/>
    <dgm:cxn modelId="{736FE519-A9E8-443A-8C2F-E80278A469DF}" type="presOf" srcId="{C4EF3946-3E4D-4BEB-AA5B-49B5D1338239}" destId="{EAE17ED6-CE74-4AB6-A650-AFF0BD48679E}" srcOrd="0" destOrd="0" presId="urn:microsoft.com/office/officeart/2005/8/layout/hierarchy3"/>
    <dgm:cxn modelId="{567C8229-89D4-4E27-8B93-55A286B9BA0F}" type="presOf" srcId="{A06776C1-3AF8-4A76-B0EF-18B962A13BD5}" destId="{5176FFD6-5440-48E5-8F3D-6A80F8910FE3}" srcOrd="0" destOrd="0" presId="urn:microsoft.com/office/officeart/2005/8/layout/hierarchy3"/>
    <dgm:cxn modelId="{2D426836-6030-4D26-82A0-654B49354F35}" srcId="{EF104579-4E76-476F-8549-A130756DAA5B}" destId="{3DE34DD3-BC8E-489B-AC0C-8359FAA84EC9}" srcOrd="1" destOrd="0" parTransId="{47947F02-B6C6-4E9B-97DF-DD5750971996}" sibTransId="{9B1DFE3D-BAC8-4927-90D5-7FF7352759C5}"/>
    <dgm:cxn modelId="{4605BE36-E01A-4E88-B5AC-9B6D535F3136}" type="presOf" srcId="{44E6CF4F-9A24-47D0-92B0-9275C6F7FB76}" destId="{B2E5E493-4F8F-4F87-9E23-0E9E24A1E839}" srcOrd="0" destOrd="0" presId="urn:microsoft.com/office/officeart/2005/8/layout/hierarchy3"/>
    <dgm:cxn modelId="{4C47D43C-F1A8-4976-BA6C-BC91BC91E25C}" type="presOf" srcId="{96C6270C-B722-4CE8-8BE7-DC9A4B807CD9}" destId="{DBF64A57-161A-4B0C-A7EB-02B6741CA21B}" srcOrd="0" destOrd="0" presId="urn:microsoft.com/office/officeart/2005/8/layout/hierarchy3"/>
    <dgm:cxn modelId="{84B5183F-2238-454E-AC4D-FE5230A3C7B6}" type="presOf" srcId="{9F93075C-D99C-4A79-BEC5-C2F29E8F40F8}" destId="{BB1E7795-3EF8-4FD5-97F2-1F44662C0739}" srcOrd="0" destOrd="0" presId="urn:microsoft.com/office/officeart/2005/8/layout/hierarchy3"/>
    <dgm:cxn modelId="{7BC1825D-42A6-4556-A916-19D61247D2AC}" type="presOf" srcId="{B5FE98A4-DDE0-462B-9716-899E394CD86A}" destId="{C46BDB5B-3149-42F9-AA7F-ACB72E440F4A}" srcOrd="1" destOrd="0" presId="urn:microsoft.com/office/officeart/2005/8/layout/hierarchy3"/>
    <dgm:cxn modelId="{9B45565F-7AF0-40CC-9679-E9A016B3C7D6}" type="presOf" srcId="{1C73CA3E-4A72-4456-B615-15BEFC356BB8}" destId="{7509A120-8B10-40EE-AA45-804B8998D601}" srcOrd="1" destOrd="0" presId="urn:microsoft.com/office/officeart/2005/8/layout/hierarchy3"/>
    <dgm:cxn modelId="{F823A961-4797-4E9C-934E-AF00FD93D84F}" srcId="{1C73CA3E-4A72-4456-B615-15BEFC356BB8}" destId="{5FF43B1E-A72C-49E4-A138-CE0751AC1C66}" srcOrd="0" destOrd="0" parTransId="{65DA7E10-D053-4E3A-9484-7E9F7ED753B1}" sibTransId="{B16518E1-D1C6-4D8B-984B-DB47C3221DF9}"/>
    <dgm:cxn modelId="{47B19342-9E9E-46FA-91A5-5DC4DFE5A995}" type="presOf" srcId="{5FF43B1E-A72C-49E4-A138-CE0751AC1C66}" destId="{CE2A5CDA-20C9-48CF-AB47-3F8A9AD60C57}" srcOrd="0" destOrd="0" presId="urn:microsoft.com/office/officeart/2005/8/layout/hierarchy3"/>
    <dgm:cxn modelId="{4CF16D4B-BD7E-4C44-B975-07F3F7F112EA}" type="presOf" srcId="{1C73CA3E-4A72-4456-B615-15BEFC356BB8}" destId="{13EC5338-0FE8-4FF6-B6C1-D26DBAB2FBE9}" srcOrd="0" destOrd="0" presId="urn:microsoft.com/office/officeart/2005/8/layout/hierarchy3"/>
    <dgm:cxn modelId="{C66D5A4D-1AB6-46A3-8698-BCA7D0E555AA}" type="presOf" srcId="{3068ED36-F44E-446E-A2BA-4D4B6596BA7F}" destId="{666F25BF-339D-45F4-9FED-6896A49BDC3E}" srcOrd="0" destOrd="0" presId="urn:microsoft.com/office/officeart/2005/8/layout/hierarchy3"/>
    <dgm:cxn modelId="{922F5A72-7BBC-4485-9A06-180FF20F34A3}" type="presOf" srcId="{4D4328E0-5480-4AD3-BA9A-0E21D3DEB37D}" destId="{05B00E03-95EA-41F9-8197-74E78360910D}" srcOrd="0" destOrd="0" presId="urn:microsoft.com/office/officeart/2005/8/layout/hierarchy3"/>
    <dgm:cxn modelId="{718A7C54-F022-49E7-B647-C4606A45471E}" srcId="{06D92DB9-7321-44A2-8797-EB42F3660960}" destId="{B5FE98A4-DDE0-462B-9716-899E394CD86A}" srcOrd="3" destOrd="0" parTransId="{50B3BAB5-41EF-4A7E-BF48-914E06E4A71F}" sibTransId="{397C728B-E5DD-47D9-95EF-75B347845146}"/>
    <dgm:cxn modelId="{C663F874-5509-41ED-935B-046938A994A5}" srcId="{C4EF3946-3E4D-4BEB-AA5B-49B5D1338239}" destId="{145E7A41-EC56-4B0B-8B2B-B02AA0559236}" srcOrd="0" destOrd="0" parTransId="{4D4328E0-5480-4AD3-BA9A-0E21D3DEB37D}" sibTransId="{E106C861-3BB9-4D2E-A364-01DFB75B37AA}"/>
    <dgm:cxn modelId="{1A176857-8DFD-4628-8E33-BA5DF4A98693}" type="presOf" srcId="{65DA7E10-D053-4E3A-9484-7E9F7ED753B1}" destId="{BC6DB5E1-3270-4667-B690-0273685E4AFE}" srcOrd="0" destOrd="0" presId="urn:microsoft.com/office/officeart/2005/8/layout/hierarchy3"/>
    <dgm:cxn modelId="{3C3CAC59-6714-49CC-A75D-D08C771186F9}" type="presOf" srcId="{EF104579-4E76-476F-8549-A130756DAA5B}" destId="{6FAA639F-B04C-44CF-BD4F-1B22B92012B2}" srcOrd="1" destOrd="0" presId="urn:microsoft.com/office/officeart/2005/8/layout/hierarchy3"/>
    <dgm:cxn modelId="{2E47F785-7A45-4762-80B9-34BC027FF345}" srcId="{B5FE98A4-DDE0-462B-9716-899E394CD86A}" destId="{299B3AB0-16D4-43A1-9F0E-70BCD51332A3}" srcOrd="1" destOrd="0" parTransId="{819FCFA9-1792-49C9-8AF9-DAEC133BEAB5}" sibTransId="{80187640-C883-4DF8-A622-D2B2180765AA}"/>
    <dgm:cxn modelId="{BDF05587-F7F1-4CD3-A692-D30C528C0A5F}" type="presOf" srcId="{6EE6E4B4-A84F-493C-8709-749AE9A31580}" destId="{C3ECC8A0-1A6E-4648-BA66-1ED55EE6646C}" srcOrd="1" destOrd="0" presId="urn:microsoft.com/office/officeart/2005/8/layout/hierarchy3"/>
    <dgm:cxn modelId="{9A5F798E-072D-4A5F-AC05-AF013A550FE8}" type="presOf" srcId="{145E7A41-EC56-4B0B-8B2B-B02AA0559236}" destId="{A5AB2D9C-E816-47A2-A3C5-0F6892DF1306}" srcOrd="0" destOrd="0" presId="urn:microsoft.com/office/officeart/2005/8/layout/hierarchy3"/>
    <dgm:cxn modelId="{54F6C38E-FB37-4388-A0D8-833B370F2814}" type="presOf" srcId="{06D92DB9-7321-44A2-8797-EB42F3660960}" destId="{4C20FB62-058E-4D1A-82A0-1A339941F498}" srcOrd="0" destOrd="0" presId="urn:microsoft.com/office/officeart/2005/8/layout/hierarchy3"/>
    <dgm:cxn modelId="{6040BD92-157C-4DBF-A639-46BC0044E5F1}" type="presOf" srcId="{C4EF3946-3E4D-4BEB-AA5B-49B5D1338239}" destId="{31DD3EBA-EA4F-41E4-8C46-A88C59B775AD}" srcOrd="1" destOrd="0" presId="urn:microsoft.com/office/officeart/2005/8/layout/hierarchy3"/>
    <dgm:cxn modelId="{C22CA495-8B82-4EB9-86DE-4339F0B547A5}" srcId="{E81973A5-8255-486E-B9BF-C896160F9DDE}" destId="{67B765EA-167A-4226-8835-A18DDFFD612A}" srcOrd="0" destOrd="0" parTransId="{A06776C1-3AF8-4A76-B0EF-18B962A13BD5}" sibTransId="{3C01B5C3-F16D-4861-A0D0-5D23881A0E05}"/>
    <dgm:cxn modelId="{03605996-37AF-42E6-8628-8075B97F1C99}" srcId="{06D92DB9-7321-44A2-8797-EB42F3660960}" destId="{1C73CA3E-4A72-4456-B615-15BEFC356BB8}" srcOrd="0" destOrd="0" parTransId="{5879D818-5051-4A16-B869-DA89211EB503}" sibTransId="{7F18A3FA-4AE2-47C5-86D1-09A8EBE011BF}"/>
    <dgm:cxn modelId="{E320979A-9A18-4E07-8788-45E2F1A504CA}" type="presOf" srcId="{47947F02-B6C6-4E9B-97DF-DD5750971996}" destId="{357E05C3-B66F-4EED-B531-6464E000B2D2}" srcOrd="0" destOrd="0" presId="urn:microsoft.com/office/officeart/2005/8/layout/hierarchy3"/>
    <dgm:cxn modelId="{6DB283A0-DAD4-4C6D-956F-FEE882C11812}" srcId="{06D92DB9-7321-44A2-8797-EB42F3660960}" destId="{C4EF3946-3E4D-4BEB-AA5B-49B5D1338239}" srcOrd="2" destOrd="0" parTransId="{8FA8B647-699E-4968-8E07-372A0C2ACBA5}" sibTransId="{0D66C7AE-2AE9-4095-83D3-F222460A1A0A}"/>
    <dgm:cxn modelId="{A0D6B9AE-8266-4961-B37F-13DBBEF24709}" srcId="{EF104579-4E76-476F-8549-A130756DAA5B}" destId="{3068ED36-F44E-446E-A2BA-4D4B6596BA7F}" srcOrd="0" destOrd="0" parTransId="{96C6270C-B722-4CE8-8BE7-DC9A4B807CD9}" sibTransId="{63AD6C9E-D4E6-43C2-A66B-B68C9BCEE55F}"/>
    <dgm:cxn modelId="{8CFFBBB4-659A-48CD-ADDE-F470150DC693}" type="presOf" srcId="{EF104579-4E76-476F-8549-A130756DAA5B}" destId="{0E41A279-79D7-42B5-B406-449DD4959F7A}" srcOrd="0" destOrd="0" presId="urn:microsoft.com/office/officeart/2005/8/layout/hierarchy3"/>
    <dgm:cxn modelId="{657DD0B8-565B-4C57-9925-4DF47298F11F}" type="presOf" srcId="{819FCFA9-1792-49C9-8AF9-DAEC133BEAB5}" destId="{DD5724E6-F0B8-49E1-A28F-E37FF34C523B}" srcOrd="0" destOrd="0" presId="urn:microsoft.com/office/officeart/2005/8/layout/hierarchy3"/>
    <dgm:cxn modelId="{FA3826BB-29E4-45C8-AE2A-DC381F711CE4}" type="presOf" srcId="{E81973A5-8255-486E-B9BF-C896160F9DDE}" destId="{059900BA-C340-4A7A-974D-11C96776CC11}" srcOrd="0" destOrd="0" presId="urn:microsoft.com/office/officeart/2005/8/layout/hierarchy3"/>
    <dgm:cxn modelId="{46AB43C2-7236-417F-B1AB-C1C8561D322F}" srcId="{B5FE98A4-DDE0-462B-9716-899E394CD86A}" destId="{9F93075C-D99C-4A79-BEC5-C2F29E8F40F8}" srcOrd="0" destOrd="0" parTransId="{44E6CF4F-9A24-47D0-92B0-9275C6F7FB76}" sibTransId="{F2FC1DCD-3AAC-496D-8F03-6AD0496BF9CE}"/>
    <dgm:cxn modelId="{024A86C5-FFE4-4DAE-AF0F-795B907B48AB}" type="presOf" srcId="{299B3AB0-16D4-43A1-9F0E-70BCD51332A3}" destId="{64A177FE-2224-4705-B05B-F24F659D5EC1}" srcOrd="0" destOrd="0" presId="urn:microsoft.com/office/officeart/2005/8/layout/hierarchy3"/>
    <dgm:cxn modelId="{D91C89CE-79E9-4436-8EC2-A3E92AD25F6A}" srcId="{E81973A5-8255-486E-B9BF-C896160F9DDE}" destId="{567A69AA-66DE-417E-8BFF-718551D00317}" srcOrd="1" destOrd="0" parTransId="{6FF7CED2-55C2-4A7A-AFAB-694C904C5116}" sibTransId="{763BB5F5-A38B-41E9-A7E5-AA34D37F813D}"/>
    <dgm:cxn modelId="{D2595DD2-BCB9-418E-8069-660F2DA3E473}" type="presOf" srcId="{6EE6E4B4-A84F-493C-8709-749AE9A31580}" destId="{3ABF1F45-E8C0-455E-8FAA-8490ED7B7A91}" srcOrd="0" destOrd="0" presId="urn:microsoft.com/office/officeart/2005/8/layout/hierarchy3"/>
    <dgm:cxn modelId="{8498E6D3-9F92-4B43-91EE-E79BF71CB5AB}" type="presOf" srcId="{6FF7CED2-55C2-4A7A-AFAB-694C904C5116}" destId="{4467233E-2207-43B5-B3F5-811C4F90D485}" srcOrd="0" destOrd="0" presId="urn:microsoft.com/office/officeart/2005/8/layout/hierarchy3"/>
    <dgm:cxn modelId="{615624D5-FBE7-4035-A9C5-B03889988CE1}" srcId="{06D92DB9-7321-44A2-8797-EB42F3660960}" destId="{EF104579-4E76-476F-8549-A130756DAA5B}" srcOrd="5" destOrd="0" parTransId="{C9F4C778-B059-4AA0-9918-0AB8A04F810E}" sibTransId="{D1305E7F-0A2C-4B28-9AC1-AB49F2B9FE8C}"/>
    <dgm:cxn modelId="{DE48CDE2-8CB4-4982-96CB-43FA919D3008}" srcId="{6EE6E4B4-A84F-493C-8709-749AE9A31580}" destId="{6FE36F0F-E366-4CC1-9E36-7E584467B2BC}" srcOrd="0" destOrd="0" parTransId="{232A93AD-7472-4B18-8847-C3812D0BA63D}" sibTransId="{624922DB-F1A0-4103-B8A5-A48B0AD3AB64}"/>
    <dgm:cxn modelId="{7E7F1EE5-F860-4381-A326-F95A56DEB484}" type="presOf" srcId="{67B765EA-167A-4226-8835-A18DDFFD612A}" destId="{84D51EF9-1EBD-4B3E-8E99-0D651F43CBC6}" srcOrd="0" destOrd="0" presId="urn:microsoft.com/office/officeart/2005/8/layout/hierarchy3"/>
    <dgm:cxn modelId="{8056ACE8-36DE-4730-B43F-29B169960A31}" type="presOf" srcId="{567A69AA-66DE-417E-8BFF-718551D00317}" destId="{B2B1EA9F-4FD2-464D-85A3-60811F2728FA}" srcOrd="0" destOrd="0" presId="urn:microsoft.com/office/officeart/2005/8/layout/hierarchy3"/>
    <dgm:cxn modelId="{9F865CE9-4353-4261-AEF2-AB9AF5563AFA}" type="presOf" srcId="{3DE34DD3-BC8E-489B-AC0C-8359FAA84EC9}" destId="{D7ACB86B-4A4B-4166-B96A-49BBA169650A}" srcOrd="0" destOrd="0" presId="urn:microsoft.com/office/officeart/2005/8/layout/hierarchy3"/>
    <dgm:cxn modelId="{1FE0D9F4-A7A7-4DF8-ADE2-73DB93F20A7E}" type="presOf" srcId="{232A93AD-7472-4B18-8847-C3812D0BA63D}" destId="{070162F3-EE88-4162-A260-969259A7FFB7}" srcOrd="0" destOrd="0" presId="urn:microsoft.com/office/officeart/2005/8/layout/hierarchy3"/>
    <dgm:cxn modelId="{9ADB6CF9-2D0F-4D75-9C1A-74665622FF93}" type="presOf" srcId="{6FE36F0F-E366-4CC1-9E36-7E584467B2BC}" destId="{CC92E5D9-FA20-4E36-AC90-C0E0F9FF70E4}" srcOrd="0" destOrd="0" presId="urn:microsoft.com/office/officeart/2005/8/layout/hierarchy3"/>
    <dgm:cxn modelId="{9DE7AD14-B7AC-40F3-ABD5-5E5047B098A3}" type="presParOf" srcId="{4C20FB62-058E-4D1A-82A0-1A339941F498}" destId="{7152C8AE-C47E-4F9F-83BF-B1E8125741D8}" srcOrd="0" destOrd="0" presId="urn:microsoft.com/office/officeart/2005/8/layout/hierarchy3"/>
    <dgm:cxn modelId="{4E23AA2A-DA76-43F6-8DD8-0D2710F6538F}" type="presParOf" srcId="{7152C8AE-C47E-4F9F-83BF-B1E8125741D8}" destId="{80C592E8-BA0C-43B9-B2B3-F30CF0DB1273}" srcOrd="0" destOrd="0" presId="urn:microsoft.com/office/officeart/2005/8/layout/hierarchy3"/>
    <dgm:cxn modelId="{0CD97992-CC7B-4583-81F5-27133206B133}" type="presParOf" srcId="{80C592E8-BA0C-43B9-B2B3-F30CF0DB1273}" destId="{13EC5338-0FE8-4FF6-B6C1-D26DBAB2FBE9}" srcOrd="0" destOrd="0" presId="urn:microsoft.com/office/officeart/2005/8/layout/hierarchy3"/>
    <dgm:cxn modelId="{102BD5D9-C672-483E-9FE0-4E9415214466}" type="presParOf" srcId="{80C592E8-BA0C-43B9-B2B3-F30CF0DB1273}" destId="{7509A120-8B10-40EE-AA45-804B8998D601}" srcOrd="1" destOrd="0" presId="urn:microsoft.com/office/officeart/2005/8/layout/hierarchy3"/>
    <dgm:cxn modelId="{934E2C32-15D4-4134-B925-7BBB807E0C5F}" type="presParOf" srcId="{7152C8AE-C47E-4F9F-83BF-B1E8125741D8}" destId="{9FD238D0-D48F-43A7-8F91-D01FD4341868}" srcOrd="1" destOrd="0" presId="urn:microsoft.com/office/officeart/2005/8/layout/hierarchy3"/>
    <dgm:cxn modelId="{05E8F94B-F4D8-474B-8854-1232A8465F95}" type="presParOf" srcId="{9FD238D0-D48F-43A7-8F91-D01FD4341868}" destId="{BC6DB5E1-3270-4667-B690-0273685E4AFE}" srcOrd="0" destOrd="0" presId="urn:microsoft.com/office/officeart/2005/8/layout/hierarchy3"/>
    <dgm:cxn modelId="{00EB62C2-7EB7-4A0F-82CD-4EEB4FDE776B}" type="presParOf" srcId="{9FD238D0-D48F-43A7-8F91-D01FD4341868}" destId="{CE2A5CDA-20C9-48CF-AB47-3F8A9AD60C57}" srcOrd="1" destOrd="0" presId="urn:microsoft.com/office/officeart/2005/8/layout/hierarchy3"/>
    <dgm:cxn modelId="{430ABE46-FEC4-4EDF-B829-420C652253D3}" type="presParOf" srcId="{4C20FB62-058E-4D1A-82A0-1A339941F498}" destId="{0CFE765A-858B-41B1-B4D3-A2DE30B4AC6A}" srcOrd="1" destOrd="0" presId="urn:microsoft.com/office/officeart/2005/8/layout/hierarchy3"/>
    <dgm:cxn modelId="{7C566255-7CEA-4351-86BE-A18A2842BDFE}" type="presParOf" srcId="{0CFE765A-858B-41B1-B4D3-A2DE30B4AC6A}" destId="{4C89FED8-FCD8-4F1C-BD24-1DFA679206F3}" srcOrd="0" destOrd="0" presId="urn:microsoft.com/office/officeart/2005/8/layout/hierarchy3"/>
    <dgm:cxn modelId="{3136F521-CC13-4232-8A10-4F990617770F}" type="presParOf" srcId="{4C89FED8-FCD8-4F1C-BD24-1DFA679206F3}" destId="{3ABF1F45-E8C0-455E-8FAA-8490ED7B7A91}" srcOrd="0" destOrd="0" presId="urn:microsoft.com/office/officeart/2005/8/layout/hierarchy3"/>
    <dgm:cxn modelId="{8CFBC6E5-B934-4D4F-B390-2595B72F2DC1}" type="presParOf" srcId="{4C89FED8-FCD8-4F1C-BD24-1DFA679206F3}" destId="{C3ECC8A0-1A6E-4648-BA66-1ED55EE6646C}" srcOrd="1" destOrd="0" presId="urn:microsoft.com/office/officeart/2005/8/layout/hierarchy3"/>
    <dgm:cxn modelId="{B14E25FD-C5A5-4156-A65C-2B8625AFFC33}" type="presParOf" srcId="{0CFE765A-858B-41B1-B4D3-A2DE30B4AC6A}" destId="{0A6349D0-1B1B-4B1F-B71B-AD364B52163A}" srcOrd="1" destOrd="0" presId="urn:microsoft.com/office/officeart/2005/8/layout/hierarchy3"/>
    <dgm:cxn modelId="{06799877-DC1A-4C7F-B371-FBAF040E7166}" type="presParOf" srcId="{0A6349D0-1B1B-4B1F-B71B-AD364B52163A}" destId="{070162F3-EE88-4162-A260-969259A7FFB7}" srcOrd="0" destOrd="0" presId="urn:microsoft.com/office/officeart/2005/8/layout/hierarchy3"/>
    <dgm:cxn modelId="{14F9AC76-57CD-4470-B966-9A2D2783A745}" type="presParOf" srcId="{0A6349D0-1B1B-4B1F-B71B-AD364B52163A}" destId="{CC92E5D9-FA20-4E36-AC90-C0E0F9FF70E4}" srcOrd="1" destOrd="0" presId="urn:microsoft.com/office/officeart/2005/8/layout/hierarchy3"/>
    <dgm:cxn modelId="{EA2E81D9-E2C8-4F83-954D-F1D0FC4EB4A2}" type="presParOf" srcId="{4C20FB62-058E-4D1A-82A0-1A339941F498}" destId="{BCFA62C6-A373-4E9F-8DF5-1E7660A21AEC}" srcOrd="2" destOrd="0" presId="urn:microsoft.com/office/officeart/2005/8/layout/hierarchy3"/>
    <dgm:cxn modelId="{E5573951-C8C0-46E9-BAB0-580D324EF236}" type="presParOf" srcId="{BCFA62C6-A373-4E9F-8DF5-1E7660A21AEC}" destId="{5F2FC0AA-8581-4B55-A3E7-B305FDF4ABFF}" srcOrd="0" destOrd="0" presId="urn:microsoft.com/office/officeart/2005/8/layout/hierarchy3"/>
    <dgm:cxn modelId="{347B20A7-AE35-4D1F-B5E7-37EFCB687FA9}" type="presParOf" srcId="{5F2FC0AA-8581-4B55-A3E7-B305FDF4ABFF}" destId="{EAE17ED6-CE74-4AB6-A650-AFF0BD48679E}" srcOrd="0" destOrd="0" presId="urn:microsoft.com/office/officeart/2005/8/layout/hierarchy3"/>
    <dgm:cxn modelId="{DB9F02BA-9AF9-44F6-A2FC-B59625235D4B}" type="presParOf" srcId="{5F2FC0AA-8581-4B55-A3E7-B305FDF4ABFF}" destId="{31DD3EBA-EA4F-41E4-8C46-A88C59B775AD}" srcOrd="1" destOrd="0" presId="urn:microsoft.com/office/officeart/2005/8/layout/hierarchy3"/>
    <dgm:cxn modelId="{7C0A86E3-2CE3-46AD-9D83-140E59D6D973}" type="presParOf" srcId="{BCFA62C6-A373-4E9F-8DF5-1E7660A21AEC}" destId="{F1772562-F433-43D5-B1A3-B0A412B46AFA}" srcOrd="1" destOrd="0" presId="urn:microsoft.com/office/officeart/2005/8/layout/hierarchy3"/>
    <dgm:cxn modelId="{BDA7CD85-27CD-4833-A3E0-7E547A67C2EF}" type="presParOf" srcId="{F1772562-F433-43D5-B1A3-B0A412B46AFA}" destId="{05B00E03-95EA-41F9-8197-74E78360910D}" srcOrd="0" destOrd="0" presId="urn:microsoft.com/office/officeart/2005/8/layout/hierarchy3"/>
    <dgm:cxn modelId="{8244A289-8AD1-44F7-9284-95BC23A73B25}" type="presParOf" srcId="{F1772562-F433-43D5-B1A3-B0A412B46AFA}" destId="{A5AB2D9C-E816-47A2-A3C5-0F6892DF1306}" srcOrd="1" destOrd="0" presId="urn:microsoft.com/office/officeart/2005/8/layout/hierarchy3"/>
    <dgm:cxn modelId="{D091620D-E6A3-400E-A258-EC3920D0387F}" type="presParOf" srcId="{4C20FB62-058E-4D1A-82A0-1A339941F498}" destId="{37466ECB-A0D0-477A-8AF3-80F906A1FF09}" srcOrd="3" destOrd="0" presId="urn:microsoft.com/office/officeart/2005/8/layout/hierarchy3"/>
    <dgm:cxn modelId="{1A2F3397-94B4-488B-AF20-A2C1C5505DFE}" type="presParOf" srcId="{37466ECB-A0D0-477A-8AF3-80F906A1FF09}" destId="{D7BC6CD6-4ED7-4362-BDB9-5A6AB8B3CA07}" srcOrd="0" destOrd="0" presId="urn:microsoft.com/office/officeart/2005/8/layout/hierarchy3"/>
    <dgm:cxn modelId="{A2C333E2-8743-47BB-939C-1B9E30F7FB0E}" type="presParOf" srcId="{D7BC6CD6-4ED7-4362-BDB9-5A6AB8B3CA07}" destId="{026D4779-0C3B-4DFD-BC55-DD43534AB8A9}" srcOrd="0" destOrd="0" presId="urn:microsoft.com/office/officeart/2005/8/layout/hierarchy3"/>
    <dgm:cxn modelId="{FD0DE3BA-A32C-4AC1-9262-5A85562DD20C}" type="presParOf" srcId="{D7BC6CD6-4ED7-4362-BDB9-5A6AB8B3CA07}" destId="{C46BDB5B-3149-42F9-AA7F-ACB72E440F4A}" srcOrd="1" destOrd="0" presId="urn:microsoft.com/office/officeart/2005/8/layout/hierarchy3"/>
    <dgm:cxn modelId="{D869B85B-D746-48E4-BDB9-B87559DBA275}" type="presParOf" srcId="{37466ECB-A0D0-477A-8AF3-80F906A1FF09}" destId="{C5F7ECBB-C87D-4D93-AC43-2954CF38FCBE}" srcOrd="1" destOrd="0" presId="urn:microsoft.com/office/officeart/2005/8/layout/hierarchy3"/>
    <dgm:cxn modelId="{2C8EEA43-CC89-413F-9579-89854ECD1862}" type="presParOf" srcId="{C5F7ECBB-C87D-4D93-AC43-2954CF38FCBE}" destId="{B2E5E493-4F8F-4F87-9E23-0E9E24A1E839}" srcOrd="0" destOrd="0" presId="urn:microsoft.com/office/officeart/2005/8/layout/hierarchy3"/>
    <dgm:cxn modelId="{88E648E0-4217-46CA-994B-01A108CF5701}" type="presParOf" srcId="{C5F7ECBB-C87D-4D93-AC43-2954CF38FCBE}" destId="{BB1E7795-3EF8-4FD5-97F2-1F44662C0739}" srcOrd="1" destOrd="0" presId="urn:microsoft.com/office/officeart/2005/8/layout/hierarchy3"/>
    <dgm:cxn modelId="{0CE19CEA-97FC-43DC-9D4F-4AD5C871FB6F}" type="presParOf" srcId="{C5F7ECBB-C87D-4D93-AC43-2954CF38FCBE}" destId="{DD5724E6-F0B8-49E1-A28F-E37FF34C523B}" srcOrd="2" destOrd="0" presId="urn:microsoft.com/office/officeart/2005/8/layout/hierarchy3"/>
    <dgm:cxn modelId="{2A09E200-13EF-4048-9127-297AD545D6F8}" type="presParOf" srcId="{C5F7ECBB-C87D-4D93-AC43-2954CF38FCBE}" destId="{64A177FE-2224-4705-B05B-F24F659D5EC1}" srcOrd="3" destOrd="0" presId="urn:microsoft.com/office/officeart/2005/8/layout/hierarchy3"/>
    <dgm:cxn modelId="{D5AA3EA9-5E62-4925-9F0B-9C407BC36D29}" type="presParOf" srcId="{4C20FB62-058E-4D1A-82A0-1A339941F498}" destId="{059A93D0-02F5-4345-BAF6-9D3F06B9A42A}" srcOrd="4" destOrd="0" presId="urn:microsoft.com/office/officeart/2005/8/layout/hierarchy3"/>
    <dgm:cxn modelId="{9947E0E4-BDEA-451A-A282-217F2DDA217A}" type="presParOf" srcId="{059A93D0-02F5-4345-BAF6-9D3F06B9A42A}" destId="{39E46E17-73FC-4B03-9EF9-5562D548D389}" srcOrd="0" destOrd="0" presId="urn:microsoft.com/office/officeart/2005/8/layout/hierarchy3"/>
    <dgm:cxn modelId="{19D85804-7ED4-426A-AC4B-080F834A103A}" type="presParOf" srcId="{39E46E17-73FC-4B03-9EF9-5562D548D389}" destId="{059900BA-C340-4A7A-974D-11C96776CC11}" srcOrd="0" destOrd="0" presId="urn:microsoft.com/office/officeart/2005/8/layout/hierarchy3"/>
    <dgm:cxn modelId="{69318355-6F17-4B8D-9D9E-20699B8AEEB3}" type="presParOf" srcId="{39E46E17-73FC-4B03-9EF9-5562D548D389}" destId="{0FBFA616-DE16-441C-9AEC-994099F84496}" srcOrd="1" destOrd="0" presId="urn:microsoft.com/office/officeart/2005/8/layout/hierarchy3"/>
    <dgm:cxn modelId="{108F9B87-4EA7-442E-807E-EF27B5691F22}" type="presParOf" srcId="{059A93D0-02F5-4345-BAF6-9D3F06B9A42A}" destId="{EE14EC45-1E84-440B-A2F1-E5A5F97F954C}" srcOrd="1" destOrd="0" presId="urn:microsoft.com/office/officeart/2005/8/layout/hierarchy3"/>
    <dgm:cxn modelId="{6D644B7C-B6DC-4901-9F14-FCBBF307A867}" type="presParOf" srcId="{EE14EC45-1E84-440B-A2F1-E5A5F97F954C}" destId="{5176FFD6-5440-48E5-8F3D-6A80F8910FE3}" srcOrd="0" destOrd="0" presId="urn:microsoft.com/office/officeart/2005/8/layout/hierarchy3"/>
    <dgm:cxn modelId="{D548B719-F2BC-416A-B99D-69AE28B692D8}" type="presParOf" srcId="{EE14EC45-1E84-440B-A2F1-E5A5F97F954C}" destId="{84D51EF9-1EBD-4B3E-8E99-0D651F43CBC6}" srcOrd="1" destOrd="0" presId="urn:microsoft.com/office/officeart/2005/8/layout/hierarchy3"/>
    <dgm:cxn modelId="{2DEB4C16-07BA-40E5-9664-B8B3E84AD638}" type="presParOf" srcId="{EE14EC45-1E84-440B-A2F1-E5A5F97F954C}" destId="{4467233E-2207-43B5-B3F5-811C4F90D485}" srcOrd="2" destOrd="0" presId="urn:microsoft.com/office/officeart/2005/8/layout/hierarchy3"/>
    <dgm:cxn modelId="{6CDE636C-8247-4E88-99E4-CD84DB966906}" type="presParOf" srcId="{EE14EC45-1E84-440B-A2F1-E5A5F97F954C}" destId="{B2B1EA9F-4FD2-464D-85A3-60811F2728FA}" srcOrd="3" destOrd="0" presId="urn:microsoft.com/office/officeart/2005/8/layout/hierarchy3"/>
    <dgm:cxn modelId="{7079252A-C637-4389-8D39-B3D7A8C75BE3}" type="presParOf" srcId="{4C20FB62-058E-4D1A-82A0-1A339941F498}" destId="{FBE20833-C2D8-4344-B156-32F7286776F5}" srcOrd="5" destOrd="0" presId="urn:microsoft.com/office/officeart/2005/8/layout/hierarchy3"/>
    <dgm:cxn modelId="{5A00CB37-1002-4ACE-9079-72B371095180}" type="presParOf" srcId="{FBE20833-C2D8-4344-B156-32F7286776F5}" destId="{6D176FBB-842C-49F0-B638-35A92BE4A5E4}" srcOrd="0" destOrd="0" presId="urn:microsoft.com/office/officeart/2005/8/layout/hierarchy3"/>
    <dgm:cxn modelId="{F277AD47-04BD-4E1C-BE2C-C3A77C0B005D}" type="presParOf" srcId="{6D176FBB-842C-49F0-B638-35A92BE4A5E4}" destId="{0E41A279-79D7-42B5-B406-449DD4959F7A}" srcOrd="0" destOrd="0" presId="urn:microsoft.com/office/officeart/2005/8/layout/hierarchy3"/>
    <dgm:cxn modelId="{F2721963-410A-483C-8FED-9DDB3ADB2696}" type="presParOf" srcId="{6D176FBB-842C-49F0-B638-35A92BE4A5E4}" destId="{6FAA639F-B04C-44CF-BD4F-1B22B92012B2}" srcOrd="1" destOrd="0" presId="urn:microsoft.com/office/officeart/2005/8/layout/hierarchy3"/>
    <dgm:cxn modelId="{7B2B5A9B-7621-4D89-9870-C8A629E6C285}" type="presParOf" srcId="{FBE20833-C2D8-4344-B156-32F7286776F5}" destId="{C6074B5A-6C89-4398-9DAD-EE69B59097E2}" srcOrd="1" destOrd="0" presId="urn:microsoft.com/office/officeart/2005/8/layout/hierarchy3"/>
    <dgm:cxn modelId="{DC39EA61-98AA-4C15-9997-59ADB1D8A086}" type="presParOf" srcId="{C6074B5A-6C89-4398-9DAD-EE69B59097E2}" destId="{DBF64A57-161A-4B0C-A7EB-02B6741CA21B}" srcOrd="0" destOrd="0" presId="urn:microsoft.com/office/officeart/2005/8/layout/hierarchy3"/>
    <dgm:cxn modelId="{FD9D02A1-6F4D-456C-AB8D-E7D969FE7E07}" type="presParOf" srcId="{C6074B5A-6C89-4398-9DAD-EE69B59097E2}" destId="{666F25BF-339D-45F4-9FED-6896A49BDC3E}" srcOrd="1" destOrd="0" presId="urn:microsoft.com/office/officeart/2005/8/layout/hierarchy3"/>
    <dgm:cxn modelId="{4BB6AB0B-32FF-44A3-85EA-786659F4C274}" type="presParOf" srcId="{C6074B5A-6C89-4398-9DAD-EE69B59097E2}" destId="{357E05C3-B66F-4EED-B531-6464E000B2D2}" srcOrd="2" destOrd="0" presId="urn:microsoft.com/office/officeart/2005/8/layout/hierarchy3"/>
    <dgm:cxn modelId="{0902A907-0A31-4A8A-B009-E135E180374B}" type="presParOf" srcId="{C6074B5A-6C89-4398-9DAD-EE69B59097E2}" destId="{D7ACB86B-4A4B-4166-B96A-49BBA16965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D1827DE-A2B0-44E9-A0B6-E7F75463ACA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F58A93F-F1A3-4013-BC41-D07C3D052459}">
      <dgm:prSet/>
      <dgm:spPr/>
      <dgm:t>
        <a:bodyPr/>
        <a:lstStyle/>
        <a:p>
          <a:r>
            <a:rPr lang="en-US"/>
            <a:t>Bullwhip Effect of Jack Daniel’s </a:t>
          </a:r>
          <a:endParaRPr lang="en-IN"/>
        </a:p>
      </dgm:t>
    </dgm:pt>
    <dgm:pt modelId="{8D39DB68-6839-4A29-8CC6-20D8799EFC30}" type="parTrans" cxnId="{6A688362-1AB2-4AA3-A950-D9276A1C97F4}">
      <dgm:prSet/>
      <dgm:spPr/>
      <dgm:t>
        <a:bodyPr/>
        <a:lstStyle/>
        <a:p>
          <a:endParaRPr lang="en-IN"/>
        </a:p>
      </dgm:t>
    </dgm:pt>
    <dgm:pt modelId="{C8F2E314-BB71-4A5E-969A-91E9700C7637}" type="sibTrans" cxnId="{6A688362-1AB2-4AA3-A950-D9276A1C97F4}">
      <dgm:prSet/>
      <dgm:spPr/>
      <dgm:t>
        <a:bodyPr/>
        <a:lstStyle/>
        <a:p>
          <a:endParaRPr lang="en-IN"/>
        </a:p>
      </dgm:t>
    </dgm:pt>
    <dgm:pt modelId="{795FE49E-2E67-4BEF-9C18-E1C8132C047D}">
      <dgm:prSet/>
      <dgm:spPr/>
      <dgm:t>
        <a:bodyPr/>
        <a:lstStyle/>
        <a:p>
          <a:r>
            <a:rPr lang="en-US"/>
            <a:t>Regular Demand:</a:t>
          </a:r>
          <a:endParaRPr lang="en-IN"/>
        </a:p>
      </dgm:t>
    </dgm:pt>
    <dgm:pt modelId="{EF0654AB-1B40-4F37-9729-D4A4F8495349}" type="parTrans" cxnId="{0CA634AC-AE57-4F87-AD37-2A388F77EC2B}">
      <dgm:prSet/>
      <dgm:spPr/>
      <dgm:t>
        <a:bodyPr/>
        <a:lstStyle/>
        <a:p>
          <a:endParaRPr lang="en-IN"/>
        </a:p>
      </dgm:t>
    </dgm:pt>
    <dgm:pt modelId="{FFFB0D28-F8E3-4692-80C8-77D82FE5DE46}" type="sibTrans" cxnId="{0CA634AC-AE57-4F87-AD37-2A388F77EC2B}">
      <dgm:prSet/>
      <dgm:spPr/>
      <dgm:t>
        <a:bodyPr/>
        <a:lstStyle/>
        <a:p>
          <a:endParaRPr lang="en-IN"/>
        </a:p>
      </dgm:t>
    </dgm:pt>
    <dgm:pt modelId="{CC87F27C-85A0-4E1C-895A-5640F7324EE5}">
      <dgm:prSet/>
      <dgm:spPr/>
      <dgm:t>
        <a:bodyPr/>
        <a:lstStyle/>
        <a:p>
          <a:r>
            <a:rPr lang="en-US" dirty="0"/>
            <a:t>A retailer typically sells around 5 bottles of Jack Daniel’s whiskey per week. This consistent demand is based on historical sales data and local consumer preferences.</a:t>
          </a:r>
          <a:endParaRPr lang="en-IN" dirty="0"/>
        </a:p>
      </dgm:t>
    </dgm:pt>
    <dgm:pt modelId="{4DCA213A-5719-43A9-B8C1-7F41C2E77E93}" type="parTrans" cxnId="{6E1AB88F-47E4-4567-A09B-3825055B02B0}">
      <dgm:prSet/>
      <dgm:spPr/>
      <dgm:t>
        <a:bodyPr/>
        <a:lstStyle/>
        <a:p>
          <a:endParaRPr lang="en-IN"/>
        </a:p>
      </dgm:t>
    </dgm:pt>
    <dgm:pt modelId="{CC114243-242E-4057-BFCB-7B9C9837CE59}" type="sibTrans" cxnId="{6E1AB88F-47E4-4567-A09B-3825055B02B0}">
      <dgm:prSet/>
      <dgm:spPr/>
      <dgm:t>
        <a:bodyPr/>
        <a:lstStyle/>
        <a:p>
          <a:endParaRPr lang="en-IN"/>
        </a:p>
      </dgm:t>
    </dgm:pt>
    <dgm:pt modelId="{DB1B4B31-5B01-4369-9C12-AE46BC02FA4E}">
      <dgm:prSet/>
      <dgm:spPr/>
      <dgm:t>
        <a:bodyPr/>
        <a:lstStyle/>
        <a:p>
          <a:r>
            <a:rPr lang="en-US"/>
            <a:t>Spike in Demand: </a:t>
          </a:r>
          <a:endParaRPr lang="en-IN"/>
        </a:p>
      </dgm:t>
    </dgm:pt>
    <dgm:pt modelId="{B8897E1F-8165-4FF7-961E-583EEAE09084}" type="parTrans" cxnId="{46B0A90A-FF74-4F6F-81A8-7233EB24F2F8}">
      <dgm:prSet/>
      <dgm:spPr/>
      <dgm:t>
        <a:bodyPr/>
        <a:lstStyle/>
        <a:p>
          <a:endParaRPr lang="en-IN"/>
        </a:p>
      </dgm:t>
    </dgm:pt>
    <dgm:pt modelId="{A7C4347F-1CDA-45ED-9C85-498D9D36E756}" type="sibTrans" cxnId="{46B0A90A-FF74-4F6F-81A8-7233EB24F2F8}">
      <dgm:prSet/>
      <dgm:spPr/>
      <dgm:t>
        <a:bodyPr/>
        <a:lstStyle/>
        <a:p>
          <a:endParaRPr lang="en-IN"/>
        </a:p>
      </dgm:t>
    </dgm:pt>
    <dgm:pt modelId="{80BA79F6-2E65-443C-A4EF-C46E278FB196}">
      <dgm:prSet/>
      <dgm:spPr/>
      <dgm:t>
        <a:bodyPr/>
        <a:lstStyle/>
        <a:p>
          <a:r>
            <a:rPr lang="en-US" dirty="0"/>
            <a:t>However, during a holiday weekend or a local event like a music festival, there’s a sudden spike in demand for Jack Daniel’s products. Instead of the usual 5 bottles per week, the retailer experiences a surge in sales, with demand reaching 7 bottles per week during the event.</a:t>
          </a:r>
          <a:endParaRPr lang="en-IN" dirty="0"/>
        </a:p>
      </dgm:t>
    </dgm:pt>
    <dgm:pt modelId="{05783DAA-09E4-472B-854B-5AFFEB6A10B0}" type="parTrans" cxnId="{01794A36-FCE8-43E7-9D95-E99D8D13E219}">
      <dgm:prSet/>
      <dgm:spPr/>
      <dgm:t>
        <a:bodyPr/>
        <a:lstStyle/>
        <a:p>
          <a:endParaRPr lang="en-IN"/>
        </a:p>
      </dgm:t>
    </dgm:pt>
    <dgm:pt modelId="{74D32D52-72B5-4A31-BBDE-4CA03D869D79}" type="sibTrans" cxnId="{01794A36-FCE8-43E7-9D95-E99D8D13E219}">
      <dgm:prSet/>
      <dgm:spPr/>
      <dgm:t>
        <a:bodyPr/>
        <a:lstStyle/>
        <a:p>
          <a:endParaRPr lang="en-IN"/>
        </a:p>
      </dgm:t>
    </dgm:pt>
    <dgm:pt modelId="{A30A66DA-E02B-4DE8-883D-DEF38595B0C4}" type="pres">
      <dgm:prSet presAssocID="{9D1827DE-A2B0-44E9-A0B6-E7F75463ACA3}" presName="Name0" presStyleCnt="0">
        <dgm:presLayoutVars>
          <dgm:dir/>
          <dgm:animLvl val="lvl"/>
          <dgm:resizeHandles val="exact"/>
        </dgm:presLayoutVars>
      </dgm:prSet>
      <dgm:spPr/>
    </dgm:pt>
    <dgm:pt modelId="{E86BBBC9-158F-48B7-9944-3E66CD7E5B9B}" type="pres">
      <dgm:prSet presAssocID="{8F58A93F-F1A3-4013-BC41-D07C3D052459}" presName="composite" presStyleCnt="0"/>
      <dgm:spPr/>
    </dgm:pt>
    <dgm:pt modelId="{ACC76DA3-D1A9-4BC8-A151-04B6E584C222}" type="pres">
      <dgm:prSet presAssocID="{8F58A93F-F1A3-4013-BC41-D07C3D05245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1C8EC09-4D4D-476B-B782-9C2078053226}" type="pres">
      <dgm:prSet presAssocID="{8F58A93F-F1A3-4013-BC41-D07C3D05245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6B0A90A-FF74-4F6F-81A8-7233EB24F2F8}" srcId="{8F58A93F-F1A3-4013-BC41-D07C3D052459}" destId="{DB1B4B31-5B01-4369-9C12-AE46BC02FA4E}" srcOrd="1" destOrd="0" parTransId="{B8897E1F-8165-4FF7-961E-583EEAE09084}" sibTransId="{A7C4347F-1CDA-45ED-9C85-498D9D36E756}"/>
    <dgm:cxn modelId="{7D2C5B1C-AA4A-410D-A2C0-2161D95B4457}" type="presOf" srcId="{80BA79F6-2E65-443C-A4EF-C46E278FB196}" destId="{21C8EC09-4D4D-476B-B782-9C2078053226}" srcOrd="0" destOrd="3" presId="urn:microsoft.com/office/officeart/2005/8/layout/hList1"/>
    <dgm:cxn modelId="{47231325-68CC-48D6-AC1E-9E78C1A87481}" type="presOf" srcId="{8F58A93F-F1A3-4013-BC41-D07C3D052459}" destId="{ACC76DA3-D1A9-4BC8-A151-04B6E584C222}" srcOrd="0" destOrd="0" presId="urn:microsoft.com/office/officeart/2005/8/layout/hList1"/>
    <dgm:cxn modelId="{01794A36-FCE8-43E7-9D95-E99D8D13E219}" srcId="{DB1B4B31-5B01-4369-9C12-AE46BC02FA4E}" destId="{80BA79F6-2E65-443C-A4EF-C46E278FB196}" srcOrd="0" destOrd="0" parTransId="{05783DAA-09E4-472B-854B-5AFFEB6A10B0}" sibTransId="{74D32D52-72B5-4A31-BBDE-4CA03D869D79}"/>
    <dgm:cxn modelId="{8646EC3C-A10A-4A80-B8A1-48DFC022BCFA}" type="presOf" srcId="{795FE49E-2E67-4BEF-9C18-E1C8132C047D}" destId="{21C8EC09-4D4D-476B-B782-9C2078053226}" srcOrd="0" destOrd="0" presId="urn:microsoft.com/office/officeart/2005/8/layout/hList1"/>
    <dgm:cxn modelId="{6A688362-1AB2-4AA3-A950-D9276A1C97F4}" srcId="{9D1827DE-A2B0-44E9-A0B6-E7F75463ACA3}" destId="{8F58A93F-F1A3-4013-BC41-D07C3D052459}" srcOrd="0" destOrd="0" parTransId="{8D39DB68-6839-4A29-8CC6-20D8799EFC30}" sibTransId="{C8F2E314-BB71-4A5E-969A-91E9700C7637}"/>
    <dgm:cxn modelId="{D81C6775-DD02-4F5B-B11C-18374FAF29F2}" type="presOf" srcId="{9D1827DE-A2B0-44E9-A0B6-E7F75463ACA3}" destId="{A30A66DA-E02B-4DE8-883D-DEF38595B0C4}" srcOrd="0" destOrd="0" presId="urn:microsoft.com/office/officeart/2005/8/layout/hList1"/>
    <dgm:cxn modelId="{6E1AB88F-47E4-4567-A09B-3825055B02B0}" srcId="{795FE49E-2E67-4BEF-9C18-E1C8132C047D}" destId="{CC87F27C-85A0-4E1C-895A-5640F7324EE5}" srcOrd="0" destOrd="0" parTransId="{4DCA213A-5719-43A9-B8C1-7F41C2E77E93}" sibTransId="{CC114243-242E-4057-BFCB-7B9C9837CE59}"/>
    <dgm:cxn modelId="{BC001C9B-B560-490A-B44F-84D7BB950930}" type="presOf" srcId="{DB1B4B31-5B01-4369-9C12-AE46BC02FA4E}" destId="{21C8EC09-4D4D-476B-B782-9C2078053226}" srcOrd="0" destOrd="2" presId="urn:microsoft.com/office/officeart/2005/8/layout/hList1"/>
    <dgm:cxn modelId="{0CA634AC-AE57-4F87-AD37-2A388F77EC2B}" srcId="{8F58A93F-F1A3-4013-BC41-D07C3D052459}" destId="{795FE49E-2E67-4BEF-9C18-E1C8132C047D}" srcOrd="0" destOrd="0" parTransId="{EF0654AB-1B40-4F37-9729-D4A4F8495349}" sibTransId="{FFFB0D28-F8E3-4692-80C8-77D82FE5DE46}"/>
    <dgm:cxn modelId="{DA49A0F0-5AC9-4DF2-8618-0231858DA810}" type="presOf" srcId="{CC87F27C-85A0-4E1C-895A-5640F7324EE5}" destId="{21C8EC09-4D4D-476B-B782-9C2078053226}" srcOrd="0" destOrd="1" presId="urn:microsoft.com/office/officeart/2005/8/layout/hList1"/>
    <dgm:cxn modelId="{487E71ED-BEDB-45BD-B6EF-8C14DA4E608D}" type="presParOf" srcId="{A30A66DA-E02B-4DE8-883D-DEF38595B0C4}" destId="{E86BBBC9-158F-48B7-9944-3E66CD7E5B9B}" srcOrd="0" destOrd="0" presId="urn:microsoft.com/office/officeart/2005/8/layout/hList1"/>
    <dgm:cxn modelId="{BE4D5ADC-42C9-4916-A54D-EA6980A449D3}" type="presParOf" srcId="{E86BBBC9-158F-48B7-9944-3E66CD7E5B9B}" destId="{ACC76DA3-D1A9-4BC8-A151-04B6E584C222}" srcOrd="0" destOrd="0" presId="urn:microsoft.com/office/officeart/2005/8/layout/hList1"/>
    <dgm:cxn modelId="{35C9D486-2F68-407E-95E6-9C1FF72A9C4D}" type="presParOf" srcId="{E86BBBC9-158F-48B7-9944-3E66CD7E5B9B}" destId="{21C8EC09-4D4D-476B-B782-9C20780532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A0B1443-B21D-4F87-AAA1-F3FD81D204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68EB7D-B7B2-496D-ADD3-30BAFEC81A0A}">
      <dgm:prSet/>
      <dgm:spPr/>
      <dgm:t>
        <a:bodyPr/>
        <a:lstStyle/>
        <a:p>
          <a:r>
            <a:rPr lang="en-US" dirty="0"/>
            <a:t>Bullwhip Effect of Jack Daniel’s</a:t>
          </a:r>
          <a:endParaRPr lang="en-IN" dirty="0"/>
        </a:p>
      </dgm:t>
    </dgm:pt>
    <dgm:pt modelId="{0131CF9F-2B50-4BF4-BB5B-4226C475EDB6}" type="parTrans" cxnId="{5080AFD2-9A48-4DE6-82EA-D434F5854B56}">
      <dgm:prSet/>
      <dgm:spPr/>
      <dgm:t>
        <a:bodyPr/>
        <a:lstStyle/>
        <a:p>
          <a:endParaRPr lang="en-IN"/>
        </a:p>
      </dgm:t>
    </dgm:pt>
    <dgm:pt modelId="{DD1B16A2-898E-40FB-8E56-0BC87E4F8143}" type="sibTrans" cxnId="{5080AFD2-9A48-4DE6-82EA-D434F5854B56}">
      <dgm:prSet/>
      <dgm:spPr/>
      <dgm:t>
        <a:bodyPr/>
        <a:lstStyle/>
        <a:p>
          <a:endParaRPr lang="en-IN"/>
        </a:p>
      </dgm:t>
    </dgm:pt>
    <dgm:pt modelId="{023012A3-A099-430C-AA4E-C74C3BBCB7FD}" type="pres">
      <dgm:prSet presAssocID="{EA0B1443-B21D-4F87-AAA1-F3FD81D20465}" presName="linear" presStyleCnt="0">
        <dgm:presLayoutVars>
          <dgm:animLvl val="lvl"/>
          <dgm:resizeHandles val="exact"/>
        </dgm:presLayoutVars>
      </dgm:prSet>
      <dgm:spPr/>
    </dgm:pt>
    <dgm:pt modelId="{8E40C87A-05C9-4028-8961-6ADCA419B5BE}" type="pres">
      <dgm:prSet presAssocID="{7B68EB7D-B7B2-496D-ADD3-30BAFEC81A0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C167733-54A4-4275-9509-DD60C5021850}" type="presOf" srcId="{EA0B1443-B21D-4F87-AAA1-F3FD81D20465}" destId="{023012A3-A099-430C-AA4E-C74C3BBCB7FD}" srcOrd="0" destOrd="0" presId="urn:microsoft.com/office/officeart/2005/8/layout/vList2"/>
    <dgm:cxn modelId="{30F4DB74-D6E8-48AA-A5F3-72B3BFFDD0D6}" type="presOf" srcId="{7B68EB7D-B7B2-496D-ADD3-30BAFEC81A0A}" destId="{8E40C87A-05C9-4028-8961-6ADCA419B5BE}" srcOrd="0" destOrd="0" presId="urn:microsoft.com/office/officeart/2005/8/layout/vList2"/>
    <dgm:cxn modelId="{5080AFD2-9A48-4DE6-82EA-D434F5854B56}" srcId="{EA0B1443-B21D-4F87-AAA1-F3FD81D20465}" destId="{7B68EB7D-B7B2-496D-ADD3-30BAFEC81A0A}" srcOrd="0" destOrd="0" parTransId="{0131CF9F-2B50-4BF4-BB5B-4226C475EDB6}" sibTransId="{DD1B16A2-898E-40FB-8E56-0BC87E4F8143}"/>
    <dgm:cxn modelId="{4F09EC52-DECD-4AB3-B4DE-D69F73099D08}" type="presParOf" srcId="{023012A3-A099-430C-AA4E-C74C3BBCB7FD}" destId="{8E40C87A-05C9-4028-8961-6ADCA419B5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A0B1443-B21D-4F87-AAA1-F3FD81D204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B68EB7D-B7B2-496D-ADD3-30BAFEC81A0A}">
      <dgm:prSet/>
      <dgm:spPr/>
      <dgm:t>
        <a:bodyPr/>
        <a:lstStyle/>
        <a:p>
          <a:r>
            <a:rPr lang="en-US"/>
            <a:t>Inventory and Supply Chain Management</a:t>
          </a:r>
          <a:endParaRPr lang="en-IN"/>
        </a:p>
      </dgm:t>
    </dgm:pt>
    <dgm:pt modelId="{0131CF9F-2B50-4BF4-BB5B-4226C475EDB6}" type="parTrans" cxnId="{5080AFD2-9A48-4DE6-82EA-D434F5854B56}">
      <dgm:prSet/>
      <dgm:spPr/>
      <dgm:t>
        <a:bodyPr/>
        <a:lstStyle/>
        <a:p>
          <a:endParaRPr lang="en-IN"/>
        </a:p>
      </dgm:t>
    </dgm:pt>
    <dgm:pt modelId="{DD1B16A2-898E-40FB-8E56-0BC87E4F8143}" type="sibTrans" cxnId="{5080AFD2-9A48-4DE6-82EA-D434F5854B56}">
      <dgm:prSet/>
      <dgm:spPr/>
      <dgm:t>
        <a:bodyPr/>
        <a:lstStyle/>
        <a:p>
          <a:endParaRPr lang="en-IN"/>
        </a:p>
      </dgm:t>
    </dgm:pt>
    <dgm:pt modelId="{023012A3-A099-430C-AA4E-C74C3BBCB7FD}" type="pres">
      <dgm:prSet presAssocID="{EA0B1443-B21D-4F87-AAA1-F3FD81D20465}" presName="linear" presStyleCnt="0">
        <dgm:presLayoutVars>
          <dgm:animLvl val="lvl"/>
          <dgm:resizeHandles val="exact"/>
        </dgm:presLayoutVars>
      </dgm:prSet>
      <dgm:spPr/>
    </dgm:pt>
    <dgm:pt modelId="{8E40C87A-05C9-4028-8961-6ADCA419B5BE}" type="pres">
      <dgm:prSet presAssocID="{7B68EB7D-B7B2-496D-ADD3-30BAFEC81A0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C167733-54A4-4275-9509-DD60C5021850}" type="presOf" srcId="{EA0B1443-B21D-4F87-AAA1-F3FD81D20465}" destId="{023012A3-A099-430C-AA4E-C74C3BBCB7FD}" srcOrd="0" destOrd="0" presId="urn:microsoft.com/office/officeart/2005/8/layout/vList2"/>
    <dgm:cxn modelId="{30F4DB74-D6E8-48AA-A5F3-72B3BFFDD0D6}" type="presOf" srcId="{7B68EB7D-B7B2-496D-ADD3-30BAFEC81A0A}" destId="{8E40C87A-05C9-4028-8961-6ADCA419B5BE}" srcOrd="0" destOrd="0" presId="urn:microsoft.com/office/officeart/2005/8/layout/vList2"/>
    <dgm:cxn modelId="{5080AFD2-9A48-4DE6-82EA-D434F5854B56}" srcId="{EA0B1443-B21D-4F87-AAA1-F3FD81D20465}" destId="{7B68EB7D-B7B2-496D-ADD3-30BAFEC81A0A}" srcOrd="0" destOrd="0" parTransId="{0131CF9F-2B50-4BF4-BB5B-4226C475EDB6}" sibTransId="{DD1B16A2-898E-40FB-8E56-0BC87E4F8143}"/>
    <dgm:cxn modelId="{4F09EC52-DECD-4AB3-B4DE-D69F73099D08}" type="presParOf" srcId="{023012A3-A099-430C-AA4E-C74C3BBCB7FD}" destId="{8E40C87A-05C9-4028-8961-6ADCA419B5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89717AA-70E0-4F6F-A39D-16E013436C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E5D3CC8-E4DC-46EF-8B63-99C72D8A4C7B}">
      <dgm:prSet/>
      <dgm:spPr/>
      <dgm:t>
        <a:bodyPr/>
        <a:lstStyle/>
        <a:p>
          <a:r>
            <a:rPr lang="en-IN"/>
            <a:t>Perishable Inventory:</a:t>
          </a:r>
        </a:p>
      </dgm:t>
    </dgm:pt>
    <dgm:pt modelId="{46172FAB-9F31-4640-BCDA-1058C36062F6}" type="parTrans" cxnId="{818B58C2-6C9F-43AF-8B6D-CB2D98C2CAD6}">
      <dgm:prSet/>
      <dgm:spPr/>
      <dgm:t>
        <a:bodyPr/>
        <a:lstStyle/>
        <a:p>
          <a:endParaRPr lang="en-IN"/>
        </a:p>
      </dgm:t>
    </dgm:pt>
    <dgm:pt modelId="{53601CDA-E132-4955-A366-AEC5BFF94120}" type="sibTrans" cxnId="{818B58C2-6C9F-43AF-8B6D-CB2D98C2CAD6}">
      <dgm:prSet/>
      <dgm:spPr/>
      <dgm:t>
        <a:bodyPr/>
        <a:lstStyle/>
        <a:p>
          <a:endParaRPr lang="en-IN"/>
        </a:p>
      </dgm:t>
    </dgm:pt>
    <dgm:pt modelId="{7A0DD9BF-1479-413F-A14F-9DA84F878A05}">
      <dgm:prSet/>
      <dgm:spPr/>
      <dgm:t>
        <a:bodyPr/>
        <a:lstStyle/>
        <a:p>
          <a:r>
            <a:rPr lang="en-IN"/>
            <a:t>Example: Limited edition Jack Daniel’s Single Barrel whiskey batches.</a:t>
          </a:r>
        </a:p>
      </dgm:t>
    </dgm:pt>
    <dgm:pt modelId="{0C41469E-2808-4401-9D20-4C1B2C05F058}" type="parTrans" cxnId="{6B925CD3-2F03-4F00-B177-BF711EB438D6}">
      <dgm:prSet/>
      <dgm:spPr/>
      <dgm:t>
        <a:bodyPr/>
        <a:lstStyle/>
        <a:p>
          <a:endParaRPr lang="en-IN"/>
        </a:p>
      </dgm:t>
    </dgm:pt>
    <dgm:pt modelId="{AF22DAF7-0195-4962-A508-5BDB56F9586C}" type="sibTrans" cxnId="{6B925CD3-2F03-4F00-B177-BF711EB438D6}">
      <dgm:prSet/>
      <dgm:spPr/>
      <dgm:t>
        <a:bodyPr/>
        <a:lstStyle/>
        <a:p>
          <a:endParaRPr lang="en-IN"/>
        </a:p>
      </dgm:t>
    </dgm:pt>
    <dgm:pt modelId="{9E8EC8EC-2F8D-4E79-98A6-5A7EBDDB136D}">
      <dgm:prSet/>
      <dgm:spPr/>
      <dgm:t>
        <a:bodyPr/>
        <a:lstStyle/>
        <a:p>
          <a:r>
            <a:rPr lang="en-IN"/>
            <a:t>Management Strategy: Implement first-in-first-out (FIFO) inventory rotation to ensure freshness and prevent spoilage.</a:t>
          </a:r>
        </a:p>
      </dgm:t>
    </dgm:pt>
    <dgm:pt modelId="{4935BB5E-1570-4254-90EF-93783EAE6F2A}" type="parTrans" cxnId="{7190D127-0AED-4D89-824F-13B86D97CA0F}">
      <dgm:prSet/>
      <dgm:spPr/>
      <dgm:t>
        <a:bodyPr/>
        <a:lstStyle/>
        <a:p>
          <a:endParaRPr lang="en-IN"/>
        </a:p>
      </dgm:t>
    </dgm:pt>
    <dgm:pt modelId="{8DF5C04A-3F80-4106-A796-8613FF3B67FF}" type="sibTrans" cxnId="{7190D127-0AED-4D89-824F-13B86D97CA0F}">
      <dgm:prSet/>
      <dgm:spPr/>
      <dgm:t>
        <a:bodyPr/>
        <a:lstStyle/>
        <a:p>
          <a:endParaRPr lang="en-IN"/>
        </a:p>
      </dgm:t>
    </dgm:pt>
    <dgm:pt modelId="{38A036AF-5B11-4007-BD2F-F914BFD20E29}">
      <dgm:prSet/>
      <dgm:spPr/>
      <dgm:t>
        <a:bodyPr/>
        <a:lstStyle/>
        <a:p>
          <a:r>
            <a:rPr lang="en-IN"/>
            <a:t>Importance: Minimize waste and maintain product quality to preserve brand reputation and customer satisfaction.</a:t>
          </a:r>
        </a:p>
      </dgm:t>
    </dgm:pt>
    <dgm:pt modelId="{C2D71B1D-8167-4045-806D-CE0B55B460D3}" type="parTrans" cxnId="{3DA8D992-9408-4AF5-B823-444A2F77A34E}">
      <dgm:prSet/>
      <dgm:spPr/>
      <dgm:t>
        <a:bodyPr/>
        <a:lstStyle/>
        <a:p>
          <a:endParaRPr lang="en-IN"/>
        </a:p>
      </dgm:t>
    </dgm:pt>
    <dgm:pt modelId="{4EF78AA3-1A3A-441C-96B5-3ED7BADDA38D}" type="sibTrans" cxnId="{3DA8D992-9408-4AF5-B823-444A2F77A34E}">
      <dgm:prSet/>
      <dgm:spPr/>
      <dgm:t>
        <a:bodyPr/>
        <a:lstStyle/>
        <a:p>
          <a:endParaRPr lang="en-IN"/>
        </a:p>
      </dgm:t>
    </dgm:pt>
    <dgm:pt modelId="{B4D88D77-AAA4-4418-B078-D689C2814E45}">
      <dgm:prSet/>
      <dgm:spPr/>
      <dgm:t>
        <a:bodyPr/>
        <a:lstStyle/>
        <a:p>
          <a:r>
            <a:rPr lang="en-IN"/>
            <a:t>Seasonal Inventory:</a:t>
          </a:r>
        </a:p>
      </dgm:t>
    </dgm:pt>
    <dgm:pt modelId="{78629DF3-3304-49C1-9F23-A44AD77F03F0}" type="parTrans" cxnId="{C95D7BC8-B2D3-4BA9-8057-C14AEC51B0E1}">
      <dgm:prSet/>
      <dgm:spPr/>
      <dgm:t>
        <a:bodyPr/>
        <a:lstStyle/>
        <a:p>
          <a:endParaRPr lang="en-IN"/>
        </a:p>
      </dgm:t>
    </dgm:pt>
    <dgm:pt modelId="{FEE3CCF1-EF50-4078-B44D-C482DEB37AB0}" type="sibTrans" cxnId="{C95D7BC8-B2D3-4BA9-8057-C14AEC51B0E1}">
      <dgm:prSet/>
      <dgm:spPr/>
      <dgm:t>
        <a:bodyPr/>
        <a:lstStyle/>
        <a:p>
          <a:endParaRPr lang="en-IN"/>
        </a:p>
      </dgm:t>
    </dgm:pt>
    <dgm:pt modelId="{38BF7243-C408-41A5-8050-A7074AE99EBF}">
      <dgm:prSet/>
      <dgm:spPr/>
      <dgm:t>
        <a:bodyPr/>
        <a:lstStyle/>
        <a:p>
          <a:r>
            <a:rPr lang="en-IN"/>
            <a:t>Example: Jack Daniel’s Winter Jack Tennessee Cider.</a:t>
          </a:r>
        </a:p>
      </dgm:t>
    </dgm:pt>
    <dgm:pt modelId="{B34BBF5F-D47F-4D39-BAE1-6968C5B97849}" type="parTrans" cxnId="{1377B14D-68CD-4B27-A7DB-8221B5DB3929}">
      <dgm:prSet/>
      <dgm:spPr/>
      <dgm:t>
        <a:bodyPr/>
        <a:lstStyle/>
        <a:p>
          <a:endParaRPr lang="en-IN"/>
        </a:p>
      </dgm:t>
    </dgm:pt>
    <dgm:pt modelId="{61437690-BC72-4F00-B8C0-C67E353994E5}" type="sibTrans" cxnId="{1377B14D-68CD-4B27-A7DB-8221B5DB3929}">
      <dgm:prSet/>
      <dgm:spPr/>
      <dgm:t>
        <a:bodyPr/>
        <a:lstStyle/>
        <a:p>
          <a:endParaRPr lang="en-IN"/>
        </a:p>
      </dgm:t>
    </dgm:pt>
    <dgm:pt modelId="{781F0C69-8B7C-4AFD-8672-9216D181301E}">
      <dgm:prSet/>
      <dgm:spPr/>
      <dgm:t>
        <a:bodyPr/>
        <a:lstStyle/>
        <a:p>
          <a:r>
            <a:rPr lang="en-IN"/>
            <a:t>Management Strategy: Forecast seasonal demand trends and adjust inventory levels accordingly.</a:t>
          </a:r>
        </a:p>
      </dgm:t>
    </dgm:pt>
    <dgm:pt modelId="{886BC922-4B6B-4F3D-A060-3B274F178E2D}" type="parTrans" cxnId="{63A197DA-8EFA-4612-BC50-1A8E51E608E0}">
      <dgm:prSet/>
      <dgm:spPr/>
      <dgm:t>
        <a:bodyPr/>
        <a:lstStyle/>
        <a:p>
          <a:endParaRPr lang="en-IN"/>
        </a:p>
      </dgm:t>
    </dgm:pt>
    <dgm:pt modelId="{8B6C3A01-4510-4A1E-8C4B-524C15CBF00C}" type="sibTrans" cxnId="{63A197DA-8EFA-4612-BC50-1A8E51E608E0}">
      <dgm:prSet/>
      <dgm:spPr/>
      <dgm:t>
        <a:bodyPr/>
        <a:lstStyle/>
        <a:p>
          <a:endParaRPr lang="en-IN"/>
        </a:p>
      </dgm:t>
    </dgm:pt>
    <dgm:pt modelId="{DD86DFD5-C625-47D5-865F-BB0BFC20F8BD}">
      <dgm:prSet/>
      <dgm:spPr/>
      <dgm:t>
        <a:bodyPr/>
        <a:lstStyle/>
        <a:p>
          <a:r>
            <a:rPr lang="en-IN"/>
            <a:t>Importance: Capitalize on seasonal sales opportunities, and prevent stockouts during peak demand periods, and minimize excess inventory during off-seasons.</a:t>
          </a:r>
        </a:p>
      </dgm:t>
    </dgm:pt>
    <dgm:pt modelId="{C1359662-57F4-4B85-8BDF-F5EAFBF25F71}" type="parTrans" cxnId="{C1D259A2-37AA-4052-8F86-4721620B8D28}">
      <dgm:prSet/>
      <dgm:spPr/>
      <dgm:t>
        <a:bodyPr/>
        <a:lstStyle/>
        <a:p>
          <a:endParaRPr lang="en-IN"/>
        </a:p>
      </dgm:t>
    </dgm:pt>
    <dgm:pt modelId="{79BE9454-D7CF-4261-8DA5-0890715228FC}" type="sibTrans" cxnId="{C1D259A2-37AA-4052-8F86-4721620B8D28}">
      <dgm:prSet/>
      <dgm:spPr/>
      <dgm:t>
        <a:bodyPr/>
        <a:lstStyle/>
        <a:p>
          <a:endParaRPr lang="en-IN"/>
        </a:p>
      </dgm:t>
    </dgm:pt>
    <dgm:pt modelId="{C84D342E-1AF6-4661-80C1-5107E3397377}" type="pres">
      <dgm:prSet presAssocID="{889717AA-70E0-4F6F-A39D-16E013436C65}" presName="linear" presStyleCnt="0">
        <dgm:presLayoutVars>
          <dgm:dir/>
          <dgm:animLvl val="lvl"/>
          <dgm:resizeHandles val="exact"/>
        </dgm:presLayoutVars>
      </dgm:prSet>
      <dgm:spPr/>
    </dgm:pt>
    <dgm:pt modelId="{8B15141A-B024-4157-B1AD-3B1F45D1C7A8}" type="pres">
      <dgm:prSet presAssocID="{7E5D3CC8-E4DC-46EF-8B63-99C72D8A4C7B}" presName="parentLin" presStyleCnt="0"/>
      <dgm:spPr/>
    </dgm:pt>
    <dgm:pt modelId="{D790D9E0-50F0-4E03-AED4-729E0FF9B946}" type="pres">
      <dgm:prSet presAssocID="{7E5D3CC8-E4DC-46EF-8B63-99C72D8A4C7B}" presName="parentLeftMargin" presStyleLbl="node1" presStyleIdx="0" presStyleCnt="2"/>
      <dgm:spPr/>
    </dgm:pt>
    <dgm:pt modelId="{7B1957D9-4E80-44CA-B201-5C589E828251}" type="pres">
      <dgm:prSet presAssocID="{7E5D3CC8-E4DC-46EF-8B63-99C72D8A4C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2972C7-486E-41BC-ABA5-B8A1A07B27B8}" type="pres">
      <dgm:prSet presAssocID="{7E5D3CC8-E4DC-46EF-8B63-99C72D8A4C7B}" presName="negativeSpace" presStyleCnt="0"/>
      <dgm:spPr/>
    </dgm:pt>
    <dgm:pt modelId="{DF2258F9-6A1D-458C-85DF-B47C029E37E9}" type="pres">
      <dgm:prSet presAssocID="{7E5D3CC8-E4DC-46EF-8B63-99C72D8A4C7B}" presName="childText" presStyleLbl="conFgAcc1" presStyleIdx="0" presStyleCnt="2">
        <dgm:presLayoutVars>
          <dgm:bulletEnabled val="1"/>
        </dgm:presLayoutVars>
      </dgm:prSet>
      <dgm:spPr/>
    </dgm:pt>
    <dgm:pt modelId="{EBB2CD2A-1B01-40EE-AB6C-96FC9BF92D96}" type="pres">
      <dgm:prSet presAssocID="{53601CDA-E132-4955-A366-AEC5BFF94120}" presName="spaceBetweenRectangles" presStyleCnt="0"/>
      <dgm:spPr/>
    </dgm:pt>
    <dgm:pt modelId="{7092130B-92CA-47E4-AF94-FA5F006547C2}" type="pres">
      <dgm:prSet presAssocID="{B4D88D77-AAA4-4418-B078-D689C2814E45}" presName="parentLin" presStyleCnt="0"/>
      <dgm:spPr/>
    </dgm:pt>
    <dgm:pt modelId="{B2596FE4-5EC1-4902-870B-04608E522E07}" type="pres">
      <dgm:prSet presAssocID="{B4D88D77-AAA4-4418-B078-D689C2814E45}" presName="parentLeftMargin" presStyleLbl="node1" presStyleIdx="0" presStyleCnt="2"/>
      <dgm:spPr/>
    </dgm:pt>
    <dgm:pt modelId="{05F9A2AC-FF62-40EC-B710-CEFBA4D1BADA}" type="pres">
      <dgm:prSet presAssocID="{B4D88D77-AAA4-4418-B078-D689C2814E4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07BC23-CEAE-4897-B6AA-165DF68C8633}" type="pres">
      <dgm:prSet presAssocID="{B4D88D77-AAA4-4418-B078-D689C2814E45}" presName="negativeSpace" presStyleCnt="0"/>
      <dgm:spPr/>
    </dgm:pt>
    <dgm:pt modelId="{21C69841-690B-452C-945D-837F4041C69A}" type="pres">
      <dgm:prSet presAssocID="{B4D88D77-AAA4-4418-B078-D689C2814E4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E82201-CA5E-4FFA-808D-FFDFD8460869}" type="presOf" srcId="{7E5D3CC8-E4DC-46EF-8B63-99C72D8A4C7B}" destId="{D790D9E0-50F0-4E03-AED4-729E0FF9B946}" srcOrd="0" destOrd="0" presId="urn:microsoft.com/office/officeart/2005/8/layout/list1"/>
    <dgm:cxn modelId="{B2523018-5295-43A9-AF79-7FE9C4C563A1}" type="presOf" srcId="{B4D88D77-AAA4-4418-B078-D689C2814E45}" destId="{B2596FE4-5EC1-4902-870B-04608E522E07}" srcOrd="0" destOrd="0" presId="urn:microsoft.com/office/officeart/2005/8/layout/list1"/>
    <dgm:cxn modelId="{B73E0B19-17B8-4F9D-9403-1F235276C5DF}" type="presOf" srcId="{B4D88D77-AAA4-4418-B078-D689C2814E45}" destId="{05F9A2AC-FF62-40EC-B710-CEFBA4D1BADA}" srcOrd="1" destOrd="0" presId="urn:microsoft.com/office/officeart/2005/8/layout/list1"/>
    <dgm:cxn modelId="{7190D127-0AED-4D89-824F-13B86D97CA0F}" srcId="{7E5D3CC8-E4DC-46EF-8B63-99C72D8A4C7B}" destId="{9E8EC8EC-2F8D-4E79-98A6-5A7EBDDB136D}" srcOrd="1" destOrd="0" parTransId="{4935BB5E-1570-4254-90EF-93783EAE6F2A}" sibTransId="{8DF5C04A-3F80-4106-A796-8613FF3B67FF}"/>
    <dgm:cxn modelId="{A11C6F32-FD2F-4A8D-A0CC-9715C2A7C55F}" type="presOf" srcId="{9E8EC8EC-2F8D-4E79-98A6-5A7EBDDB136D}" destId="{DF2258F9-6A1D-458C-85DF-B47C029E37E9}" srcOrd="0" destOrd="1" presId="urn:microsoft.com/office/officeart/2005/8/layout/list1"/>
    <dgm:cxn modelId="{3179803C-9922-4E54-A556-1D9D3FBAA33B}" type="presOf" srcId="{889717AA-70E0-4F6F-A39D-16E013436C65}" destId="{C84D342E-1AF6-4661-80C1-5107E3397377}" srcOrd="0" destOrd="0" presId="urn:microsoft.com/office/officeart/2005/8/layout/list1"/>
    <dgm:cxn modelId="{1377B14D-68CD-4B27-A7DB-8221B5DB3929}" srcId="{B4D88D77-AAA4-4418-B078-D689C2814E45}" destId="{38BF7243-C408-41A5-8050-A7074AE99EBF}" srcOrd="0" destOrd="0" parTransId="{B34BBF5F-D47F-4D39-BAE1-6968C5B97849}" sibTransId="{61437690-BC72-4F00-B8C0-C67E353994E5}"/>
    <dgm:cxn modelId="{437C5C86-E4B1-4CCF-81FC-F92A916B95BD}" type="presOf" srcId="{7A0DD9BF-1479-413F-A14F-9DA84F878A05}" destId="{DF2258F9-6A1D-458C-85DF-B47C029E37E9}" srcOrd="0" destOrd="0" presId="urn:microsoft.com/office/officeart/2005/8/layout/list1"/>
    <dgm:cxn modelId="{3DA8D992-9408-4AF5-B823-444A2F77A34E}" srcId="{7E5D3CC8-E4DC-46EF-8B63-99C72D8A4C7B}" destId="{38A036AF-5B11-4007-BD2F-F914BFD20E29}" srcOrd="2" destOrd="0" parTransId="{C2D71B1D-8167-4045-806D-CE0B55B460D3}" sibTransId="{4EF78AA3-1A3A-441C-96B5-3ED7BADDA38D}"/>
    <dgm:cxn modelId="{C1D259A2-37AA-4052-8F86-4721620B8D28}" srcId="{B4D88D77-AAA4-4418-B078-D689C2814E45}" destId="{DD86DFD5-C625-47D5-865F-BB0BFC20F8BD}" srcOrd="2" destOrd="0" parTransId="{C1359662-57F4-4B85-8BDF-F5EAFBF25F71}" sibTransId="{79BE9454-D7CF-4261-8DA5-0890715228FC}"/>
    <dgm:cxn modelId="{E629E5AD-ED5A-453F-B34B-6F3860D83D9F}" type="presOf" srcId="{38A036AF-5B11-4007-BD2F-F914BFD20E29}" destId="{DF2258F9-6A1D-458C-85DF-B47C029E37E9}" srcOrd="0" destOrd="2" presId="urn:microsoft.com/office/officeart/2005/8/layout/list1"/>
    <dgm:cxn modelId="{C23B79B3-DD34-47BD-8716-0BB2C5853997}" type="presOf" srcId="{7E5D3CC8-E4DC-46EF-8B63-99C72D8A4C7B}" destId="{7B1957D9-4E80-44CA-B201-5C589E828251}" srcOrd="1" destOrd="0" presId="urn:microsoft.com/office/officeart/2005/8/layout/list1"/>
    <dgm:cxn modelId="{ECE8A2BD-A927-425C-9692-454EFCECF127}" type="presOf" srcId="{781F0C69-8B7C-4AFD-8672-9216D181301E}" destId="{21C69841-690B-452C-945D-837F4041C69A}" srcOrd="0" destOrd="1" presId="urn:microsoft.com/office/officeart/2005/8/layout/list1"/>
    <dgm:cxn modelId="{818B58C2-6C9F-43AF-8B6D-CB2D98C2CAD6}" srcId="{889717AA-70E0-4F6F-A39D-16E013436C65}" destId="{7E5D3CC8-E4DC-46EF-8B63-99C72D8A4C7B}" srcOrd="0" destOrd="0" parTransId="{46172FAB-9F31-4640-BCDA-1058C36062F6}" sibTransId="{53601CDA-E132-4955-A366-AEC5BFF94120}"/>
    <dgm:cxn modelId="{C95D7BC8-B2D3-4BA9-8057-C14AEC51B0E1}" srcId="{889717AA-70E0-4F6F-A39D-16E013436C65}" destId="{B4D88D77-AAA4-4418-B078-D689C2814E45}" srcOrd="1" destOrd="0" parTransId="{78629DF3-3304-49C1-9F23-A44AD77F03F0}" sibTransId="{FEE3CCF1-EF50-4078-B44D-C482DEB37AB0}"/>
    <dgm:cxn modelId="{6B925CD3-2F03-4F00-B177-BF711EB438D6}" srcId="{7E5D3CC8-E4DC-46EF-8B63-99C72D8A4C7B}" destId="{7A0DD9BF-1479-413F-A14F-9DA84F878A05}" srcOrd="0" destOrd="0" parTransId="{0C41469E-2808-4401-9D20-4C1B2C05F058}" sibTransId="{AF22DAF7-0195-4962-A508-5BDB56F9586C}"/>
    <dgm:cxn modelId="{63A197DA-8EFA-4612-BC50-1A8E51E608E0}" srcId="{B4D88D77-AAA4-4418-B078-D689C2814E45}" destId="{781F0C69-8B7C-4AFD-8672-9216D181301E}" srcOrd="1" destOrd="0" parTransId="{886BC922-4B6B-4F3D-A060-3B274F178E2D}" sibTransId="{8B6C3A01-4510-4A1E-8C4B-524C15CBF00C}"/>
    <dgm:cxn modelId="{8E511AF7-E1EB-4BC4-AB9C-8FEC0A6F75F1}" type="presOf" srcId="{38BF7243-C408-41A5-8050-A7074AE99EBF}" destId="{21C69841-690B-452C-945D-837F4041C69A}" srcOrd="0" destOrd="0" presId="urn:microsoft.com/office/officeart/2005/8/layout/list1"/>
    <dgm:cxn modelId="{141F2AFF-2E56-4597-83F5-89CA09A86A72}" type="presOf" srcId="{DD86DFD5-C625-47D5-865F-BB0BFC20F8BD}" destId="{21C69841-690B-452C-945D-837F4041C69A}" srcOrd="0" destOrd="2" presId="urn:microsoft.com/office/officeart/2005/8/layout/list1"/>
    <dgm:cxn modelId="{E9AF2DA5-A29C-4171-8B49-C38670BAD0AD}" type="presParOf" srcId="{C84D342E-1AF6-4661-80C1-5107E3397377}" destId="{8B15141A-B024-4157-B1AD-3B1F45D1C7A8}" srcOrd="0" destOrd="0" presId="urn:microsoft.com/office/officeart/2005/8/layout/list1"/>
    <dgm:cxn modelId="{ED43B2EA-BDB3-44D9-8313-8500768CC8F7}" type="presParOf" srcId="{8B15141A-B024-4157-B1AD-3B1F45D1C7A8}" destId="{D790D9E0-50F0-4E03-AED4-729E0FF9B946}" srcOrd="0" destOrd="0" presId="urn:microsoft.com/office/officeart/2005/8/layout/list1"/>
    <dgm:cxn modelId="{030FD810-B783-4756-860F-F0CFEA3D60C3}" type="presParOf" srcId="{8B15141A-B024-4157-B1AD-3B1F45D1C7A8}" destId="{7B1957D9-4E80-44CA-B201-5C589E828251}" srcOrd="1" destOrd="0" presId="urn:microsoft.com/office/officeart/2005/8/layout/list1"/>
    <dgm:cxn modelId="{45C95950-1DD8-48E9-9425-29F86C25F98A}" type="presParOf" srcId="{C84D342E-1AF6-4661-80C1-5107E3397377}" destId="{CD2972C7-486E-41BC-ABA5-B8A1A07B27B8}" srcOrd="1" destOrd="0" presId="urn:microsoft.com/office/officeart/2005/8/layout/list1"/>
    <dgm:cxn modelId="{B9A43E22-BF5A-41BC-B041-532C55044280}" type="presParOf" srcId="{C84D342E-1AF6-4661-80C1-5107E3397377}" destId="{DF2258F9-6A1D-458C-85DF-B47C029E37E9}" srcOrd="2" destOrd="0" presId="urn:microsoft.com/office/officeart/2005/8/layout/list1"/>
    <dgm:cxn modelId="{CF4479D5-D25F-4808-8C4B-062AC2FDEC9C}" type="presParOf" srcId="{C84D342E-1AF6-4661-80C1-5107E3397377}" destId="{EBB2CD2A-1B01-40EE-AB6C-96FC9BF92D96}" srcOrd="3" destOrd="0" presId="urn:microsoft.com/office/officeart/2005/8/layout/list1"/>
    <dgm:cxn modelId="{658EF0C3-7CBE-47E1-BAFF-DB86F1D1FC84}" type="presParOf" srcId="{C84D342E-1AF6-4661-80C1-5107E3397377}" destId="{7092130B-92CA-47E4-AF94-FA5F006547C2}" srcOrd="4" destOrd="0" presId="urn:microsoft.com/office/officeart/2005/8/layout/list1"/>
    <dgm:cxn modelId="{FD679D84-00BC-44B2-A5E7-3318EDC1F50E}" type="presParOf" srcId="{7092130B-92CA-47E4-AF94-FA5F006547C2}" destId="{B2596FE4-5EC1-4902-870B-04608E522E07}" srcOrd="0" destOrd="0" presId="urn:microsoft.com/office/officeart/2005/8/layout/list1"/>
    <dgm:cxn modelId="{02821F4A-69FA-4EA1-AFFB-CE4B9A469564}" type="presParOf" srcId="{7092130B-92CA-47E4-AF94-FA5F006547C2}" destId="{05F9A2AC-FF62-40EC-B710-CEFBA4D1BADA}" srcOrd="1" destOrd="0" presId="urn:microsoft.com/office/officeart/2005/8/layout/list1"/>
    <dgm:cxn modelId="{49665106-F940-432D-B1D7-3D824F4B9211}" type="presParOf" srcId="{C84D342E-1AF6-4661-80C1-5107E3397377}" destId="{EF07BC23-CEAE-4897-B6AA-165DF68C8633}" srcOrd="5" destOrd="0" presId="urn:microsoft.com/office/officeart/2005/8/layout/list1"/>
    <dgm:cxn modelId="{5EE21CB3-1DAF-4399-B636-6351B37B1E09}" type="presParOf" srcId="{C84D342E-1AF6-4661-80C1-5107E3397377}" destId="{21C69841-690B-452C-945D-837F4041C69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A0B1443-B21D-4F87-AAA1-F3FD81D204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B68EB7D-B7B2-496D-ADD3-30BAFEC81A0A}">
      <dgm:prSet/>
      <dgm:spPr/>
      <dgm:t>
        <a:bodyPr/>
        <a:lstStyle/>
        <a:p>
          <a:r>
            <a:rPr lang="en-US"/>
            <a:t>Inventory and Supply Chain Management</a:t>
          </a:r>
          <a:endParaRPr lang="en-IN"/>
        </a:p>
      </dgm:t>
    </dgm:pt>
    <dgm:pt modelId="{0131CF9F-2B50-4BF4-BB5B-4226C475EDB6}" type="parTrans" cxnId="{5080AFD2-9A48-4DE6-82EA-D434F5854B56}">
      <dgm:prSet/>
      <dgm:spPr/>
      <dgm:t>
        <a:bodyPr/>
        <a:lstStyle/>
        <a:p>
          <a:endParaRPr lang="en-IN"/>
        </a:p>
      </dgm:t>
    </dgm:pt>
    <dgm:pt modelId="{DD1B16A2-898E-40FB-8E56-0BC87E4F8143}" type="sibTrans" cxnId="{5080AFD2-9A48-4DE6-82EA-D434F5854B56}">
      <dgm:prSet/>
      <dgm:spPr/>
      <dgm:t>
        <a:bodyPr/>
        <a:lstStyle/>
        <a:p>
          <a:endParaRPr lang="en-IN"/>
        </a:p>
      </dgm:t>
    </dgm:pt>
    <dgm:pt modelId="{023012A3-A099-430C-AA4E-C74C3BBCB7FD}" type="pres">
      <dgm:prSet presAssocID="{EA0B1443-B21D-4F87-AAA1-F3FD81D20465}" presName="linear" presStyleCnt="0">
        <dgm:presLayoutVars>
          <dgm:animLvl val="lvl"/>
          <dgm:resizeHandles val="exact"/>
        </dgm:presLayoutVars>
      </dgm:prSet>
      <dgm:spPr/>
    </dgm:pt>
    <dgm:pt modelId="{8E40C87A-05C9-4028-8961-6ADCA419B5BE}" type="pres">
      <dgm:prSet presAssocID="{7B68EB7D-B7B2-496D-ADD3-30BAFEC81A0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C167733-54A4-4275-9509-DD60C5021850}" type="presOf" srcId="{EA0B1443-B21D-4F87-AAA1-F3FD81D20465}" destId="{023012A3-A099-430C-AA4E-C74C3BBCB7FD}" srcOrd="0" destOrd="0" presId="urn:microsoft.com/office/officeart/2005/8/layout/vList2"/>
    <dgm:cxn modelId="{30F4DB74-D6E8-48AA-A5F3-72B3BFFDD0D6}" type="presOf" srcId="{7B68EB7D-B7B2-496D-ADD3-30BAFEC81A0A}" destId="{8E40C87A-05C9-4028-8961-6ADCA419B5BE}" srcOrd="0" destOrd="0" presId="urn:microsoft.com/office/officeart/2005/8/layout/vList2"/>
    <dgm:cxn modelId="{5080AFD2-9A48-4DE6-82EA-D434F5854B56}" srcId="{EA0B1443-B21D-4F87-AAA1-F3FD81D20465}" destId="{7B68EB7D-B7B2-496D-ADD3-30BAFEC81A0A}" srcOrd="0" destOrd="0" parTransId="{0131CF9F-2B50-4BF4-BB5B-4226C475EDB6}" sibTransId="{DD1B16A2-898E-40FB-8E56-0BC87E4F8143}"/>
    <dgm:cxn modelId="{4F09EC52-DECD-4AB3-B4DE-D69F73099D08}" type="presParOf" srcId="{023012A3-A099-430C-AA4E-C74C3BBCB7FD}" destId="{8E40C87A-05C9-4028-8961-6ADCA419B5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63AA2E2-B116-4720-9493-6F228263BB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59B186E-7CD4-42CE-8A8D-B40AC46D5CE3}">
      <dgm:prSet/>
      <dgm:spPr/>
      <dgm:t>
        <a:bodyPr/>
        <a:lstStyle/>
        <a:p>
          <a:r>
            <a:rPr lang="en-IN"/>
            <a:t>Limited-Edition or Specialty Inventory:</a:t>
          </a:r>
        </a:p>
      </dgm:t>
    </dgm:pt>
    <dgm:pt modelId="{7A328AAA-5D4F-4167-8C42-9B82E413789C}" type="parTrans" cxnId="{E861986B-9BB7-4778-96E8-3F01D6F42BFA}">
      <dgm:prSet/>
      <dgm:spPr/>
      <dgm:t>
        <a:bodyPr/>
        <a:lstStyle/>
        <a:p>
          <a:endParaRPr lang="en-IN"/>
        </a:p>
      </dgm:t>
    </dgm:pt>
    <dgm:pt modelId="{5D179416-170B-412B-878B-623120319B3D}" type="sibTrans" cxnId="{E861986B-9BB7-4778-96E8-3F01D6F42BFA}">
      <dgm:prSet/>
      <dgm:spPr/>
      <dgm:t>
        <a:bodyPr/>
        <a:lstStyle/>
        <a:p>
          <a:endParaRPr lang="en-IN"/>
        </a:p>
      </dgm:t>
    </dgm:pt>
    <dgm:pt modelId="{9768C65E-6C1C-49FF-95E3-98BE688774CA}">
      <dgm:prSet/>
      <dgm:spPr/>
      <dgm:t>
        <a:bodyPr/>
        <a:lstStyle/>
        <a:p>
          <a:r>
            <a:rPr lang="en-IN"/>
            <a:t>Example: Jack Daniel’s Sinatra Select whiskey.</a:t>
          </a:r>
        </a:p>
      </dgm:t>
    </dgm:pt>
    <dgm:pt modelId="{1C71362C-1EE3-4F1E-8CB9-7751376B2280}" type="parTrans" cxnId="{27594BE1-019D-4116-9574-86E23E3FFD7A}">
      <dgm:prSet/>
      <dgm:spPr/>
      <dgm:t>
        <a:bodyPr/>
        <a:lstStyle/>
        <a:p>
          <a:endParaRPr lang="en-IN"/>
        </a:p>
      </dgm:t>
    </dgm:pt>
    <dgm:pt modelId="{4FEF57BF-C59B-4B97-B61C-1D43CA26F8C3}" type="sibTrans" cxnId="{27594BE1-019D-4116-9574-86E23E3FFD7A}">
      <dgm:prSet/>
      <dgm:spPr/>
      <dgm:t>
        <a:bodyPr/>
        <a:lstStyle/>
        <a:p>
          <a:endParaRPr lang="en-IN"/>
        </a:p>
      </dgm:t>
    </dgm:pt>
    <dgm:pt modelId="{35F1E590-AC27-41CF-A994-828B9D2C7BC4}">
      <dgm:prSet/>
      <dgm:spPr/>
      <dgm:t>
        <a:bodyPr/>
        <a:lstStyle/>
        <a:p>
          <a:r>
            <a:rPr lang="en-IN"/>
            <a:t>Management Strategy: Implement proactive marketing campaigns and allocate inventory strategically to create exclusivity and drive demand.</a:t>
          </a:r>
        </a:p>
      </dgm:t>
    </dgm:pt>
    <dgm:pt modelId="{B8EDF298-20FB-4027-B86B-E54466188984}" type="parTrans" cxnId="{DEC5D69C-134D-4DFF-835B-5CC2CB672CEA}">
      <dgm:prSet/>
      <dgm:spPr/>
      <dgm:t>
        <a:bodyPr/>
        <a:lstStyle/>
        <a:p>
          <a:endParaRPr lang="en-IN"/>
        </a:p>
      </dgm:t>
    </dgm:pt>
    <dgm:pt modelId="{24719849-B336-472E-9018-55E3C0783768}" type="sibTrans" cxnId="{DEC5D69C-134D-4DFF-835B-5CC2CB672CEA}">
      <dgm:prSet/>
      <dgm:spPr/>
      <dgm:t>
        <a:bodyPr/>
        <a:lstStyle/>
        <a:p>
          <a:endParaRPr lang="en-IN"/>
        </a:p>
      </dgm:t>
    </dgm:pt>
    <dgm:pt modelId="{FB4B2038-8C17-4F9C-825C-CFC95504008D}">
      <dgm:prSet/>
      <dgm:spPr/>
      <dgm:t>
        <a:bodyPr/>
        <a:lstStyle/>
        <a:p>
          <a:r>
            <a:rPr lang="en-IN"/>
            <a:t>Importance: Enhance brand image, attract enthusiast customers, and generate buzz around unique offerings.</a:t>
          </a:r>
        </a:p>
      </dgm:t>
    </dgm:pt>
    <dgm:pt modelId="{860724DF-6A70-4A0B-829D-CC8826D904D1}" type="parTrans" cxnId="{AB7CECFB-FEE2-4A09-A556-B81632159FAB}">
      <dgm:prSet/>
      <dgm:spPr/>
      <dgm:t>
        <a:bodyPr/>
        <a:lstStyle/>
        <a:p>
          <a:endParaRPr lang="en-IN"/>
        </a:p>
      </dgm:t>
    </dgm:pt>
    <dgm:pt modelId="{58480523-20A5-45B7-91D9-7DB4833A837B}" type="sibTrans" cxnId="{AB7CECFB-FEE2-4A09-A556-B81632159FAB}">
      <dgm:prSet/>
      <dgm:spPr/>
      <dgm:t>
        <a:bodyPr/>
        <a:lstStyle/>
        <a:p>
          <a:endParaRPr lang="en-IN"/>
        </a:p>
      </dgm:t>
    </dgm:pt>
    <dgm:pt modelId="{124152DC-240B-4CB3-9D32-38AD3B6792C0}">
      <dgm:prSet/>
      <dgm:spPr/>
      <dgm:t>
        <a:bodyPr/>
        <a:lstStyle/>
        <a:p>
          <a:r>
            <a:rPr lang="en-IN"/>
            <a:t>Bulk Inventory:</a:t>
          </a:r>
        </a:p>
      </dgm:t>
    </dgm:pt>
    <dgm:pt modelId="{4BF94C22-6A25-4DBC-9394-008562ABD7A6}" type="parTrans" cxnId="{62F55950-289B-4402-AAD2-804188FC6BAA}">
      <dgm:prSet/>
      <dgm:spPr/>
      <dgm:t>
        <a:bodyPr/>
        <a:lstStyle/>
        <a:p>
          <a:endParaRPr lang="en-IN"/>
        </a:p>
      </dgm:t>
    </dgm:pt>
    <dgm:pt modelId="{38A9DD5E-3EAF-45EF-B05B-66ECE16DC8FA}" type="sibTrans" cxnId="{62F55950-289B-4402-AAD2-804188FC6BAA}">
      <dgm:prSet/>
      <dgm:spPr/>
      <dgm:t>
        <a:bodyPr/>
        <a:lstStyle/>
        <a:p>
          <a:endParaRPr lang="en-IN"/>
        </a:p>
      </dgm:t>
    </dgm:pt>
    <dgm:pt modelId="{AF63D756-15ED-41CC-BD83-1474B021C018}">
      <dgm:prSet/>
      <dgm:spPr/>
      <dgm:t>
        <a:bodyPr/>
        <a:lstStyle/>
        <a:p>
          <a:r>
            <a:rPr lang="en-IN"/>
            <a:t>Example: Bulk orders of Jack Daniel’s Old No.7 Tennessee Whiskey for large events or festivals.</a:t>
          </a:r>
        </a:p>
      </dgm:t>
    </dgm:pt>
    <dgm:pt modelId="{A0E2867D-226F-4091-9E2E-5098E91D43B7}" type="parTrans" cxnId="{36BB3DA2-59E4-46B9-83AE-7C9721DACCDC}">
      <dgm:prSet/>
      <dgm:spPr/>
      <dgm:t>
        <a:bodyPr/>
        <a:lstStyle/>
        <a:p>
          <a:endParaRPr lang="en-IN"/>
        </a:p>
      </dgm:t>
    </dgm:pt>
    <dgm:pt modelId="{3042C8F0-F1CA-4D86-A2E9-DDF83875FC58}" type="sibTrans" cxnId="{36BB3DA2-59E4-46B9-83AE-7C9721DACCDC}">
      <dgm:prSet/>
      <dgm:spPr/>
      <dgm:t>
        <a:bodyPr/>
        <a:lstStyle/>
        <a:p>
          <a:endParaRPr lang="en-IN"/>
        </a:p>
      </dgm:t>
    </dgm:pt>
    <dgm:pt modelId="{8E60E7C3-2D87-455D-8D1B-A438252B148A}">
      <dgm:prSet/>
      <dgm:spPr/>
      <dgm:t>
        <a:bodyPr/>
        <a:lstStyle/>
        <a:p>
          <a:r>
            <a:rPr lang="en-IN"/>
            <a:t>Management Strategy: Optimize procurement and storage processes to accommodate bulk quantities while minimizing holding costs.</a:t>
          </a:r>
        </a:p>
      </dgm:t>
    </dgm:pt>
    <dgm:pt modelId="{34DAF8B4-7440-4748-ABF9-A4FE5AB85933}" type="parTrans" cxnId="{DBAB9FC1-BB3B-40D3-815C-2F5767A68A3D}">
      <dgm:prSet/>
      <dgm:spPr/>
      <dgm:t>
        <a:bodyPr/>
        <a:lstStyle/>
        <a:p>
          <a:endParaRPr lang="en-IN"/>
        </a:p>
      </dgm:t>
    </dgm:pt>
    <dgm:pt modelId="{73542016-E626-409E-AB76-C549589EB8B5}" type="sibTrans" cxnId="{DBAB9FC1-BB3B-40D3-815C-2F5767A68A3D}">
      <dgm:prSet/>
      <dgm:spPr/>
      <dgm:t>
        <a:bodyPr/>
        <a:lstStyle/>
        <a:p>
          <a:endParaRPr lang="en-IN"/>
        </a:p>
      </dgm:t>
    </dgm:pt>
    <dgm:pt modelId="{41E03D9D-AC3E-4B44-A1EE-BC04D68697CF}">
      <dgm:prSet/>
      <dgm:spPr/>
      <dgm:t>
        <a:bodyPr/>
        <a:lstStyle/>
        <a:p>
          <a:r>
            <a:rPr lang="en-IN"/>
            <a:t>Importance: Ensure sufficient inventory to fulfill large orders, negotiate volume discounts, and capitalize on economies of scale.</a:t>
          </a:r>
        </a:p>
      </dgm:t>
    </dgm:pt>
    <dgm:pt modelId="{31E164B7-2D75-4CA7-95CC-5CBCBF642A83}" type="parTrans" cxnId="{ACB7514A-671B-4D45-BCAA-88B9D2800523}">
      <dgm:prSet/>
      <dgm:spPr/>
      <dgm:t>
        <a:bodyPr/>
        <a:lstStyle/>
        <a:p>
          <a:endParaRPr lang="en-IN"/>
        </a:p>
      </dgm:t>
    </dgm:pt>
    <dgm:pt modelId="{4BA84B04-BE12-473F-8991-EB48AEEBDC19}" type="sibTrans" cxnId="{ACB7514A-671B-4D45-BCAA-88B9D2800523}">
      <dgm:prSet/>
      <dgm:spPr/>
      <dgm:t>
        <a:bodyPr/>
        <a:lstStyle/>
        <a:p>
          <a:endParaRPr lang="en-IN"/>
        </a:p>
      </dgm:t>
    </dgm:pt>
    <dgm:pt modelId="{FECF766F-2B4B-43E3-B27C-BCE3B7DB638F}" type="pres">
      <dgm:prSet presAssocID="{C63AA2E2-B116-4720-9493-6F228263BB99}" presName="linear" presStyleCnt="0">
        <dgm:presLayoutVars>
          <dgm:dir/>
          <dgm:animLvl val="lvl"/>
          <dgm:resizeHandles val="exact"/>
        </dgm:presLayoutVars>
      </dgm:prSet>
      <dgm:spPr/>
    </dgm:pt>
    <dgm:pt modelId="{46343965-26F7-4FEF-A5D6-ED8BD82685F7}" type="pres">
      <dgm:prSet presAssocID="{E59B186E-7CD4-42CE-8A8D-B40AC46D5CE3}" presName="parentLin" presStyleCnt="0"/>
      <dgm:spPr/>
    </dgm:pt>
    <dgm:pt modelId="{46BD2E6E-9BC7-4A2F-964F-D1E018280E43}" type="pres">
      <dgm:prSet presAssocID="{E59B186E-7CD4-42CE-8A8D-B40AC46D5CE3}" presName="parentLeftMargin" presStyleLbl="node1" presStyleIdx="0" presStyleCnt="2"/>
      <dgm:spPr/>
    </dgm:pt>
    <dgm:pt modelId="{3B3CEBED-43C3-4F11-A4BB-B4957AEEE9D7}" type="pres">
      <dgm:prSet presAssocID="{E59B186E-7CD4-42CE-8A8D-B40AC46D5C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2D5FA0-DB11-408A-9670-038CC40099ED}" type="pres">
      <dgm:prSet presAssocID="{E59B186E-7CD4-42CE-8A8D-B40AC46D5CE3}" presName="negativeSpace" presStyleCnt="0"/>
      <dgm:spPr/>
    </dgm:pt>
    <dgm:pt modelId="{82D7A85C-086E-4BBE-AACD-38C2AE4D8C4E}" type="pres">
      <dgm:prSet presAssocID="{E59B186E-7CD4-42CE-8A8D-B40AC46D5CE3}" presName="childText" presStyleLbl="conFgAcc1" presStyleIdx="0" presStyleCnt="2">
        <dgm:presLayoutVars>
          <dgm:bulletEnabled val="1"/>
        </dgm:presLayoutVars>
      </dgm:prSet>
      <dgm:spPr/>
    </dgm:pt>
    <dgm:pt modelId="{F09F54C8-C7E7-4783-A775-10E8B1D12631}" type="pres">
      <dgm:prSet presAssocID="{5D179416-170B-412B-878B-623120319B3D}" presName="spaceBetweenRectangles" presStyleCnt="0"/>
      <dgm:spPr/>
    </dgm:pt>
    <dgm:pt modelId="{D677EB02-B72C-405C-8C20-CEB27579C076}" type="pres">
      <dgm:prSet presAssocID="{124152DC-240B-4CB3-9D32-38AD3B6792C0}" presName="parentLin" presStyleCnt="0"/>
      <dgm:spPr/>
    </dgm:pt>
    <dgm:pt modelId="{B88D3470-6E8D-47F0-A9F6-43A151834498}" type="pres">
      <dgm:prSet presAssocID="{124152DC-240B-4CB3-9D32-38AD3B6792C0}" presName="parentLeftMargin" presStyleLbl="node1" presStyleIdx="0" presStyleCnt="2"/>
      <dgm:spPr/>
    </dgm:pt>
    <dgm:pt modelId="{B16F1F97-DC08-4A29-8669-E4A628609F36}" type="pres">
      <dgm:prSet presAssocID="{124152DC-240B-4CB3-9D32-38AD3B6792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648A7A6-2B73-4C8D-B343-D91315796648}" type="pres">
      <dgm:prSet presAssocID="{124152DC-240B-4CB3-9D32-38AD3B6792C0}" presName="negativeSpace" presStyleCnt="0"/>
      <dgm:spPr/>
    </dgm:pt>
    <dgm:pt modelId="{43D0CA35-7D21-4E53-9587-DFF31548B382}" type="pres">
      <dgm:prSet presAssocID="{124152DC-240B-4CB3-9D32-38AD3B6792C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CB2333-DE6E-491A-92AC-14C83878DEA7}" type="presOf" srcId="{AF63D756-15ED-41CC-BD83-1474B021C018}" destId="{43D0CA35-7D21-4E53-9587-DFF31548B382}" srcOrd="0" destOrd="0" presId="urn:microsoft.com/office/officeart/2005/8/layout/list1"/>
    <dgm:cxn modelId="{CAD8B138-CCBC-441A-97BB-7F0325629E28}" type="presOf" srcId="{35F1E590-AC27-41CF-A994-828B9D2C7BC4}" destId="{82D7A85C-086E-4BBE-AACD-38C2AE4D8C4E}" srcOrd="0" destOrd="1" presId="urn:microsoft.com/office/officeart/2005/8/layout/list1"/>
    <dgm:cxn modelId="{ACB7514A-671B-4D45-BCAA-88B9D2800523}" srcId="{124152DC-240B-4CB3-9D32-38AD3B6792C0}" destId="{41E03D9D-AC3E-4B44-A1EE-BC04D68697CF}" srcOrd="2" destOrd="0" parTransId="{31E164B7-2D75-4CA7-95CC-5CBCBF642A83}" sibTransId="{4BA84B04-BE12-473F-8991-EB48AEEBDC19}"/>
    <dgm:cxn modelId="{E861986B-9BB7-4778-96E8-3F01D6F42BFA}" srcId="{C63AA2E2-B116-4720-9493-6F228263BB99}" destId="{E59B186E-7CD4-42CE-8A8D-B40AC46D5CE3}" srcOrd="0" destOrd="0" parTransId="{7A328AAA-5D4F-4167-8C42-9B82E413789C}" sibTransId="{5D179416-170B-412B-878B-623120319B3D}"/>
    <dgm:cxn modelId="{62F55950-289B-4402-AAD2-804188FC6BAA}" srcId="{C63AA2E2-B116-4720-9493-6F228263BB99}" destId="{124152DC-240B-4CB3-9D32-38AD3B6792C0}" srcOrd="1" destOrd="0" parTransId="{4BF94C22-6A25-4DBC-9394-008562ABD7A6}" sibTransId="{38A9DD5E-3EAF-45EF-B05B-66ECE16DC8FA}"/>
    <dgm:cxn modelId="{8A45F971-2A7F-4601-985F-A733FCCC7286}" type="presOf" srcId="{C63AA2E2-B116-4720-9493-6F228263BB99}" destId="{FECF766F-2B4B-43E3-B27C-BCE3B7DB638F}" srcOrd="0" destOrd="0" presId="urn:microsoft.com/office/officeart/2005/8/layout/list1"/>
    <dgm:cxn modelId="{CF260076-58B0-4D92-87AA-E246ADDF232F}" type="presOf" srcId="{124152DC-240B-4CB3-9D32-38AD3B6792C0}" destId="{B16F1F97-DC08-4A29-8669-E4A628609F36}" srcOrd="1" destOrd="0" presId="urn:microsoft.com/office/officeart/2005/8/layout/list1"/>
    <dgm:cxn modelId="{B76AB29C-BBE4-4262-91C4-DCDE82FF488F}" type="presOf" srcId="{41E03D9D-AC3E-4B44-A1EE-BC04D68697CF}" destId="{43D0CA35-7D21-4E53-9587-DFF31548B382}" srcOrd="0" destOrd="2" presId="urn:microsoft.com/office/officeart/2005/8/layout/list1"/>
    <dgm:cxn modelId="{DEC5D69C-134D-4DFF-835B-5CC2CB672CEA}" srcId="{E59B186E-7CD4-42CE-8A8D-B40AC46D5CE3}" destId="{35F1E590-AC27-41CF-A994-828B9D2C7BC4}" srcOrd="1" destOrd="0" parTransId="{B8EDF298-20FB-4027-B86B-E54466188984}" sibTransId="{24719849-B336-472E-9018-55E3C0783768}"/>
    <dgm:cxn modelId="{36BB3DA2-59E4-46B9-83AE-7C9721DACCDC}" srcId="{124152DC-240B-4CB3-9D32-38AD3B6792C0}" destId="{AF63D756-15ED-41CC-BD83-1474B021C018}" srcOrd="0" destOrd="0" parTransId="{A0E2867D-226F-4091-9E2E-5098E91D43B7}" sibTransId="{3042C8F0-F1CA-4D86-A2E9-DDF83875FC58}"/>
    <dgm:cxn modelId="{4B3AB6AE-5AB5-4BA6-A10B-484A644DFD45}" type="presOf" srcId="{124152DC-240B-4CB3-9D32-38AD3B6792C0}" destId="{B88D3470-6E8D-47F0-A9F6-43A151834498}" srcOrd="0" destOrd="0" presId="urn:microsoft.com/office/officeart/2005/8/layout/list1"/>
    <dgm:cxn modelId="{1C01A2B3-5C4C-4892-B87E-8FE84EDF0B92}" type="presOf" srcId="{FB4B2038-8C17-4F9C-825C-CFC95504008D}" destId="{82D7A85C-086E-4BBE-AACD-38C2AE4D8C4E}" srcOrd="0" destOrd="2" presId="urn:microsoft.com/office/officeart/2005/8/layout/list1"/>
    <dgm:cxn modelId="{DBAB9FC1-BB3B-40D3-815C-2F5767A68A3D}" srcId="{124152DC-240B-4CB3-9D32-38AD3B6792C0}" destId="{8E60E7C3-2D87-455D-8D1B-A438252B148A}" srcOrd="1" destOrd="0" parTransId="{34DAF8B4-7440-4748-ABF9-A4FE5AB85933}" sibTransId="{73542016-E626-409E-AB76-C549589EB8B5}"/>
    <dgm:cxn modelId="{007598D9-A38F-4C73-94F4-3C93549E6177}" type="presOf" srcId="{8E60E7C3-2D87-455D-8D1B-A438252B148A}" destId="{43D0CA35-7D21-4E53-9587-DFF31548B382}" srcOrd="0" destOrd="1" presId="urn:microsoft.com/office/officeart/2005/8/layout/list1"/>
    <dgm:cxn modelId="{27594BE1-019D-4116-9574-86E23E3FFD7A}" srcId="{E59B186E-7CD4-42CE-8A8D-B40AC46D5CE3}" destId="{9768C65E-6C1C-49FF-95E3-98BE688774CA}" srcOrd="0" destOrd="0" parTransId="{1C71362C-1EE3-4F1E-8CB9-7751376B2280}" sibTransId="{4FEF57BF-C59B-4B97-B61C-1D43CA26F8C3}"/>
    <dgm:cxn modelId="{C9339DE1-E239-4B28-B207-B19608954E38}" type="presOf" srcId="{E59B186E-7CD4-42CE-8A8D-B40AC46D5CE3}" destId="{3B3CEBED-43C3-4F11-A4BB-B4957AEEE9D7}" srcOrd="1" destOrd="0" presId="urn:microsoft.com/office/officeart/2005/8/layout/list1"/>
    <dgm:cxn modelId="{2B7879EC-318D-467A-A698-241DC238B57D}" type="presOf" srcId="{E59B186E-7CD4-42CE-8A8D-B40AC46D5CE3}" destId="{46BD2E6E-9BC7-4A2F-964F-D1E018280E43}" srcOrd="0" destOrd="0" presId="urn:microsoft.com/office/officeart/2005/8/layout/list1"/>
    <dgm:cxn modelId="{E36923F6-8298-4FE0-A76A-FCE90BC02BEB}" type="presOf" srcId="{9768C65E-6C1C-49FF-95E3-98BE688774CA}" destId="{82D7A85C-086E-4BBE-AACD-38C2AE4D8C4E}" srcOrd="0" destOrd="0" presId="urn:microsoft.com/office/officeart/2005/8/layout/list1"/>
    <dgm:cxn modelId="{AB7CECFB-FEE2-4A09-A556-B81632159FAB}" srcId="{E59B186E-7CD4-42CE-8A8D-B40AC46D5CE3}" destId="{FB4B2038-8C17-4F9C-825C-CFC95504008D}" srcOrd="2" destOrd="0" parTransId="{860724DF-6A70-4A0B-829D-CC8826D904D1}" sibTransId="{58480523-20A5-45B7-91D9-7DB4833A837B}"/>
    <dgm:cxn modelId="{9EA541A2-3037-4301-B0D1-BE9C5E00DE47}" type="presParOf" srcId="{FECF766F-2B4B-43E3-B27C-BCE3B7DB638F}" destId="{46343965-26F7-4FEF-A5D6-ED8BD82685F7}" srcOrd="0" destOrd="0" presId="urn:microsoft.com/office/officeart/2005/8/layout/list1"/>
    <dgm:cxn modelId="{26671B39-5784-4A17-97D8-4B47FECB0AAB}" type="presParOf" srcId="{46343965-26F7-4FEF-A5D6-ED8BD82685F7}" destId="{46BD2E6E-9BC7-4A2F-964F-D1E018280E43}" srcOrd="0" destOrd="0" presId="urn:microsoft.com/office/officeart/2005/8/layout/list1"/>
    <dgm:cxn modelId="{FC044CFF-6597-4954-88B8-66BB6B61B419}" type="presParOf" srcId="{46343965-26F7-4FEF-A5D6-ED8BD82685F7}" destId="{3B3CEBED-43C3-4F11-A4BB-B4957AEEE9D7}" srcOrd="1" destOrd="0" presId="urn:microsoft.com/office/officeart/2005/8/layout/list1"/>
    <dgm:cxn modelId="{B0FBB6B9-D539-4A70-988A-4F70E5C1B838}" type="presParOf" srcId="{FECF766F-2B4B-43E3-B27C-BCE3B7DB638F}" destId="{812D5FA0-DB11-408A-9670-038CC40099ED}" srcOrd="1" destOrd="0" presId="urn:microsoft.com/office/officeart/2005/8/layout/list1"/>
    <dgm:cxn modelId="{0827C81A-7BD0-46EE-8DB2-C504B37D9EC6}" type="presParOf" srcId="{FECF766F-2B4B-43E3-B27C-BCE3B7DB638F}" destId="{82D7A85C-086E-4BBE-AACD-38C2AE4D8C4E}" srcOrd="2" destOrd="0" presId="urn:microsoft.com/office/officeart/2005/8/layout/list1"/>
    <dgm:cxn modelId="{E9CE60D1-D2EE-4A78-BC5D-3011094B7DA4}" type="presParOf" srcId="{FECF766F-2B4B-43E3-B27C-BCE3B7DB638F}" destId="{F09F54C8-C7E7-4783-A775-10E8B1D12631}" srcOrd="3" destOrd="0" presId="urn:microsoft.com/office/officeart/2005/8/layout/list1"/>
    <dgm:cxn modelId="{CCB5D5B3-ECEC-4472-9900-2CC8B89CE357}" type="presParOf" srcId="{FECF766F-2B4B-43E3-B27C-BCE3B7DB638F}" destId="{D677EB02-B72C-405C-8C20-CEB27579C076}" srcOrd="4" destOrd="0" presId="urn:microsoft.com/office/officeart/2005/8/layout/list1"/>
    <dgm:cxn modelId="{E72550E4-48C7-4B20-84EF-E15B1C143C06}" type="presParOf" srcId="{D677EB02-B72C-405C-8C20-CEB27579C076}" destId="{B88D3470-6E8D-47F0-A9F6-43A151834498}" srcOrd="0" destOrd="0" presId="urn:microsoft.com/office/officeart/2005/8/layout/list1"/>
    <dgm:cxn modelId="{9F3E6345-B312-4ACB-9232-70CC9038ED2C}" type="presParOf" srcId="{D677EB02-B72C-405C-8C20-CEB27579C076}" destId="{B16F1F97-DC08-4A29-8669-E4A628609F36}" srcOrd="1" destOrd="0" presId="urn:microsoft.com/office/officeart/2005/8/layout/list1"/>
    <dgm:cxn modelId="{43C57450-AFF4-4139-9AA4-CC5D32F51F5F}" type="presParOf" srcId="{FECF766F-2B4B-43E3-B27C-BCE3B7DB638F}" destId="{4648A7A6-2B73-4C8D-B343-D91315796648}" srcOrd="5" destOrd="0" presId="urn:microsoft.com/office/officeart/2005/8/layout/list1"/>
    <dgm:cxn modelId="{A68219B3-E62D-4862-A2E3-B8DAD9BF52DE}" type="presParOf" srcId="{FECF766F-2B4B-43E3-B27C-BCE3B7DB638F}" destId="{43D0CA35-7D21-4E53-9587-DFF31548B38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A0B1443-B21D-4F87-AAA1-F3FD81D204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B68EB7D-B7B2-496D-ADD3-30BAFEC81A0A}">
      <dgm:prSet/>
      <dgm:spPr/>
      <dgm:t>
        <a:bodyPr/>
        <a:lstStyle/>
        <a:p>
          <a:r>
            <a:rPr lang="en-US"/>
            <a:t>Inventory and Supply Chain Management</a:t>
          </a:r>
          <a:endParaRPr lang="en-IN"/>
        </a:p>
      </dgm:t>
    </dgm:pt>
    <dgm:pt modelId="{0131CF9F-2B50-4BF4-BB5B-4226C475EDB6}" type="parTrans" cxnId="{5080AFD2-9A48-4DE6-82EA-D434F5854B56}">
      <dgm:prSet/>
      <dgm:spPr/>
      <dgm:t>
        <a:bodyPr/>
        <a:lstStyle/>
        <a:p>
          <a:endParaRPr lang="en-IN"/>
        </a:p>
      </dgm:t>
    </dgm:pt>
    <dgm:pt modelId="{DD1B16A2-898E-40FB-8E56-0BC87E4F8143}" type="sibTrans" cxnId="{5080AFD2-9A48-4DE6-82EA-D434F5854B56}">
      <dgm:prSet/>
      <dgm:spPr/>
      <dgm:t>
        <a:bodyPr/>
        <a:lstStyle/>
        <a:p>
          <a:endParaRPr lang="en-IN"/>
        </a:p>
      </dgm:t>
    </dgm:pt>
    <dgm:pt modelId="{023012A3-A099-430C-AA4E-C74C3BBCB7FD}" type="pres">
      <dgm:prSet presAssocID="{EA0B1443-B21D-4F87-AAA1-F3FD81D20465}" presName="linear" presStyleCnt="0">
        <dgm:presLayoutVars>
          <dgm:animLvl val="lvl"/>
          <dgm:resizeHandles val="exact"/>
        </dgm:presLayoutVars>
      </dgm:prSet>
      <dgm:spPr/>
    </dgm:pt>
    <dgm:pt modelId="{8E40C87A-05C9-4028-8961-6ADCA419B5BE}" type="pres">
      <dgm:prSet presAssocID="{7B68EB7D-B7B2-496D-ADD3-30BAFEC81A0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C167733-54A4-4275-9509-DD60C5021850}" type="presOf" srcId="{EA0B1443-B21D-4F87-AAA1-F3FD81D20465}" destId="{023012A3-A099-430C-AA4E-C74C3BBCB7FD}" srcOrd="0" destOrd="0" presId="urn:microsoft.com/office/officeart/2005/8/layout/vList2"/>
    <dgm:cxn modelId="{30F4DB74-D6E8-48AA-A5F3-72B3BFFDD0D6}" type="presOf" srcId="{7B68EB7D-B7B2-496D-ADD3-30BAFEC81A0A}" destId="{8E40C87A-05C9-4028-8961-6ADCA419B5BE}" srcOrd="0" destOrd="0" presId="urn:microsoft.com/office/officeart/2005/8/layout/vList2"/>
    <dgm:cxn modelId="{5080AFD2-9A48-4DE6-82EA-D434F5854B56}" srcId="{EA0B1443-B21D-4F87-AAA1-F3FD81D20465}" destId="{7B68EB7D-B7B2-496D-ADD3-30BAFEC81A0A}" srcOrd="0" destOrd="0" parTransId="{0131CF9F-2B50-4BF4-BB5B-4226C475EDB6}" sibTransId="{DD1B16A2-898E-40FB-8E56-0BC87E4F8143}"/>
    <dgm:cxn modelId="{4F09EC52-DECD-4AB3-B4DE-D69F73099D08}" type="presParOf" srcId="{023012A3-A099-430C-AA4E-C74C3BBCB7FD}" destId="{8E40C87A-05C9-4028-8961-6ADCA419B5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F044C24-BC6E-4A48-B33A-448373E083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54BE54A-27C4-4D11-BC54-EBAA5C418031}">
      <dgm:prSet/>
      <dgm:spPr/>
      <dgm:t>
        <a:bodyPr/>
        <a:lstStyle/>
        <a:p>
          <a:r>
            <a:rPr lang="en-IN"/>
            <a:t>Promotional Inventory:</a:t>
          </a:r>
        </a:p>
      </dgm:t>
    </dgm:pt>
    <dgm:pt modelId="{A95D3F65-EDC0-4202-8FA4-5D3B36CD448C}" type="parTrans" cxnId="{22921D07-03F4-40A5-A67E-6298AC687DB0}">
      <dgm:prSet/>
      <dgm:spPr/>
      <dgm:t>
        <a:bodyPr/>
        <a:lstStyle/>
        <a:p>
          <a:endParaRPr lang="en-IN"/>
        </a:p>
      </dgm:t>
    </dgm:pt>
    <dgm:pt modelId="{D9A56EC0-AE2C-4107-8541-073908BFD33F}" type="sibTrans" cxnId="{22921D07-03F4-40A5-A67E-6298AC687DB0}">
      <dgm:prSet/>
      <dgm:spPr/>
      <dgm:t>
        <a:bodyPr/>
        <a:lstStyle/>
        <a:p>
          <a:endParaRPr lang="en-IN"/>
        </a:p>
      </dgm:t>
    </dgm:pt>
    <dgm:pt modelId="{2458039B-B560-4DC2-B654-63ADB72E9963}">
      <dgm:prSet/>
      <dgm:spPr/>
      <dgm:t>
        <a:bodyPr/>
        <a:lstStyle/>
        <a:p>
          <a:r>
            <a:rPr lang="en-IN"/>
            <a:t>Example: Jack Daniel’s promotional gift sets with branded glasses or accessories.</a:t>
          </a:r>
        </a:p>
      </dgm:t>
    </dgm:pt>
    <dgm:pt modelId="{E84A6020-6721-408D-B2D9-5F803403A33E}" type="parTrans" cxnId="{78100B72-C980-47D6-AC2C-26A70A7332A2}">
      <dgm:prSet/>
      <dgm:spPr/>
      <dgm:t>
        <a:bodyPr/>
        <a:lstStyle/>
        <a:p>
          <a:endParaRPr lang="en-IN"/>
        </a:p>
      </dgm:t>
    </dgm:pt>
    <dgm:pt modelId="{052494A9-601D-4271-A3BF-57DD48C3CB66}" type="sibTrans" cxnId="{78100B72-C980-47D6-AC2C-26A70A7332A2}">
      <dgm:prSet/>
      <dgm:spPr/>
      <dgm:t>
        <a:bodyPr/>
        <a:lstStyle/>
        <a:p>
          <a:endParaRPr lang="en-IN"/>
        </a:p>
      </dgm:t>
    </dgm:pt>
    <dgm:pt modelId="{C58D9CAD-3939-4083-9B52-7DE986A253D4}">
      <dgm:prSet/>
      <dgm:spPr/>
      <dgm:t>
        <a:bodyPr/>
        <a:lstStyle/>
        <a:p>
          <a:r>
            <a:rPr lang="en-IN"/>
            <a:t>Management Strategy: Plan promotions strategically, manage inventory levels to meet increased demand, and monitor campaign effectiveness.</a:t>
          </a:r>
        </a:p>
      </dgm:t>
    </dgm:pt>
    <dgm:pt modelId="{4D7E0B9D-D804-4AED-B009-1043E2092D42}" type="parTrans" cxnId="{93E1216E-6370-403F-9A90-7CE33A663CB6}">
      <dgm:prSet/>
      <dgm:spPr/>
      <dgm:t>
        <a:bodyPr/>
        <a:lstStyle/>
        <a:p>
          <a:endParaRPr lang="en-IN"/>
        </a:p>
      </dgm:t>
    </dgm:pt>
    <dgm:pt modelId="{76A6887A-B564-4534-ADAE-0A66BF1FAE7B}" type="sibTrans" cxnId="{93E1216E-6370-403F-9A90-7CE33A663CB6}">
      <dgm:prSet/>
      <dgm:spPr/>
      <dgm:t>
        <a:bodyPr/>
        <a:lstStyle/>
        <a:p>
          <a:endParaRPr lang="en-IN"/>
        </a:p>
      </dgm:t>
    </dgm:pt>
    <dgm:pt modelId="{4038E9F8-720C-4943-BF24-9A772DF8C075}">
      <dgm:prSet/>
      <dgm:spPr/>
      <dgm:t>
        <a:bodyPr/>
        <a:lstStyle/>
        <a:p>
          <a:r>
            <a:rPr lang="en-IN"/>
            <a:t>Importance: Drive sales, attract new customers, and enhance brand visibility through targeted promotional activities.</a:t>
          </a:r>
        </a:p>
      </dgm:t>
    </dgm:pt>
    <dgm:pt modelId="{C4D8F94D-DA3C-4D1A-8EC1-0970A9883379}" type="parTrans" cxnId="{15B6C7CB-C383-46D8-9A76-E99A9A2F90B0}">
      <dgm:prSet/>
      <dgm:spPr/>
      <dgm:t>
        <a:bodyPr/>
        <a:lstStyle/>
        <a:p>
          <a:endParaRPr lang="en-IN"/>
        </a:p>
      </dgm:t>
    </dgm:pt>
    <dgm:pt modelId="{CCE56EEF-75CB-43C3-8646-E9517838008F}" type="sibTrans" cxnId="{15B6C7CB-C383-46D8-9A76-E99A9A2F90B0}">
      <dgm:prSet/>
      <dgm:spPr/>
      <dgm:t>
        <a:bodyPr/>
        <a:lstStyle/>
        <a:p>
          <a:endParaRPr lang="en-IN"/>
        </a:p>
      </dgm:t>
    </dgm:pt>
    <dgm:pt modelId="{6CCAD1BD-80BB-4448-AFB5-4AED02D4C17F}">
      <dgm:prSet/>
      <dgm:spPr/>
      <dgm:t>
        <a:bodyPr/>
        <a:lstStyle/>
        <a:p>
          <a:r>
            <a:rPr lang="en-IN"/>
            <a:t>Regular Inventory:</a:t>
          </a:r>
        </a:p>
      </dgm:t>
    </dgm:pt>
    <dgm:pt modelId="{10622F52-B700-42D5-AD03-F609E3F592F5}" type="parTrans" cxnId="{06136D9A-1662-4146-859B-6A127AD3716F}">
      <dgm:prSet/>
      <dgm:spPr/>
      <dgm:t>
        <a:bodyPr/>
        <a:lstStyle/>
        <a:p>
          <a:endParaRPr lang="en-IN"/>
        </a:p>
      </dgm:t>
    </dgm:pt>
    <dgm:pt modelId="{6DBB951D-C46C-4B84-9D79-F2C4BD2A4A60}" type="sibTrans" cxnId="{06136D9A-1662-4146-859B-6A127AD3716F}">
      <dgm:prSet/>
      <dgm:spPr/>
      <dgm:t>
        <a:bodyPr/>
        <a:lstStyle/>
        <a:p>
          <a:endParaRPr lang="en-IN"/>
        </a:p>
      </dgm:t>
    </dgm:pt>
    <dgm:pt modelId="{27E8B70D-2E1C-40F4-8144-DEEF7A050C0D}">
      <dgm:prSet/>
      <dgm:spPr/>
      <dgm:t>
        <a:bodyPr/>
        <a:lstStyle/>
        <a:p>
          <a:r>
            <a:rPr lang="en-IN"/>
            <a:t>Example: Standard bottles of Jack Daniel’s Old No.7 Tennessee Whiskey.</a:t>
          </a:r>
        </a:p>
      </dgm:t>
    </dgm:pt>
    <dgm:pt modelId="{0E866253-2EE1-4D87-91BA-012B2D70F6BF}" type="parTrans" cxnId="{1A07A1B9-627D-4EAA-AE71-956E0A60CE3A}">
      <dgm:prSet/>
      <dgm:spPr/>
      <dgm:t>
        <a:bodyPr/>
        <a:lstStyle/>
        <a:p>
          <a:endParaRPr lang="en-IN"/>
        </a:p>
      </dgm:t>
    </dgm:pt>
    <dgm:pt modelId="{37C87EFB-71AA-4B51-89D8-873EF6AD37F6}" type="sibTrans" cxnId="{1A07A1B9-627D-4EAA-AE71-956E0A60CE3A}">
      <dgm:prSet/>
      <dgm:spPr/>
      <dgm:t>
        <a:bodyPr/>
        <a:lstStyle/>
        <a:p>
          <a:endParaRPr lang="en-IN"/>
        </a:p>
      </dgm:t>
    </dgm:pt>
    <dgm:pt modelId="{90F8A930-8B26-4C93-B67D-680B5DE30327}">
      <dgm:prSet/>
      <dgm:spPr/>
      <dgm:t>
        <a:bodyPr/>
        <a:lstStyle/>
        <a:p>
          <a:r>
            <a:rPr lang="en-IN"/>
            <a:t>Management Strategy: Maintain consistent inventory levels based on historical sales data, demand forecasts, and replenishment lead times.</a:t>
          </a:r>
        </a:p>
      </dgm:t>
    </dgm:pt>
    <dgm:pt modelId="{A88E2F81-0158-4ED6-AA03-08574EBD1C60}" type="parTrans" cxnId="{97F6240D-71BE-4555-AB0E-C00B9EBA16BC}">
      <dgm:prSet/>
      <dgm:spPr/>
      <dgm:t>
        <a:bodyPr/>
        <a:lstStyle/>
        <a:p>
          <a:endParaRPr lang="en-IN"/>
        </a:p>
      </dgm:t>
    </dgm:pt>
    <dgm:pt modelId="{859B7352-8C73-4103-B5A1-94CA1689C0E2}" type="sibTrans" cxnId="{97F6240D-71BE-4555-AB0E-C00B9EBA16BC}">
      <dgm:prSet/>
      <dgm:spPr/>
      <dgm:t>
        <a:bodyPr/>
        <a:lstStyle/>
        <a:p>
          <a:endParaRPr lang="en-IN"/>
        </a:p>
      </dgm:t>
    </dgm:pt>
    <dgm:pt modelId="{DBD660E1-9BF8-49B7-B3F0-C8E3445BC808}">
      <dgm:prSet/>
      <dgm:spPr/>
      <dgm:t>
        <a:bodyPr/>
        <a:lstStyle/>
        <a:p>
          <a:r>
            <a:rPr lang="en-IN"/>
            <a:t>Importance: Ensure availability of core products to meet everyday customer demand and drive steady revenue streams.</a:t>
          </a:r>
        </a:p>
      </dgm:t>
    </dgm:pt>
    <dgm:pt modelId="{39F725FE-6A27-4737-907A-D357FD9828E9}" type="parTrans" cxnId="{0C408BE0-081C-449D-82FA-C76F91AA7117}">
      <dgm:prSet/>
      <dgm:spPr/>
      <dgm:t>
        <a:bodyPr/>
        <a:lstStyle/>
        <a:p>
          <a:endParaRPr lang="en-IN"/>
        </a:p>
      </dgm:t>
    </dgm:pt>
    <dgm:pt modelId="{78722895-F222-4044-8363-F38D07EB151E}" type="sibTrans" cxnId="{0C408BE0-081C-449D-82FA-C76F91AA7117}">
      <dgm:prSet/>
      <dgm:spPr/>
      <dgm:t>
        <a:bodyPr/>
        <a:lstStyle/>
        <a:p>
          <a:endParaRPr lang="en-IN"/>
        </a:p>
      </dgm:t>
    </dgm:pt>
    <dgm:pt modelId="{9C174FF2-6A7E-4766-B828-D4D20C037F27}" type="pres">
      <dgm:prSet presAssocID="{DF044C24-BC6E-4A48-B33A-448373E08303}" presName="linear" presStyleCnt="0">
        <dgm:presLayoutVars>
          <dgm:dir/>
          <dgm:animLvl val="lvl"/>
          <dgm:resizeHandles val="exact"/>
        </dgm:presLayoutVars>
      </dgm:prSet>
      <dgm:spPr/>
    </dgm:pt>
    <dgm:pt modelId="{709B7961-DF27-4E50-88BB-1D7AF500D482}" type="pres">
      <dgm:prSet presAssocID="{054BE54A-27C4-4D11-BC54-EBAA5C418031}" presName="parentLin" presStyleCnt="0"/>
      <dgm:spPr/>
    </dgm:pt>
    <dgm:pt modelId="{5D603CC0-C303-449C-B1B3-396E7EABF42A}" type="pres">
      <dgm:prSet presAssocID="{054BE54A-27C4-4D11-BC54-EBAA5C418031}" presName="parentLeftMargin" presStyleLbl="node1" presStyleIdx="0" presStyleCnt="2"/>
      <dgm:spPr/>
    </dgm:pt>
    <dgm:pt modelId="{3C74DC67-F7D6-40E0-AC05-0C529445FB46}" type="pres">
      <dgm:prSet presAssocID="{054BE54A-27C4-4D11-BC54-EBAA5C4180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DAB61A-443F-4F42-8713-D407E4AB9743}" type="pres">
      <dgm:prSet presAssocID="{054BE54A-27C4-4D11-BC54-EBAA5C418031}" presName="negativeSpace" presStyleCnt="0"/>
      <dgm:spPr/>
    </dgm:pt>
    <dgm:pt modelId="{1D109E8A-1161-4D5A-85BA-FBBA2EB69B51}" type="pres">
      <dgm:prSet presAssocID="{054BE54A-27C4-4D11-BC54-EBAA5C418031}" presName="childText" presStyleLbl="conFgAcc1" presStyleIdx="0" presStyleCnt="2">
        <dgm:presLayoutVars>
          <dgm:bulletEnabled val="1"/>
        </dgm:presLayoutVars>
      </dgm:prSet>
      <dgm:spPr/>
    </dgm:pt>
    <dgm:pt modelId="{63885CD3-A11D-4D95-BEF0-C857AAC9446D}" type="pres">
      <dgm:prSet presAssocID="{D9A56EC0-AE2C-4107-8541-073908BFD33F}" presName="spaceBetweenRectangles" presStyleCnt="0"/>
      <dgm:spPr/>
    </dgm:pt>
    <dgm:pt modelId="{8D1C607E-85BC-4B77-BCE9-53529223E54E}" type="pres">
      <dgm:prSet presAssocID="{6CCAD1BD-80BB-4448-AFB5-4AED02D4C17F}" presName="parentLin" presStyleCnt="0"/>
      <dgm:spPr/>
    </dgm:pt>
    <dgm:pt modelId="{17C7DE41-9647-4B4A-ACCE-5B3E5B652101}" type="pres">
      <dgm:prSet presAssocID="{6CCAD1BD-80BB-4448-AFB5-4AED02D4C17F}" presName="parentLeftMargin" presStyleLbl="node1" presStyleIdx="0" presStyleCnt="2"/>
      <dgm:spPr/>
    </dgm:pt>
    <dgm:pt modelId="{0805C688-7755-4BC1-A390-8AAF59F6D113}" type="pres">
      <dgm:prSet presAssocID="{6CCAD1BD-80BB-4448-AFB5-4AED02D4C1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DD4AFB-6AAD-4C5A-84C9-6B298ABDC40A}" type="pres">
      <dgm:prSet presAssocID="{6CCAD1BD-80BB-4448-AFB5-4AED02D4C17F}" presName="negativeSpace" presStyleCnt="0"/>
      <dgm:spPr/>
    </dgm:pt>
    <dgm:pt modelId="{CC8897FF-D71A-444A-89D0-CB9F2C18FFB6}" type="pres">
      <dgm:prSet presAssocID="{6CCAD1BD-80BB-4448-AFB5-4AED02D4C1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2921D07-03F4-40A5-A67E-6298AC687DB0}" srcId="{DF044C24-BC6E-4A48-B33A-448373E08303}" destId="{054BE54A-27C4-4D11-BC54-EBAA5C418031}" srcOrd="0" destOrd="0" parTransId="{A95D3F65-EDC0-4202-8FA4-5D3B36CD448C}" sibTransId="{D9A56EC0-AE2C-4107-8541-073908BFD33F}"/>
    <dgm:cxn modelId="{97F6240D-71BE-4555-AB0E-C00B9EBA16BC}" srcId="{6CCAD1BD-80BB-4448-AFB5-4AED02D4C17F}" destId="{90F8A930-8B26-4C93-B67D-680B5DE30327}" srcOrd="1" destOrd="0" parTransId="{A88E2F81-0158-4ED6-AA03-08574EBD1C60}" sibTransId="{859B7352-8C73-4103-B5A1-94CA1689C0E2}"/>
    <dgm:cxn modelId="{F535090F-81E6-4C81-891A-4C167E765FD2}" type="presOf" srcId="{DF044C24-BC6E-4A48-B33A-448373E08303}" destId="{9C174FF2-6A7E-4766-B828-D4D20C037F27}" srcOrd="0" destOrd="0" presId="urn:microsoft.com/office/officeart/2005/8/layout/list1"/>
    <dgm:cxn modelId="{84FF411B-4A43-42F4-83AE-D48132507E6D}" type="presOf" srcId="{054BE54A-27C4-4D11-BC54-EBAA5C418031}" destId="{5D603CC0-C303-449C-B1B3-396E7EABF42A}" srcOrd="0" destOrd="0" presId="urn:microsoft.com/office/officeart/2005/8/layout/list1"/>
    <dgm:cxn modelId="{6DEB2D29-3586-44E7-9C03-7D1660361EAB}" type="presOf" srcId="{6CCAD1BD-80BB-4448-AFB5-4AED02D4C17F}" destId="{17C7DE41-9647-4B4A-ACCE-5B3E5B652101}" srcOrd="0" destOrd="0" presId="urn:microsoft.com/office/officeart/2005/8/layout/list1"/>
    <dgm:cxn modelId="{B788FC38-1738-4854-80A1-31C0F993CBFD}" type="presOf" srcId="{DBD660E1-9BF8-49B7-B3F0-C8E3445BC808}" destId="{CC8897FF-D71A-444A-89D0-CB9F2C18FFB6}" srcOrd="0" destOrd="2" presId="urn:microsoft.com/office/officeart/2005/8/layout/list1"/>
    <dgm:cxn modelId="{92B16A5F-9A9B-4DB2-AE5E-B4AB0B20F367}" type="presOf" srcId="{C58D9CAD-3939-4083-9B52-7DE986A253D4}" destId="{1D109E8A-1161-4D5A-85BA-FBBA2EB69B51}" srcOrd="0" destOrd="1" presId="urn:microsoft.com/office/officeart/2005/8/layout/list1"/>
    <dgm:cxn modelId="{039F9C65-A3AD-415D-8450-2256EF0ACCA5}" type="presOf" srcId="{90F8A930-8B26-4C93-B67D-680B5DE30327}" destId="{CC8897FF-D71A-444A-89D0-CB9F2C18FFB6}" srcOrd="0" destOrd="1" presId="urn:microsoft.com/office/officeart/2005/8/layout/list1"/>
    <dgm:cxn modelId="{C4F8604D-9CB4-4D4F-A9D6-F66F1EAAC5D9}" type="presOf" srcId="{2458039B-B560-4DC2-B654-63ADB72E9963}" destId="{1D109E8A-1161-4D5A-85BA-FBBA2EB69B51}" srcOrd="0" destOrd="0" presId="urn:microsoft.com/office/officeart/2005/8/layout/list1"/>
    <dgm:cxn modelId="{93E1216E-6370-403F-9A90-7CE33A663CB6}" srcId="{054BE54A-27C4-4D11-BC54-EBAA5C418031}" destId="{C58D9CAD-3939-4083-9B52-7DE986A253D4}" srcOrd="1" destOrd="0" parTransId="{4D7E0B9D-D804-4AED-B009-1043E2092D42}" sibTransId="{76A6887A-B564-4534-ADAE-0A66BF1FAE7B}"/>
    <dgm:cxn modelId="{78100B72-C980-47D6-AC2C-26A70A7332A2}" srcId="{054BE54A-27C4-4D11-BC54-EBAA5C418031}" destId="{2458039B-B560-4DC2-B654-63ADB72E9963}" srcOrd="0" destOrd="0" parTransId="{E84A6020-6721-408D-B2D9-5F803403A33E}" sibTransId="{052494A9-601D-4271-A3BF-57DD48C3CB66}"/>
    <dgm:cxn modelId="{693F3697-5781-4BF1-B4BA-6173A182C8C7}" type="presOf" srcId="{6CCAD1BD-80BB-4448-AFB5-4AED02D4C17F}" destId="{0805C688-7755-4BC1-A390-8AAF59F6D113}" srcOrd="1" destOrd="0" presId="urn:microsoft.com/office/officeart/2005/8/layout/list1"/>
    <dgm:cxn modelId="{06136D9A-1662-4146-859B-6A127AD3716F}" srcId="{DF044C24-BC6E-4A48-B33A-448373E08303}" destId="{6CCAD1BD-80BB-4448-AFB5-4AED02D4C17F}" srcOrd="1" destOrd="0" parTransId="{10622F52-B700-42D5-AD03-F609E3F592F5}" sibTransId="{6DBB951D-C46C-4B84-9D79-F2C4BD2A4A60}"/>
    <dgm:cxn modelId="{1A07A1B9-627D-4EAA-AE71-956E0A60CE3A}" srcId="{6CCAD1BD-80BB-4448-AFB5-4AED02D4C17F}" destId="{27E8B70D-2E1C-40F4-8144-DEEF7A050C0D}" srcOrd="0" destOrd="0" parTransId="{0E866253-2EE1-4D87-91BA-012B2D70F6BF}" sibTransId="{37C87EFB-71AA-4B51-89D8-873EF6AD37F6}"/>
    <dgm:cxn modelId="{15B6C7CB-C383-46D8-9A76-E99A9A2F90B0}" srcId="{054BE54A-27C4-4D11-BC54-EBAA5C418031}" destId="{4038E9F8-720C-4943-BF24-9A772DF8C075}" srcOrd="2" destOrd="0" parTransId="{C4D8F94D-DA3C-4D1A-8EC1-0970A9883379}" sibTransId="{CCE56EEF-75CB-43C3-8646-E9517838008F}"/>
    <dgm:cxn modelId="{DBC255CE-0182-4AFA-A970-07F3CBD44109}" type="presOf" srcId="{054BE54A-27C4-4D11-BC54-EBAA5C418031}" destId="{3C74DC67-F7D6-40E0-AC05-0C529445FB46}" srcOrd="1" destOrd="0" presId="urn:microsoft.com/office/officeart/2005/8/layout/list1"/>
    <dgm:cxn modelId="{846EC9D2-3A50-46DF-918C-14F1FE4F037F}" type="presOf" srcId="{27E8B70D-2E1C-40F4-8144-DEEF7A050C0D}" destId="{CC8897FF-D71A-444A-89D0-CB9F2C18FFB6}" srcOrd="0" destOrd="0" presId="urn:microsoft.com/office/officeart/2005/8/layout/list1"/>
    <dgm:cxn modelId="{3C2B1EDA-6DC0-4A16-9DC3-C8FDEB376204}" type="presOf" srcId="{4038E9F8-720C-4943-BF24-9A772DF8C075}" destId="{1D109E8A-1161-4D5A-85BA-FBBA2EB69B51}" srcOrd="0" destOrd="2" presId="urn:microsoft.com/office/officeart/2005/8/layout/list1"/>
    <dgm:cxn modelId="{0C408BE0-081C-449D-82FA-C76F91AA7117}" srcId="{6CCAD1BD-80BB-4448-AFB5-4AED02D4C17F}" destId="{DBD660E1-9BF8-49B7-B3F0-C8E3445BC808}" srcOrd="2" destOrd="0" parTransId="{39F725FE-6A27-4737-907A-D357FD9828E9}" sibTransId="{78722895-F222-4044-8363-F38D07EB151E}"/>
    <dgm:cxn modelId="{EBAF1EBC-7F44-4D3B-AA05-E7BAD0F3AABC}" type="presParOf" srcId="{9C174FF2-6A7E-4766-B828-D4D20C037F27}" destId="{709B7961-DF27-4E50-88BB-1D7AF500D482}" srcOrd="0" destOrd="0" presId="urn:microsoft.com/office/officeart/2005/8/layout/list1"/>
    <dgm:cxn modelId="{46BDF201-41A4-4280-BB9A-4D5967CA295F}" type="presParOf" srcId="{709B7961-DF27-4E50-88BB-1D7AF500D482}" destId="{5D603CC0-C303-449C-B1B3-396E7EABF42A}" srcOrd="0" destOrd="0" presId="urn:microsoft.com/office/officeart/2005/8/layout/list1"/>
    <dgm:cxn modelId="{FC5ADACC-6D9A-4781-AA4C-0F896AEA8373}" type="presParOf" srcId="{709B7961-DF27-4E50-88BB-1D7AF500D482}" destId="{3C74DC67-F7D6-40E0-AC05-0C529445FB46}" srcOrd="1" destOrd="0" presId="urn:microsoft.com/office/officeart/2005/8/layout/list1"/>
    <dgm:cxn modelId="{C8D4E09B-3B10-4ADC-9FDE-2CA65922A063}" type="presParOf" srcId="{9C174FF2-6A7E-4766-B828-D4D20C037F27}" destId="{1DDAB61A-443F-4F42-8713-D407E4AB9743}" srcOrd="1" destOrd="0" presId="urn:microsoft.com/office/officeart/2005/8/layout/list1"/>
    <dgm:cxn modelId="{21EC4940-2341-4380-9494-BF2482869875}" type="presParOf" srcId="{9C174FF2-6A7E-4766-B828-D4D20C037F27}" destId="{1D109E8A-1161-4D5A-85BA-FBBA2EB69B51}" srcOrd="2" destOrd="0" presId="urn:microsoft.com/office/officeart/2005/8/layout/list1"/>
    <dgm:cxn modelId="{6FFE00B9-BD4E-46CA-978A-0EB0438F449E}" type="presParOf" srcId="{9C174FF2-6A7E-4766-B828-D4D20C037F27}" destId="{63885CD3-A11D-4D95-BEF0-C857AAC9446D}" srcOrd="3" destOrd="0" presId="urn:microsoft.com/office/officeart/2005/8/layout/list1"/>
    <dgm:cxn modelId="{5F7FD771-A814-4CE5-B31D-A81384F97145}" type="presParOf" srcId="{9C174FF2-6A7E-4766-B828-D4D20C037F27}" destId="{8D1C607E-85BC-4B77-BCE9-53529223E54E}" srcOrd="4" destOrd="0" presId="urn:microsoft.com/office/officeart/2005/8/layout/list1"/>
    <dgm:cxn modelId="{B7A6648F-E99C-42FC-88D8-DA5B993F474F}" type="presParOf" srcId="{8D1C607E-85BC-4B77-BCE9-53529223E54E}" destId="{17C7DE41-9647-4B4A-ACCE-5B3E5B652101}" srcOrd="0" destOrd="0" presId="urn:microsoft.com/office/officeart/2005/8/layout/list1"/>
    <dgm:cxn modelId="{E3C6FD59-7720-4C97-AAF8-ACEBE9F4BF27}" type="presParOf" srcId="{8D1C607E-85BC-4B77-BCE9-53529223E54E}" destId="{0805C688-7755-4BC1-A390-8AAF59F6D113}" srcOrd="1" destOrd="0" presId="urn:microsoft.com/office/officeart/2005/8/layout/list1"/>
    <dgm:cxn modelId="{E2C934A7-C11A-495C-BE0C-C8EAE35CE3B5}" type="presParOf" srcId="{9C174FF2-6A7E-4766-B828-D4D20C037F27}" destId="{21DD4AFB-6AAD-4C5A-84C9-6B298ABDC40A}" srcOrd="5" destOrd="0" presId="urn:microsoft.com/office/officeart/2005/8/layout/list1"/>
    <dgm:cxn modelId="{629E5592-FAD7-4007-805A-2D4BA83987D4}" type="presParOf" srcId="{9C174FF2-6A7E-4766-B828-D4D20C037F27}" destId="{CC8897FF-D71A-444A-89D0-CB9F2C18FF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9D67CCA-48D2-45CF-A2FA-CC4C075420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9B0896-7ED8-4A4F-89CD-9052420C78F8}">
      <dgm:prSet/>
      <dgm:spPr/>
      <dgm:t>
        <a:bodyPr/>
        <a:lstStyle/>
        <a:p>
          <a:r>
            <a:rPr lang="en-US" dirty="0"/>
            <a:t>Type of Demand</a:t>
          </a:r>
          <a:endParaRPr lang="en-IN" dirty="0"/>
        </a:p>
      </dgm:t>
    </dgm:pt>
    <dgm:pt modelId="{05190E43-B64A-4A97-8197-1DFA42867221}" type="parTrans" cxnId="{0CD20B3A-AB2E-4CF0-964F-44072C186DE8}">
      <dgm:prSet/>
      <dgm:spPr/>
      <dgm:t>
        <a:bodyPr/>
        <a:lstStyle/>
        <a:p>
          <a:endParaRPr lang="en-IN"/>
        </a:p>
      </dgm:t>
    </dgm:pt>
    <dgm:pt modelId="{0B4C0339-1666-42E7-8EB9-037F2436D63B}" type="sibTrans" cxnId="{0CD20B3A-AB2E-4CF0-964F-44072C186DE8}">
      <dgm:prSet/>
      <dgm:spPr/>
      <dgm:t>
        <a:bodyPr/>
        <a:lstStyle/>
        <a:p>
          <a:endParaRPr lang="en-IN"/>
        </a:p>
      </dgm:t>
    </dgm:pt>
    <dgm:pt modelId="{11DE6736-848D-44D4-A73B-64E21EFE0C4B}" type="pres">
      <dgm:prSet presAssocID="{19D67CCA-48D2-45CF-A2FA-CC4C0754201A}" presName="linear" presStyleCnt="0">
        <dgm:presLayoutVars>
          <dgm:animLvl val="lvl"/>
          <dgm:resizeHandles val="exact"/>
        </dgm:presLayoutVars>
      </dgm:prSet>
      <dgm:spPr/>
    </dgm:pt>
    <dgm:pt modelId="{0CD79931-EB8D-4D2D-8EE8-9E843F1577F6}" type="pres">
      <dgm:prSet presAssocID="{DB9B0896-7ED8-4A4F-89CD-9052420C78F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9B3641E-F264-4245-BF25-F73F48936920}" type="presOf" srcId="{DB9B0896-7ED8-4A4F-89CD-9052420C78F8}" destId="{0CD79931-EB8D-4D2D-8EE8-9E843F1577F6}" srcOrd="0" destOrd="0" presId="urn:microsoft.com/office/officeart/2005/8/layout/vList2"/>
    <dgm:cxn modelId="{96916D25-785C-4222-A639-B772200C0BB0}" type="presOf" srcId="{19D67CCA-48D2-45CF-A2FA-CC4C0754201A}" destId="{11DE6736-848D-44D4-A73B-64E21EFE0C4B}" srcOrd="0" destOrd="0" presId="urn:microsoft.com/office/officeart/2005/8/layout/vList2"/>
    <dgm:cxn modelId="{0CD20B3A-AB2E-4CF0-964F-44072C186DE8}" srcId="{19D67CCA-48D2-45CF-A2FA-CC4C0754201A}" destId="{DB9B0896-7ED8-4A4F-89CD-9052420C78F8}" srcOrd="0" destOrd="0" parTransId="{05190E43-B64A-4A97-8197-1DFA42867221}" sibTransId="{0B4C0339-1666-42E7-8EB9-037F2436D63B}"/>
    <dgm:cxn modelId="{6685C158-3037-4436-9301-5EBF091BF3F6}" type="presParOf" srcId="{11DE6736-848D-44D4-A73B-64E21EFE0C4B}" destId="{0CD79931-EB8D-4D2D-8EE8-9E843F1577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C0B0228-4451-4EA5-8DA2-04B4A01DD5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5D18A1C-81CE-4ABC-8498-9BA3912D3A3B}">
      <dgm:prSet/>
      <dgm:spPr/>
      <dgm:t>
        <a:bodyPr/>
        <a:lstStyle/>
        <a:p>
          <a:r>
            <a:rPr lang="en-US"/>
            <a:t>Liquor Land typically experiences dependent demand, primarily driven by consumer demand for alcoholic beverages.</a:t>
          </a:r>
          <a:endParaRPr lang="en-IN"/>
        </a:p>
      </dgm:t>
    </dgm:pt>
    <dgm:pt modelId="{23C7014F-8F92-496E-9FC3-5220FC54984F}" type="parTrans" cxnId="{28FFB53D-C8A5-4451-8C62-D834F73B281C}">
      <dgm:prSet/>
      <dgm:spPr/>
      <dgm:t>
        <a:bodyPr/>
        <a:lstStyle/>
        <a:p>
          <a:endParaRPr lang="en-IN"/>
        </a:p>
      </dgm:t>
    </dgm:pt>
    <dgm:pt modelId="{2E375278-3E01-4E9F-A095-2469457A3359}" type="sibTrans" cxnId="{28FFB53D-C8A5-4451-8C62-D834F73B281C}">
      <dgm:prSet/>
      <dgm:spPr/>
      <dgm:t>
        <a:bodyPr/>
        <a:lstStyle/>
        <a:p>
          <a:endParaRPr lang="en-IN"/>
        </a:p>
      </dgm:t>
    </dgm:pt>
    <dgm:pt modelId="{A0227B8E-B190-4C1E-88F7-D1E545F831AF}">
      <dgm:prSet/>
      <dgm:spPr/>
      <dgm:t>
        <a:bodyPr/>
        <a:lstStyle/>
        <a:p>
          <a:r>
            <a:rPr lang="en-US"/>
            <a:t>The demand for alcoholic beverages at liquor land is influenced by various factors, </a:t>
          </a:r>
          <a:endParaRPr lang="en-IN"/>
        </a:p>
      </dgm:t>
    </dgm:pt>
    <dgm:pt modelId="{72A85EEA-9383-49C8-BC88-A9BCC1B0D19E}" type="parTrans" cxnId="{41A77CF7-20C0-4CA7-B9E4-4D47F895A2D8}">
      <dgm:prSet/>
      <dgm:spPr/>
      <dgm:t>
        <a:bodyPr/>
        <a:lstStyle/>
        <a:p>
          <a:endParaRPr lang="en-IN"/>
        </a:p>
      </dgm:t>
    </dgm:pt>
    <dgm:pt modelId="{1E46430D-54D3-45FE-9EA7-8C3B5D6042E7}" type="sibTrans" cxnId="{41A77CF7-20C0-4CA7-B9E4-4D47F895A2D8}">
      <dgm:prSet/>
      <dgm:spPr/>
      <dgm:t>
        <a:bodyPr/>
        <a:lstStyle/>
        <a:p>
          <a:endParaRPr lang="en-IN"/>
        </a:p>
      </dgm:t>
    </dgm:pt>
    <dgm:pt modelId="{87ED8541-DF7F-41B3-B96C-B92CC7B20C58}">
      <dgm:prSet/>
      <dgm:spPr/>
      <dgm:t>
        <a:bodyPr/>
        <a:lstStyle/>
        <a:p>
          <a:r>
            <a:rPr lang="en-US"/>
            <a:t>Consumer Preferences</a:t>
          </a:r>
          <a:endParaRPr lang="en-IN"/>
        </a:p>
      </dgm:t>
    </dgm:pt>
    <dgm:pt modelId="{6A449856-456C-47FD-B4F1-C181ACC97081}" type="parTrans" cxnId="{5668330C-EE1F-40A0-86EE-9B1941DF53D6}">
      <dgm:prSet/>
      <dgm:spPr/>
      <dgm:t>
        <a:bodyPr/>
        <a:lstStyle/>
        <a:p>
          <a:endParaRPr lang="en-IN"/>
        </a:p>
      </dgm:t>
    </dgm:pt>
    <dgm:pt modelId="{46044AC6-EB63-4AED-BF13-886C5B03278C}" type="sibTrans" cxnId="{5668330C-EE1F-40A0-86EE-9B1941DF53D6}">
      <dgm:prSet/>
      <dgm:spPr/>
      <dgm:t>
        <a:bodyPr/>
        <a:lstStyle/>
        <a:p>
          <a:endParaRPr lang="en-IN"/>
        </a:p>
      </dgm:t>
    </dgm:pt>
    <dgm:pt modelId="{6EA5A02E-7C3F-4250-8010-80D7531221BE}">
      <dgm:prSet/>
      <dgm:spPr/>
      <dgm:t>
        <a:bodyPr/>
        <a:lstStyle/>
        <a:p>
          <a:r>
            <a:rPr lang="en-US"/>
            <a:t>Seasonal Variations</a:t>
          </a:r>
          <a:endParaRPr lang="en-IN"/>
        </a:p>
      </dgm:t>
    </dgm:pt>
    <dgm:pt modelId="{DEFA5E95-8AB6-4E59-8D74-B624F6EC8C9D}" type="parTrans" cxnId="{6AC697D5-8827-49F3-A53E-7D13E0766FE3}">
      <dgm:prSet/>
      <dgm:spPr/>
      <dgm:t>
        <a:bodyPr/>
        <a:lstStyle/>
        <a:p>
          <a:endParaRPr lang="en-IN"/>
        </a:p>
      </dgm:t>
    </dgm:pt>
    <dgm:pt modelId="{CFA8050C-303B-429E-9F83-4100007D4F29}" type="sibTrans" cxnId="{6AC697D5-8827-49F3-A53E-7D13E0766FE3}">
      <dgm:prSet/>
      <dgm:spPr/>
      <dgm:t>
        <a:bodyPr/>
        <a:lstStyle/>
        <a:p>
          <a:endParaRPr lang="en-IN"/>
        </a:p>
      </dgm:t>
    </dgm:pt>
    <dgm:pt modelId="{6C2846D8-1009-4357-853D-C6D099DADAD4}">
      <dgm:prSet/>
      <dgm:spPr/>
      <dgm:t>
        <a:bodyPr/>
        <a:lstStyle/>
        <a:p>
          <a:r>
            <a:rPr lang="en-US"/>
            <a:t>Marketing and Promotions</a:t>
          </a:r>
          <a:endParaRPr lang="en-IN"/>
        </a:p>
      </dgm:t>
    </dgm:pt>
    <dgm:pt modelId="{A17050D7-C895-47A9-A309-AF7F4D730846}" type="parTrans" cxnId="{B904362B-CBB0-46D8-8DFB-A63364CEEC03}">
      <dgm:prSet/>
      <dgm:spPr/>
      <dgm:t>
        <a:bodyPr/>
        <a:lstStyle/>
        <a:p>
          <a:endParaRPr lang="en-IN"/>
        </a:p>
      </dgm:t>
    </dgm:pt>
    <dgm:pt modelId="{1120DDAF-3783-4A47-8790-A9A0EE1BD911}" type="sibTrans" cxnId="{B904362B-CBB0-46D8-8DFB-A63364CEEC03}">
      <dgm:prSet/>
      <dgm:spPr/>
      <dgm:t>
        <a:bodyPr/>
        <a:lstStyle/>
        <a:p>
          <a:endParaRPr lang="en-IN"/>
        </a:p>
      </dgm:t>
    </dgm:pt>
    <dgm:pt modelId="{B33579CA-1701-4C19-B7A1-1FC94927E865}">
      <dgm:prSet/>
      <dgm:spPr/>
      <dgm:t>
        <a:bodyPr/>
        <a:lstStyle/>
        <a:p>
          <a:r>
            <a:rPr lang="en-US"/>
            <a:t>Economic Factors</a:t>
          </a:r>
          <a:endParaRPr lang="en-IN"/>
        </a:p>
      </dgm:t>
    </dgm:pt>
    <dgm:pt modelId="{B00D9DD0-E46C-44D5-8ACF-1F9EC00B4F41}" type="parTrans" cxnId="{A2171549-7D0A-403E-8E1D-15C583305207}">
      <dgm:prSet/>
      <dgm:spPr/>
      <dgm:t>
        <a:bodyPr/>
        <a:lstStyle/>
        <a:p>
          <a:endParaRPr lang="en-IN"/>
        </a:p>
      </dgm:t>
    </dgm:pt>
    <dgm:pt modelId="{F822015B-21DA-4201-A66E-AD6FF68CAF92}" type="sibTrans" cxnId="{A2171549-7D0A-403E-8E1D-15C583305207}">
      <dgm:prSet/>
      <dgm:spPr/>
      <dgm:t>
        <a:bodyPr/>
        <a:lstStyle/>
        <a:p>
          <a:endParaRPr lang="en-IN"/>
        </a:p>
      </dgm:t>
    </dgm:pt>
    <dgm:pt modelId="{93D3570F-5434-4B01-9D48-71002AF72A53}">
      <dgm:prSet/>
      <dgm:spPr/>
      <dgm:t>
        <a:bodyPr/>
        <a:lstStyle/>
        <a:p>
          <a:r>
            <a:rPr lang="en-US"/>
            <a:t>Regulatory Environment</a:t>
          </a:r>
          <a:endParaRPr lang="en-IN"/>
        </a:p>
      </dgm:t>
    </dgm:pt>
    <dgm:pt modelId="{FD71CDBF-F85E-4C30-96AD-347E3AF20D84}" type="parTrans" cxnId="{76416A2F-AC63-4252-B2F5-27BDFCF0141E}">
      <dgm:prSet/>
      <dgm:spPr/>
      <dgm:t>
        <a:bodyPr/>
        <a:lstStyle/>
        <a:p>
          <a:endParaRPr lang="en-IN"/>
        </a:p>
      </dgm:t>
    </dgm:pt>
    <dgm:pt modelId="{51A68F6B-E8BB-439B-813D-A6BB58A738B3}" type="sibTrans" cxnId="{76416A2F-AC63-4252-B2F5-27BDFCF0141E}">
      <dgm:prSet/>
      <dgm:spPr/>
      <dgm:t>
        <a:bodyPr/>
        <a:lstStyle/>
        <a:p>
          <a:endParaRPr lang="en-IN"/>
        </a:p>
      </dgm:t>
    </dgm:pt>
    <dgm:pt modelId="{9D0016F0-0CEE-4AEC-A17A-149DB92FB4C2}" type="pres">
      <dgm:prSet presAssocID="{6C0B0228-4451-4EA5-8DA2-04B4A01DD5B2}" presName="linear" presStyleCnt="0">
        <dgm:presLayoutVars>
          <dgm:animLvl val="lvl"/>
          <dgm:resizeHandles val="exact"/>
        </dgm:presLayoutVars>
      </dgm:prSet>
      <dgm:spPr/>
    </dgm:pt>
    <dgm:pt modelId="{99E4DB8B-B30F-4D49-943A-7D76CA23ECE3}" type="pres">
      <dgm:prSet presAssocID="{55D18A1C-81CE-4ABC-8498-9BA3912D3A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6CCF76-DE6F-49D4-9F54-5A3936C2BCDF}" type="pres">
      <dgm:prSet presAssocID="{2E375278-3E01-4E9F-A095-2469457A3359}" presName="spacer" presStyleCnt="0"/>
      <dgm:spPr/>
    </dgm:pt>
    <dgm:pt modelId="{6BA402F5-5AEB-44CA-8984-A1C2244ABA1C}" type="pres">
      <dgm:prSet presAssocID="{A0227B8E-B190-4C1E-88F7-D1E545F831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A4DD73-B584-427F-98C2-C99E3ACA48AC}" type="pres">
      <dgm:prSet presAssocID="{A0227B8E-B190-4C1E-88F7-D1E545F831A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68330C-EE1F-40A0-86EE-9B1941DF53D6}" srcId="{A0227B8E-B190-4C1E-88F7-D1E545F831AF}" destId="{87ED8541-DF7F-41B3-B96C-B92CC7B20C58}" srcOrd="0" destOrd="0" parTransId="{6A449856-456C-47FD-B4F1-C181ACC97081}" sibTransId="{46044AC6-EB63-4AED-BF13-886C5B03278C}"/>
    <dgm:cxn modelId="{B904362B-CBB0-46D8-8DFB-A63364CEEC03}" srcId="{A0227B8E-B190-4C1E-88F7-D1E545F831AF}" destId="{6C2846D8-1009-4357-853D-C6D099DADAD4}" srcOrd="2" destOrd="0" parTransId="{A17050D7-C895-47A9-A309-AF7F4D730846}" sibTransId="{1120DDAF-3783-4A47-8790-A9A0EE1BD911}"/>
    <dgm:cxn modelId="{76416A2F-AC63-4252-B2F5-27BDFCF0141E}" srcId="{A0227B8E-B190-4C1E-88F7-D1E545F831AF}" destId="{93D3570F-5434-4B01-9D48-71002AF72A53}" srcOrd="4" destOrd="0" parTransId="{FD71CDBF-F85E-4C30-96AD-347E3AF20D84}" sibTransId="{51A68F6B-E8BB-439B-813D-A6BB58A738B3}"/>
    <dgm:cxn modelId="{28FFB53D-C8A5-4451-8C62-D834F73B281C}" srcId="{6C0B0228-4451-4EA5-8DA2-04B4A01DD5B2}" destId="{55D18A1C-81CE-4ABC-8498-9BA3912D3A3B}" srcOrd="0" destOrd="0" parTransId="{23C7014F-8F92-496E-9FC3-5220FC54984F}" sibTransId="{2E375278-3E01-4E9F-A095-2469457A3359}"/>
    <dgm:cxn modelId="{A2171549-7D0A-403E-8E1D-15C583305207}" srcId="{A0227B8E-B190-4C1E-88F7-D1E545F831AF}" destId="{B33579CA-1701-4C19-B7A1-1FC94927E865}" srcOrd="3" destOrd="0" parTransId="{B00D9DD0-E46C-44D5-8ACF-1F9EC00B4F41}" sibTransId="{F822015B-21DA-4201-A66E-AD6FF68CAF92}"/>
    <dgm:cxn modelId="{69CEFD76-BBB5-4B66-B8CC-DAAB79728F83}" type="presOf" srcId="{B33579CA-1701-4C19-B7A1-1FC94927E865}" destId="{C2A4DD73-B584-427F-98C2-C99E3ACA48AC}" srcOrd="0" destOrd="3" presId="urn:microsoft.com/office/officeart/2005/8/layout/vList2"/>
    <dgm:cxn modelId="{B1A4DD8B-CC3F-4861-BBAB-570AA447496D}" type="presOf" srcId="{A0227B8E-B190-4C1E-88F7-D1E545F831AF}" destId="{6BA402F5-5AEB-44CA-8984-A1C2244ABA1C}" srcOrd="0" destOrd="0" presId="urn:microsoft.com/office/officeart/2005/8/layout/vList2"/>
    <dgm:cxn modelId="{6920458D-B917-4F27-885C-031ED0ABA91B}" type="presOf" srcId="{93D3570F-5434-4B01-9D48-71002AF72A53}" destId="{C2A4DD73-B584-427F-98C2-C99E3ACA48AC}" srcOrd="0" destOrd="4" presId="urn:microsoft.com/office/officeart/2005/8/layout/vList2"/>
    <dgm:cxn modelId="{01628799-DBB1-45DC-9B44-B9A3E31C55A0}" type="presOf" srcId="{6EA5A02E-7C3F-4250-8010-80D7531221BE}" destId="{C2A4DD73-B584-427F-98C2-C99E3ACA48AC}" srcOrd="0" destOrd="1" presId="urn:microsoft.com/office/officeart/2005/8/layout/vList2"/>
    <dgm:cxn modelId="{27260AB2-AA1E-4872-AF11-1DB001359E2A}" type="presOf" srcId="{87ED8541-DF7F-41B3-B96C-B92CC7B20C58}" destId="{C2A4DD73-B584-427F-98C2-C99E3ACA48AC}" srcOrd="0" destOrd="0" presId="urn:microsoft.com/office/officeart/2005/8/layout/vList2"/>
    <dgm:cxn modelId="{05C2A0C8-470F-4B1E-990E-1ED80167110B}" type="presOf" srcId="{6C2846D8-1009-4357-853D-C6D099DADAD4}" destId="{C2A4DD73-B584-427F-98C2-C99E3ACA48AC}" srcOrd="0" destOrd="2" presId="urn:microsoft.com/office/officeart/2005/8/layout/vList2"/>
    <dgm:cxn modelId="{6AC697D5-8827-49F3-A53E-7D13E0766FE3}" srcId="{A0227B8E-B190-4C1E-88F7-D1E545F831AF}" destId="{6EA5A02E-7C3F-4250-8010-80D7531221BE}" srcOrd="1" destOrd="0" parTransId="{DEFA5E95-8AB6-4E59-8D74-B624F6EC8C9D}" sibTransId="{CFA8050C-303B-429E-9F83-4100007D4F29}"/>
    <dgm:cxn modelId="{59C15DE7-12BD-4246-9AC6-F358D06FB0F3}" type="presOf" srcId="{6C0B0228-4451-4EA5-8DA2-04B4A01DD5B2}" destId="{9D0016F0-0CEE-4AEC-A17A-149DB92FB4C2}" srcOrd="0" destOrd="0" presId="urn:microsoft.com/office/officeart/2005/8/layout/vList2"/>
    <dgm:cxn modelId="{41A77CF7-20C0-4CA7-B9E4-4D47F895A2D8}" srcId="{6C0B0228-4451-4EA5-8DA2-04B4A01DD5B2}" destId="{A0227B8E-B190-4C1E-88F7-D1E545F831AF}" srcOrd="1" destOrd="0" parTransId="{72A85EEA-9383-49C8-BC88-A9BCC1B0D19E}" sibTransId="{1E46430D-54D3-45FE-9EA7-8C3B5D6042E7}"/>
    <dgm:cxn modelId="{3A1877FF-FCC9-41D5-B2A0-24435FE42716}" type="presOf" srcId="{55D18A1C-81CE-4ABC-8498-9BA3912D3A3B}" destId="{99E4DB8B-B30F-4D49-943A-7D76CA23ECE3}" srcOrd="0" destOrd="0" presId="urn:microsoft.com/office/officeart/2005/8/layout/vList2"/>
    <dgm:cxn modelId="{C87DB489-96C2-4806-9394-9A20E834B708}" type="presParOf" srcId="{9D0016F0-0CEE-4AEC-A17A-149DB92FB4C2}" destId="{99E4DB8B-B30F-4D49-943A-7D76CA23ECE3}" srcOrd="0" destOrd="0" presId="urn:microsoft.com/office/officeart/2005/8/layout/vList2"/>
    <dgm:cxn modelId="{EFDCD424-3264-49EC-83FB-F4F3C00C376D}" type="presParOf" srcId="{9D0016F0-0CEE-4AEC-A17A-149DB92FB4C2}" destId="{126CCF76-DE6F-49D4-9F54-5A3936C2BCDF}" srcOrd="1" destOrd="0" presId="urn:microsoft.com/office/officeart/2005/8/layout/vList2"/>
    <dgm:cxn modelId="{BFB82E33-D144-49A4-B49E-AE4EC76ED833}" type="presParOf" srcId="{9D0016F0-0CEE-4AEC-A17A-149DB92FB4C2}" destId="{6BA402F5-5AEB-44CA-8984-A1C2244ABA1C}" srcOrd="2" destOrd="0" presId="urn:microsoft.com/office/officeart/2005/8/layout/vList2"/>
    <dgm:cxn modelId="{F1C3A0C9-6AC3-43ED-B7B2-25A7160B806B}" type="presParOf" srcId="{9D0016F0-0CEE-4AEC-A17A-149DB92FB4C2}" destId="{C2A4DD73-B584-427F-98C2-C99E3ACA48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AC2FD-9988-470B-97B3-794CF978EB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E73234D-E9D6-4728-9694-FDAD21B851A9}">
      <dgm:prSet/>
      <dgm:spPr/>
      <dgm:t>
        <a:bodyPr/>
        <a:lstStyle/>
        <a:p>
          <a:r>
            <a:rPr lang="en-US" b="1"/>
            <a:t>Outline</a:t>
          </a:r>
          <a:endParaRPr lang="en-IN"/>
        </a:p>
      </dgm:t>
    </dgm:pt>
    <dgm:pt modelId="{E40BCCAF-ACC0-4704-8528-0FAB58DD0674}" type="parTrans" cxnId="{46025303-7BE4-4A03-B498-71F2843F8C3F}">
      <dgm:prSet/>
      <dgm:spPr/>
      <dgm:t>
        <a:bodyPr/>
        <a:lstStyle/>
        <a:p>
          <a:endParaRPr lang="en-IN"/>
        </a:p>
      </dgm:t>
    </dgm:pt>
    <dgm:pt modelId="{4DD747A2-2FC8-4548-9626-02446AC8BBD7}" type="sibTrans" cxnId="{46025303-7BE4-4A03-B498-71F2843F8C3F}">
      <dgm:prSet/>
      <dgm:spPr/>
      <dgm:t>
        <a:bodyPr/>
        <a:lstStyle/>
        <a:p>
          <a:endParaRPr lang="en-IN"/>
        </a:p>
      </dgm:t>
    </dgm:pt>
    <dgm:pt modelId="{2B31528B-7D0A-4F4C-81F1-5B7C66656CB0}" type="pres">
      <dgm:prSet presAssocID="{5C6AC2FD-9988-470B-97B3-794CF978EB56}" presName="linear" presStyleCnt="0">
        <dgm:presLayoutVars>
          <dgm:animLvl val="lvl"/>
          <dgm:resizeHandles val="exact"/>
        </dgm:presLayoutVars>
      </dgm:prSet>
      <dgm:spPr/>
    </dgm:pt>
    <dgm:pt modelId="{B5F73F96-8DE3-4AD0-AC1E-4612A534F9C1}" type="pres">
      <dgm:prSet presAssocID="{9E73234D-E9D6-4728-9694-FDAD21B851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025303-7BE4-4A03-B498-71F2843F8C3F}" srcId="{5C6AC2FD-9988-470B-97B3-794CF978EB56}" destId="{9E73234D-E9D6-4728-9694-FDAD21B851A9}" srcOrd="0" destOrd="0" parTransId="{E40BCCAF-ACC0-4704-8528-0FAB58DD0674}" sibTransId="{4DD747A2-2FC8-4548-9626-02446AC8BBD7}"/>
    <dgm:cxn modelId="{362F854A-F678-492D-8C18-7FE68578CAD4}" type="presOf" srcId="{9E73234D-E9D6-4728-9694-FDAD21B851A9}" destId="{B5F73F96-8DE3-4AD0-AC1E-4612A534F9C1}" srcOrd="0" destOrd="0" presId="urn:microsoft.com/office/officeart/2005/8/layout/vList2"/>
    <dgm:cxn modelId="{EBB911AC-63AB-44B2-9B49-52ACFFF38BD7}" type="presOf" srcId="{5C6AC2FD-9988-470B-97B3-794CF978EB56}" destId="{2B31528B-7D0A-4F4C-81F1-5B7C66656CB0}" srcOrd="0" destOrd="0" presId="urn:microsoft.com/office/officeart/2005/8/layout/vList2"/>
    <dgm:cxn modelId="{D0CAF739-D5C6-442B-9082-46F51925A336}" type="presParOf" srcId="{2B31528B-7D0A-4F4C-81F1-5B7C66656CB0}" destId="{B5F73F96-8DE3-4AD0-AC1E-4612A534F9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9D67CCA-48D2-45CF-A2FA-CC4C075420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9B0896-7ED8-4A4F-89CD-9052420C78F8}">
      <dgm:prSet custT="1"/>
      <dgm:spPr/>
      <dgm:t>
        <a:bodyPr/>
        <a:lstStyle/>
        <a:p>
          <a:r>
            <a:rPr lang="en-IN" sz="5400" dirty="0"/>
            <a:t>Quality</a:t>
          </a:r>
          <a:r>
            <a:rPr lang="en-IN" sz="5400" baseline="0" dirty="0"/>
            <a:t> Management</a:t>
          </a:r>
          <a:endParaRPr lang="en-IN" sz="5400" dirty="0"/>
        </a:p>
      </dgm:t>
    </dgm:pt>
    <dgm:pt modelId="{05190E43-B64A-4A97-8197-1DFA42867221}" type="parTrans" cxnId="{0CD20B3A-AB2E-4CF0-964F-44072C186DE8}">
      <dgm:prSet/>
      <dgm:spPr/>
      <dgm:t>
        <a:bodyPr/>
        <a:lstStyle/>
        <a:p>
          <a:endParaRPr lang="en-IN"/>
        </a:p>
      </dgm:t>
    </dgm:pt>
    <dgm:pt modelId="{0B4C0339-1666-42E7-8EB9-037F2436D63B}" type="sibTrans" cxnId="{0CD20B3A-AB2E-4CF0-964F-44072C186DE8}">
      <dgm:prSet/>
      <dgm:spPr/>
      <dgm:t>
        <a:bodyPr/>
        <a:lstStyle/>
        <a:p>
          <a:endParaRPr lang="en-IN"/>
        </a:p>
      </dgm:t>
    </dgm:pt>
    <dgm:pt modelId="{11DE6736-848D-44D4-A73B-64E21EFE0C4B}" type="pres">
      <dgm:prSet presAssocID="{19D67CCA-48D2-45CF-A2FA-CC4C0754201A}" presName="linear" presStyleCnt="0">
        <dgm:presLayoutVars>
          <dgm:animLvl val="lvl"/>
          <dgm:resizeHandles val="exact"/>
        </dgm:presLayoutVars>
      </dgm:prSet>
      <dgm:spPr/>
    </dgm:pt>
    <dgm:pt modelId="{0CD79931-EB8D-4D2D-8EE8-9E843F1577F6}" type="pres">
      <dgm:prSet presAssocID="{DB9B0896-7ED8-4A4F-89CD-9052420C78F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9B3641E-F264-4245-BF25-F73F48936920}" type="presOf" srcId="{DB9B0896-7ED8-4A4F-89CD-9052420C78F8}" destId="{0CD79931-EB8D-4D2D-8EE8-9E843F1577F6}" srcOrd="0" destOrd="0" presId="urn:microsoft.com/office/officeart/2005/8/layout/vList2"/>
    <dgm:cxn modelId="{96916D25-785C-4222-A639-B772200C0BB0}" type="presOf" srcId="{19D67CCA-48D2-45CF-A2FA-CC4C0754201A}" destId="{11DE6736-848D-44D4-A73B-64E21EFE0C4B}" srcOrd="0" destOrd="0" presId="urn:microsoft.com/office/officeart/2005/8/layout/vList2"/>
    <dgm:cxn modelId="{0CD20B3A-AB2E-4CF0-964F-44072C186DE8}" srcId="{19D67CCA-48D2-45CF-A2FA-CC4C0754201A}" destId="{DB9B0896-7ED8-4A4F-89CD-9052420C78F8}" srcOrd="0" destOrd="0" parTransId="{05190E43-B64A-4A97-8197-1DFA42867221}" sibTransId="{0B4C0339-1666-42E7-8EB9-037F2436D63B}"/>
    <dgm:cxn modelId="{6685C158-3037-4436-9301-5EBF091BF3F6}" type="presParOf" srcId="{11DE6736-848D-44D4-A73B-64E21EFE0C4B}" destId="{0CD79931-EB8D-4D2D-8EE8-9E843F1577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46816F3-D0BE-4FFB-B4BC-6588AE4269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7FAAEA2-4836-4B9C-BE76-2104F5EFE282}">
      <dgm:prSet/>
      <dgm:spPr/>
      <dgm:t>
        <a:bodyPr/>
        <a:lstStyle/>
        <a:p>
          <a:r>
            <a:rPr lang="en-IN"/>
            <a:t>Supplier Quality Assurance:</a:t>
          </a:r>
        </a:p>
      </dgm:t>
    </dgm:pt>
    <dgm:pt modelId="{FBDFF024-5E72-4F77-AFF0-202538163B1C}" type="parTrans" cxnId="{A40E3A54-8A74-45DF-B613-F2CF5D3222DA}">
      <dgm:prSet/>
      <dgm:spPr/>
      <dgm:t>
        <a:bodyPr/>
        <a:lstStyle/>
        <a:p>
          <a:endParaRPr lang="en-IN"/>
        </a:p>
      </dgm:t>
    </dgm:pt>
    <dgm:pt modelId="{91B906F1-ADBE-4406-AD5E-FE02FEBBFD59}" type="sibTrans" cxnId="{A40E3A54-8A74-45DF-B613-F2CF5D3222DA}">
      <dgm:prSet/>
      <dgm:spPr/>
      <dgm:t>
        <a:bodyPr/>
        <a:lstStyle/>
        <a:p>
          <a:endParaRPr lang="en-IN"/>
        </a:p>
      </dgm:t>
    </dgm:pt>
    <dgm:pt modelId="{88962491-D2F8-497E-8C21-EF6B751EA563}">
      <dgm:prSet/>
      <dgm:spPr/>
      <dgm:t>
        <a:bodyPr/>
        <a:lstStyle/>
        <a:p>
          <a:r>
            <a:rPr lang="en-US"/>
            <a:t>Example: Ensuring all suppliers of Jack Daniel's ingredients and packaging materials adhere to strict quality standards.</a:t>
          </a:r>
          <a:endParaRPr lang="en-IN"/>
        </a:p>
      </dgm:t>
    </dgm:pt>
    <dgm:pt modelId="{A7CE54BA-E774-4A50-92E8-A75FD79E61D7}" type="parTrans" cxnId="{956F9498-2C24-421A-8769-A3B43FA25653}">
      <dgm:prSet/>
      <dgm:spPr/>
      <dgm:t>
        <a:bodyPr/>
        <a:lstStyle/>
        <a:p>
          <a:endParaRPr lang="en-IN"/>
        </a:p>
      </dgm:t>
    </dgm:pt>
    <dgm:pt modelId="{58A1DF05-410D-430F-A3C6-FDA9F3DECE07}" type="sibTrans" cxnId="{956F9498-2C24-421A-8769-A3B43FA25653}">
      <dgm:prSet/>
      <dgm:spPr/>
      <dgm:t>
        <a:bodyPr/>
        <a:lstStyle/>
        <a:p>
          <a:endParaRPr lang="en-IN"/>
        </a:p>
      </dgm:t>
    </dgm:pt>
    <dgm:pt modelId="{1F559901-E039-45AD-B3E4-FF00F93917AA}">
      <dgm:prSet/>
      <dgm:spPr/>
      <dgm:t>
        <a:bodyPr/>
        <a:lstStyle/>
        <a:p>
          <a:r>
            <a:rPr lang="en-US"/>
            <a:t>Management Strategy: Conducting supplier audits, quality assessments, and performance evaluations to ensure compliance.</a:t>
          </a:r>
          <a:endParaRPr lang="en-IN"/>
        </a:p>
      </dgm:t>
    </dgm:pt>
    <dgm:pt modelId="{D170B341-0C67-4FBE-B70C-3D7BF538DBC0}" type="parTrans" cxnId="{7D74AB74-31F7-446C-99F2-1460D1ABDD84}">
      <dgm:prSet/>
      <dgm:spPr/>
      <dgm:t>
        <a:bodyPr/>
        <a:lstStyle/>
        <a:p>
          <a:endParaRPr lang="en-IN"/>
        </a:p>
      </dgm:t>
    </dgm:pt>
    <dgm:pt modelId="{4A934ECB-A806-4F70-8B0E-6DBEB21FC229}" type="sibTrans" cxnId="{7D74AB74-31F7-446C-99F2-1460D1ABDD84}">
      <dgm:prSet/>
      <dgm:spPr/>
      <dgm:t>
        <a:bodyPr/>
        <a:lstStyle/>
        <a:p>
          <a:endParaRPr lang="en-IN"/>
        </a:p>
      </dgm:t>
    </dgm:pt>
    <dgm:pt modelId="{AD46EAF6-A5A1-482B-A33C-110F6AC6A0F0}">
      <dgm:prSet/>
      <dgm:spPr/>
      <dgm:t>
        <a:bodyPr/>
        <a:lstStyle/>
        <a:p>
          <a:r>
            <a:rPr lang="en-US"/>
            <a:t>Importance: Guaranteeing the integrity and consistency of Jack Daniel's products from raw materials to finished goods.</a:t>
          </a:r>
          <a:endParaRPr lang="en-IN"/>
        </a:p>
      </dgm:t>
    </dgm:pt>
    <dgm:pt modelId="{819D5426-CD9E-4BD1-8F45-E76AD22F8BB0}" type="parTrans" cxnId="{6CCC440E-C57A-4DBE-9D5C-80AC261E0323}">
      <dgm:prSet/>
      <dgm:spPr/>
      <dgm:t>
        <a:bodyPr/>
        <a:lstStyle/>
        <a:p>
          <a:endParaRPr lang="en-IN"/>
        </a:p>
      </dgm:t>
    </dgm:pt>
    <dgm:pt modelId="{2369EF20-7427-4D8C-A3ED-9C2A081A4217}" type="sibTrans" cxnId="{6CCC440E-C57A-4DBE-9D5C-80AC261E0323}">
      <dgm:prSet/>
      <dgm:spPr/>
      <dgm:t>
        <a:bodyPr/>
        <a:lstStyle/>
        <a:p>
          <a:endParaRPr lang="en-IN"/>
        </a:p>
      </dgm:t>
    </dgm:pt>
    <dgm:pt modelId="{98E6953D-C39B-4EC9-A422-4FA6AE08F244}">
      <dgm:prSet/>
      <dgm:spPr/>
      <dgm:t>
        <a:bodyPr/>
        <a:lstStyle/>
        <a:p>
          <a:r>
            <a:rPr lang="en-IN"/>
            <a:t>Production Process Controls:</a:t>
          </a:r>
        </a:p>
      </dgm:t>
    </dgm:pt>
    <dgm:pt modelId="{B88C8E07-0A07-4C9F-A0B2-565CAE27B307}" type="parTrans" cxnId="{7C214596-C64B-43CF-87B9-91E7ADC69258}">
      <dgm:prSet/>
      <dgm:spPr/>
      <dgm:t>
        <a:bodyPr/>
        <a:lstStyle/>
        <a:p>
          <a:endParaRPr lang="en-IN"/>
        </a:p>
      </dgm:t>
    </dgm:pt>
    <dgm:pt modelId="{762BE802-5071-4370-979B-185E8CA14EA9}" type="sibTrans" cxnId="{7C214596-C64B-43CF-87B9-91E7ADC69258}">
      <dgm:prSet/>
      <dgm:spPr/>
      <dgm:t>
        <a:bodyPr/>
        <a:lstStyle/>
        <a:p>
          <a:endParaRPr lang="en-IN"/>
        </a:p>
      </dgm:t>
    </dgm:pt>
    <dgm:pt modelId="{C848B013-E269-4B2E-BD90-3CC7B02FA542}">
      <dgm:prSet/>
      <dgm:spPr/>
      <dgm:t>
        <a:bodyPr/>
        <a:lstStyle/>
        <a:p>
          <a:r>
            <a:rPr lang="en-US"/>
            <a:t>Example: Monitoring each stage of the distillation and aging process for Jack Daniel's Whiskey.</a:t>
          </a:r>
          <a:endParaRPr lang="en-IN"/>
        </a:p>
      </dgm:t>
    </dgm:pt>
    <dgm:pt modelId="{B9D6F0EC-7C94-4830-AE23-463AFBDB109E}" type="parTrans" cxnId="{69F34B5E-2791-4FC0-9926-C8943C2FFD1A}">
      <dgm:prSet/>
      <dgm:spPr/>
      <dgm:t>
        <a:bodyPr/>
        <a:lstStyle/>
        <a:p>
          <a:endParaRPr lang="en-IN"/>
        </a:p>
      </dgm:t>
    </dgm:pt>
    <dgm:pt modelId="{03B6F987-09A6-4B66-B0A5-85DD8C899954}" type="sibTrans" cxnId="{69F34B5E-2791-4FC0-9926-C8943C2FFD1A}">
      <dgm:prSet/>
      <dgm:spPr/>
      <dgm:t>
        <a:bodyPr/>
        <a:lstStyle/>
        <a:p>
          <a:endParaRPr lang="en-IN"/>
        </a:p>
      </dgm:t>
    </dgm:pt>
    <dgm:pt modelId="{F36E81F4-6D93-4CAF-9938-6EB071F1208F}">
      <dgm:prSet/>
      <dgm:spPr/>
      <dgm:t>
        <a:bodyPr/>
        <a:lstStyle/>
        <a:p>
          <a:r>
            <a:rPr lang="en-US"/>
            <a:t>Management Strategy: Implementing quality control checkpoints, standardized procedures, and regular inspections.</a:t>
          </a:r>
          <a:endParaRPr lang="en-IN"/>
        </a:p>
      </dgm:t>
    </dgm:pt>
    <dgm:pt modelId="{72C32D5B-A10A-4281-AE5B-8CCB4A6B3C47}" type="parTrans" cxnId="{2B036748-7DA0-4EF3-8F97-D33319350037}">
      <dgm:prSet/>
      <dgm:spPr/>
      <dgm:t>
        <a:bodyPr/>
        <a:lstStyle/>
        <a:p>
          <a:endParaRPr lang="en-IN"/>
        </a:p>
      </dgm:t>
    </dgm:pt>
    <dgm:pt modelId="{9BA642E1-2FF1-437E-932F-DD4A5837715E}" type="sibTrans" cxnId="{2B036748-7DA0-4EF3-8F97-D33319350037}">
      <dgm:prSet/>
      <dgm:spPr/>
      <dgm:t>
        <a:bodyPr/>
        <a:lstStyle/>
        <a:p>
          <a:endParaRPr lang="en-IN"/>
        </a:p>
      </dgm:t>
    </dgm:pt>
    <dgm:pt modelId="{4A6E8DB9-96A1-44D3-A58B-B61E9EA15B0B}">
      <dgm:prSet/>
      <dgm:spPr/>
      <dgm:t>
        <a:bodyPr/>
        <a:lstStyle/>
        <a:p>
          <a:r>
            <a:rPr lang="en-US"/>
            <a:t>Importance: Maintaining product consistency, flavor profile, and adherence to Jack Daniel's stringent quality specifications.</a:t>
          </a:r>
          <a:endParaRPr lang="en-IN"/>
        </a:p>
      </dgm:t>
    </dgm:pt>
    <dgm:pt modelId="{1AC95744-3680-4D49-B45A-64AE14A28D6C}" type="parTrans" cxnId="{8F57B98F-B747-4FE6-A3DB-8BA9F29C926E}">
      <dgm:prSet/>
      <dgm:spPr/>
      <dgm:t>
        <a:bodyPr/>
        <a:lstStyle/>
        <a:p>
          <a:endParaRPr lang="en-IN"/>
        </a:p>
      </dgm:t>
    </dgm:pt>
    <dgm:pt modelId="{28C760FE-24A0-4AD7-9B2B-E88D40DBEA92}" type="sibTrans" cxnId="{8F57B98F-B747-4FE6-A3DB-8BA9F29C926E}">
      <dgm:prSet/>
      <dgm:spPr/>
      <dgm:t>
        <a:bodyPr/>
        <a:lstStyle/>
        <a:p>
          <a:endParaRPr lang="en-IN"/>
        </a:p>
      </dgm:t>
    </dgm:pt>
    <dgm:pt modelId="{1BA55FCA-1286-4B20-90CC-62BCC9243FFF}" type="pres">
      <dgm:prSet presAssocID="{246816F3-D0BE-4FFB-B4BC-6588AE42695C}" presName="linear" presStyleCnt="0">
        <dgm:presLayoutVars>
          <dgm:animLvl val="lvl"/>
          <dgm:resizeHandles val="exact"/>
        </dgm:presLayoutVars>
      </dgm:prSet>
      <dgm:spPr/>
    </dgm:pt>
    <dgm:pt modelId="{524C1EAA-3D33-4F6E-A63D-23B6ACCEE586}" type="pres">
      <dgm:prSet presAssocID="{67FAAEA2-4836-4B9C-BE76-2104F5EFE2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4D03DF-C088-4FB0-8E83-4E4A3A759CDD}" type="pres">
      <dgm:prSet presAssocID="{67FAAEA2-4836-4B9C-BE76-2104F5EFE282}" presName="childText" presStyleLbl="revTx" presStyleIdx="0" presStyleCnt="2">
        <dgm:presLayoutVars>
          <dgm:bulletEnabled val="1"/>
        </dgm:presLayoutVars>
      </dgm:prSet>
      <dgm:spPr/>
    </dgm:pt>
    <dgm:pt modelId="{9DA997D2-02EC-45F7-B5E5-B0E1711F4108}" type="pres">
      <dgm:prSet presAssocID="{98E6953D-C39B-4EC9-A422-4FA6AE08F2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C3C3A01-1759-4D8A-9FC7-815C7F558F67}" type="pres">
      <dgm:prSet presAssocID="{98E6953D-C39B-4EC9-A422-4FA6AE08F24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A1F6002-2AD5-4D70-BF69-267A049F175A}" type="presOf" srcId="{246816F3-D0BE-4FFB-B4BC-6588AE42695C}" destId="{1BA55FCA-1286-4B20-90CC-62BCC9243FFF}" srcOrd="0" destOrd="0" presId="urn:microsoft.com/office/officeart/2005/8/layout/vList2"/>
    <dgm:cxn modelId="{6CCC440E-C57A-4DBE-9D5C-80AC261E0323}" srcId="{67FAAEA2-4836-4B9C-BE76-2104F5EFE282}" destId="{AD46EAF6-A5A1-482B-A33C-110F6AC6A0F0}" srcOrd="2" destOrd="0" parTransId="{819D5426-CD9E-4BD1-8F45-E76AD22F8BB0}" sibTransId="{2369EF20-7427-4D8C-A3ED-9C2A081A4217}"/>
    <dgm:cxn modelId="{50EA033B-C1F3-467A-B0B0-24A1B9B4DD2D}" type="presOf" srcId="{1F559901-E039-45AD-B3E4-FF00F93917AA}" destId="{814D03DF-C088-4FB0-8E83-4E4A3A759CDD}" srcOrd="0" destOrd="1" presId="urn:microsoft.com/office/officeart/2005/8/layout/vList2"/>
    <dgm:cxn modelId="{4049BA3E-5A00-4A46-8874-72A8C912B597}" type="presOf" srcId="{98E6953D-C39B-4EC9-A422-4FA6AE08F244}" destId="{9DA997D2-02EC-45F7-B5E5-B0E1711F4108}" srcOrd="0" destOrd="0" presId="urn:microsoft.com/office/officeart/2005/8/layout/vList2"/>
    <dgm:cxn modelId="{69F34B5E-2791-4FC0-9926-C8943C2FFD1A}" srcId="{98E6953D-C39B-4EC9-A422-4FA6AE08F244}" destId="{C848B013-E269-4B2E-BD90-3CC7B02FA542}" srcOrd="0" destOrd="0" parTransId="{B9D6F0EC-7C94-4830-AE23-463AFBDB109E}" sibTransId="{03B6F987-09A6-4B66-B0A5-85DD8C899954}"/>
    <dgm:cxn modelId="{2B036748-7DA0-4EF3-8F97-D33319350037}" srcId="{98E6953D-C39B-4EC9-A422-4FA6AE08F244}" destId="{F36E81F4-6D93-4CAF-9938-6EB071F1208F}" srcOrd="1" destOrd="0" parTransId="{72C32D5B-A10A-4281-AE5B-8CCB4A6B3C47}" sibTransId="{9BA642E1-2FF1-437E-932F-DD4A5837715E}"/>
    <dgm:cxn modelId="{6A43F048-DBB5-4B99-8124-A76D2A07BAD1}" type="presOf" srcId="{F36E81F4-6D93-4CAF-9938-6EB071F1208F}" destId="{3C3C3A01-1759-4D8A-9FC7-815C7F558F67}" srcOrd="0" destOrd="1" presId="urn:microsoft.com/office/officeart/2005/8/layout/vList2"/>
    <dgm:cxn modelId="{5B068A69-903F-43F3-A5FA-D8A8FFE36922}" type="presOf" srcId="{4A6E8DB9-96A1-44D3-A58B-B61E9EA15B0B}" destId="{3C3C3A01-1759-4D8A-9FC7-815C7F558F67}" srcOrd="0" destOrd="2" presId="urn:microsoft.com/office/officeart/2005/8/layout/vList2"/>
    <dgm:cxn modelId="{A40E3A54-8A74-45DF-B613-F2CF5D3222DA}" srcId="{246816F3-D0BE-4FFB-B4BC-6588AE42695C}" destId="{67FAAEA2-4836-4B9C-BE76-2104F5EFE282}" srcOrd="0" destOrd="0" parTransId="{FBDFF024-5E72-4F77-AFF0-202538163B1C}" sibTransId="{91B906F1-ADBE-4406-AD5E-FE02FEBBFD59}"/>
    <dgm:cxn modelId="{7D74AB74-31F7-446C-99F2-1460D1ABDD84}" srcId="{67FAAEA2-4836-4B9C-BE76-2104F5EFE282}" destId="{1F559901-E039-45AD-B3E4-FF00F93917AA}" srcOrd="1" destOrd="0" parTransId="{D170B341-0C67-4FBE-B70C-3D7BF538DBC0}" sibTransId="{4A934ECB-A806-4F70-8B0E-6DBEB21FC229}"/>
    <dgm:cxn modelId="{65CD7385-FFBD-4E28-8053-75D46C877888}" type="presOf" srcId="{88962491-D2F8-497E-8C21-EF6B751EA563}" destId="{814D03DF-C088-4FB0-8E83-4E4A3A759CDD}" srcOrd="0" destOrd="0" presId="urn:microsoft.com/office/officeart/2005/8/layout/vList2"/>
    <dgm:cxn modelId="{B9881187-4ACF-4016-A0D2-3A7835A4CEB7}" type="presOf" srcId="{67FAAEA2-4836-4B9C-BE76-2104F5EFE282}" destId="{524C1EAA-3D33-4F6E-A63D-23B6ACCEE586}" srcOrd="0" destOrd="0" presId="urn:microsoft.com/office/officeart/2005/8/layout/vList2"/>
    <dgm:cxn modelId="{8F57B98F-B747-4FE6-A3DB-8BA9F29C926E}" srcId="{98E6953D-C39B-4EC9-A422-4FA6AE08F244}" destId="{4A6E8DB9-96A1-44D3-A58B-B61E9EA15B0B}" srcOrd="2" destOrd="0" parTransId="{1AC95744-3680-4D49-B45A-64AE14A28D6C}" sibTransId="{28C760FE-24A0-4AD7-9B2B-E88D40DBEA92}"/>
    <dgm:cxn modelId="{7C214596-C64B-43CF-87B9-91E7ADC69258}" srcId="{246816F3-D0BE-4FFB-B4BC-6588AE42695C}" destId="{98E6953D-C39B-4EC9-A422-4FA6AE08F244}" srcOrd="1" destOrd="0" parTransId="{B88C8E07-0A07-4C9F-A0B2-565CAE27B307}" sibTransId="{762BE802-5071-4370-979B-185E8CA14EA9}"/>
    <dgm:cxn modelId="{956F9498-2C24-421A-8769-A3B43FA25653}" srcId="{67FAAEA2-4836-4B9C-BE76-2104F5EFE282}" destId="{88962491-D2F8-497E-8C21-EF6B751EA563}" srcOrd="0" destOrd="0" parTransId="{A7CE54BA-E774-4A50-92E8-A75FD79E61D7}" sibTransId="{58A1DF05-410D-430F-A3C6-FDA9F3DECE07}"/>
    <dgm:cxn modelId="{EA85A7B9-44B7-433D-AF0C-0AAE402EFE6C}" type="presOf" srcId="{C848B013-E269-4B2E-BD90-3CC7B02FA542}" destId="{3C3C3A01-1759-4D8A-9FC7-815C7F558F67}" srcOrd="0" destOrd="0" presId="urn:microsoft.com/office/officeart/2005/8/layout/vList2"/>
    <dgm:cxn modelId="{6C782FDD-C12D-4123-A94C-8741B5E8E8F8}" type="presOf" srcId="{AD46EAF6-A5A1-482B-A33C-110F6AC6A0F0}" destId="{814D03DF-C088-4FB0-8E83-4E4A3A759CDD}" srcOrd="0" destOrd="2" presId="urn:microsoft.com/office/officeart/2005/8/layout/vList2"/>
    <dgm:cxn modelId="{C6D6C9BA-B3AB-443A-855D-605921D6B19A}" type="presParOf" srcId="{1BA55FCA-1286-4B20-90CC-62BCC9243FFF}" destId="{524C1EAA-3D33-4F6E-A63D-23B6ACCEE586}" srcOrd="0" destOrd="0" presId="urn:microsoft.com/office/officeart/2005/8/layout/vList2"/>
    <dgm:cxn modelId="{27895AC8-6F2D-401C-AEDC-BDF099825230}" type="presParOf" srcId="{1BA55FCA-1286-4B20-90CC-62BCC9243FFF}" destId="{814D03DF-C088-4FB0-8E83-4E4A3A759CDD}" srcOrd="1" destOrd="0" presId="urn:microsoft.com/office/officeart/2005/8/layout/vList2"/>
    <dgm:cxn modelId="{090E680C-2FCF-4B28-BA98-C8E1D52940DC}" type="presParOf" srcId="{1BA55FCA-1286-4B20-90CC-62BCC9243FFF}" destId="{9DA997D2-02EC-45F7-B5E5-B0E1711F4108}" srcOrd="2" destOrd="0" presId="urn:microsoft.com/office/officeart/2005/8/layout/vList2"/>
    <dgm:cxn modelId="{BE811404-C873-47F3-AEC7-AEC9237DEA4E}" type="presParOf" srcId="{1BA55FCA-1286-4B20-90CC-62BCC9243FFF}" destId="{3C3C3A01-1759-4D8A-9FC7-815C7F558F6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9D67CCA-48D2-45CF-A2FA-CC4C075420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9B0896-7ED8-4A4F-89CD-9052420C78F8}">
      <dgm:prSet custT="1"/>
      <dgm:spPr/>
      <dgm:t>
        <a:bodyPr/>
        <a:lstStyle/>
        <a:p>
          <a:r>
            <a:rPr lang="en-IN" sz="5400" dirty="0"/>
            <a:t>Quality</a:t>
          </a:r>
          <a:r>
            <a:rPr lang="en-IN" sz="5400" baseline="0" dirty="0"/>
            <a:t> Management</a:t>
          </a:r>
          <a:endParaRPr lang="en-IN" sz="5400" dirty="0"/>
        </a:p>
      </dgm:t>
    </dgm:pt>
    <dgm:pt modelId="{05190E43-B64A-4A97-8197-1DFA42867221}" type="parTrans" cxnId="{0CD20B3A-AB2E-4CF0-964F-44072C186DE8}">
      <dgm:prSet/>
      <dgm:spPr/>
      <dgm:t>
        <a:bodyPr/>
        <a:lstStyle/>
        <a:p>
          <a:endParaRPr lang="en-IN"/>
        </a:p>
      </dgm:t>
    </dgm:pt>
    <dgm:pt modelId="{0B4C0339-1666-42E7-8EB9-037F2436D63B}" type="sibTrans" cxnId="{0CD20B3A-AB2E-4CF0-964F-44072C186DE8}">
      <dgm:prSet/>
      <dgm:spPr/>
      <dgm:t>
        <a:bodyPr/>
        <a:lstStyle/>
        <a:p>
          <a:endParaRPr lang="en-IN"/>
        </a:p>
      </dgm:t>
    </dgm:pt>
    <dgm:pt modelId="{11DE6736-848D-44D4-A73B-64E21EFE0C4B}" type="pres">
      <dgm:prSet presAssocID="{19D67CCA-48D2-45CF-A2FA-CC4C0754201A}" presName="linear" presStyleCnt="0">
        <dgm:presLayoutVars>
          <dgm:animLvl val="lvl"/>
          <dgm:resizeHandles val="exact"/>
        </dgm:presLayoutVars>
      </dgm:prSet>
      <dgm:spPr/>
    </dgm:pt>
    <dgm:pt modelId="{0CD79931-EB8D-4D2D-8EE8-9E843F1577F6}" type="pres">
      <dgm:prSet presAssocID="{DB9B0896-7ED8-4A4F-89CD-9052420C78F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9B3641E-F264-4245-BF25-F73F48936920}" type="presOf" srcId="{DB9B0896-7ED8-4A4F-89CD-9052420C78F8}" destId="{0CD79931-EB8D-4D2D-8EE8-9E843F1577F6}" srcOrd="0" destOrd="0" presId="urn:microsoft.com/office/officeart/2005/8/layout/vList2"/>
    <dgm:cxn modelId="{96916D25-785C-4222-A639-B772200C0BB0}" type="presOf" srcId="{19D67CCA-48D2-45CF-A2FA-CC4C0754201A}" destId="{11DE6736-848D-44D4-A73B-64E21EFE0C4B}" srcOrd="0" destOrd="0" presId="urn:microsoft.com/office/officeart/2005/8/layout/vList2"/>
    <dgm:cxn modelId="{0CD20B3A-AB2E-4CF0-964F-44072C186DE8}" srcId="{19D67CCA-48D2-45CF-A2FA-CC4C0754201A}" destId="{DB9B0896-7ED8-4A4F-89CD-9052420C78F8}" srcOrd="0" destOrd="0" parTransId="{05190E43-B64A-4A97-8197-1DFA42867221}" sibTransId="{0B4C0339-1666-42E7-8EB9-037F2436D63B}"/>
    <dgm:cxn modelId="{6685C158-3037-4436-9301-5EBF091BF3F6}" type="presParOf" srcId="{11DE6736-848D-44D4-A73B-64E21EFE0C4B}" destId="{0CD79931-EB8D-4D2D-8EE8-9E843F1577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F2F7763-0848-4E4C-A7FF-67BB8DBF2B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427CD2C-C7AA-4E33-8495-6726AE17DB4E}">
      <dgm:prSet/>
      <dgm:spPr/>
      <dgm:t>
        <a:bodyPr/>
        <a:lstStyle/>
        <a:p>
          <a:r>
            <a:rPr lang="en-IN"/>
            <a:t>Product Testing and Analysis:</a:t>
          </a:r>
        </a:p>
      </dgm:t>
    </dgm:pt>
    <dgm:pt modelId="{C06C2A5B-BE86-4E96-AF2B-F9E0C001356B}" type="parTrans" cxnId="{1BAF47E1-E1DF-4410-B503-2E770353A24A}">
      <dgm:prSet/>
      <dgm:spPr/>
      <dgm:t>
        <a:bodyPr/>
        <a:lstStyle/>
        <a:p>
          <a:endParaRPr lang="en-IN"/>
        </a:p>
      </dgm:t>
    </dgm:pt>
    <dgm:pt modelId="{8FCE5096-4667-4163-A697-FF40E53B5A98}" type="sibTrans" cxnId="{1BAF47E1-E1DF-4410-B503-2E770353A24A}">
      <dgm:prSet/>
      <dgm:spPr/>
      <dgm:t>
        <a:bodyPr/>
        <a:lstStyle/>
        <a:p>
          <a:endParaRPr lang="en-IN"/>
        </a:p>
      </dgm:t>
    </dgm:pt>
    <dgm:pt modelId="{6531E118-CDA3-484B-B333-47F81C4A991A}">
      <dgm:prSet/>
      <dgm:spPr/>
      <dgm:t>
        <a:bodyPr/>
        <a:lstStyle/>
        <a:p>
          <a:r>
            <a:rPr lang="en-US"/>
            <a:t>Example: Conducting sensory evaluations and laboratory testing on Jack Daniel's Whiskey batches.</a:t>
          </a:r>
          <a:endParaRPr lang="en-IN"/>
        </a:p>
      </dgm:t>
    </dgm:pt>
    <dgm:pt modelId="{65468D23-3D0C-4B9A-BE3C-F22254AF23CD}" type="parTrans" cxnId="{F3A38ED1-97B8-4B37-9563-EA9E7A4440F1}">
      <dgm:prSet/>
      <dgm:spPr/>
      <dgm:t>
        <a:bodyPr/>
        <a:lstStyle/>
        <a:p>
          <a:endParaRPr lang="en-IN"/>
        </a:p>
      </dgm:t>
    </dgm:pt>
    <dgm:pt modelId="{237010E8-51E5-4241-B837-FE6F36997E55}" type="sibTrans" cxnId="{F3A38ED1-97B8-4B37-9563-EA9E7A4440F1}">
      <dgm:prSet/>
      <dgm:spPr/>
      <dgm:t>
        <a:bodyPr/>
        <a:lstStyle/>
        <a:p>
          <a:endParaRPr lang="en-IN"/>
        </a:p>
      </dgm:t>
    </dgm:pt>
    <dgm:pt modelId="{16CC8B49-E0B7-46BD-A09A-46B01163C1B5}">
      <dgm:prSet/>
      <dgm:spPr/>
      <dgm:t>
        <a:bodyPr/>
        <a:lstStyle/>
        <a:p>
          <a:r>
            <a:rPr lang="en-US"/>
            <a:t>Management Strategy: Utilizing advanced testing techniques and trained sensory panels to assess product attributes.</a:t>
          </a:r>
          <a:endParaRPr lang="en-IN"/>
        </a:p>
      </dgm:t>
    </dgm:pt>
    <dgm:pt modelId="{4116271C-28D7-43DB-B711-45CFCE113032}" type="parTrans" cxnId="{326EE1E7-5633-464B-B355-E21570496251}">
      <dgm:prSet/>
      <dgm:spPr/>
      <dgm:t>
        <a:bodyPr/>
        <a:lstStyle/>
        <a:p>
          <a:endParaRPr lang="en-IN"/>
        </a:p>
      </dgm:t>
    </dgm:pt>
    <dgm:pt modelId="{554F1426-22EC-40E9-A9F0-E49014FC22F7}" type="sibTrans" cxnId="{326EE1E7-5633-464B-B355-E21570496251}">
      <dgm:prSet/>
      <dgm:spPr/>
      <dgm:t>
        <a:bodyPr/>
        <a:lstStyle/>
        <a:p>
          <a:endParaRPr lang="en-IN"/>
        </a:p>
      </dgm:t>
    </dgm:pt>
    <dgm:pt modelId="{EBAC9FB7-9A7A-41B2-B019-1F222E345158}">
      <dgm:prSet/>
      <dgm:spPr/>
      <dgm:t>
        <a:bodyPr/>
        <a:lstStyle/>
        <a:p>
          <a:r>
            <a:rPr lang="en-US"/>
            <a:t>Importance: Ensuring product quality, authenticity, and compliance with regulatory requirements and internal standards.</a:t>
          </a:r>
          <a:endParaRPr lang="en-IN"/>
        </a:p>
      </dgm:t>
    </dgm:pt>
    <dgm:pt modelId="{4F1178B7-2F72-4D5C-9E45-5C031E5F9980}" type="parTrans" cxnId="{9E842C48-1563-469D-9496-1483F84F7482}">
      <dgm:prSet/>
      <dgm:spPr/>
      <dgm:t>
        <a:bodyPr/>
        <a:lstStyle/>
        <a:p>
          <a:endParaRPr lang="en-IN"/>
        </a:p>
      </dgm:t>
    </dgm:pt>
    <dgm:pt modelId="{8626F65C-BB3D-4CC7-853D-3274D5B52168}" type="sibTrans" cxnId="{9E842C48-1563-469D-9496-1483F84F7482}">
      <dgm:prSet/>
      <dgm:spPr/>
      <dgm:t>
        <a:bodyPr/>
        <a:lstStyle/>
        <a:p>
          <a:endParaRPr lang="en-IN"/>
        </a:p>
      </dgm:t>
    </dgm:pt>
    <dgm:pt modelId="{AADF7FD3-65D0-4F22-9846-BA164E38E073}">
      <dgm:prSet/>
      <dgm:spPr/>
      <dgm:t>
        <a:bodyPr/>
        <a:lstStyle/>
        <a:p>
          <a:r>
            <a:rPr lang="en-IN"/>
            <a:t>Packaging Integrity Checks:</a:t>
          </a:r>
        </a:p>
      </dgm:t>
    </dgm:pt>
    <dgm:pt modelId="{F90BB427-40A3-48B4-8126-DAC4F4F08F2A}" type="parTrans" cxnId="{AE564C14-2A85-4772-AB89-0FE686F8A072}">
      <dgm:prSet/>
      <dgm:spPr/>
      <dgm:t>
        <a:bodyPr/>
        <a:lstStyle/>
        <a:p>
          <a:endParaRPr lang="en-IN"/>
        </a:p>
      </dgm:t>
    </dgm:pt>
    <dgm:pt modelId="{66EA53C9-BA9E-4D9C-BCD7-1E03CE8FC408}" type="sibTrans" cxnId="{AE564C14-2A85-4772-AB89-0FE686F8A072}">
      <dgm:prSet/>
      <dgm:spPr/>
      <dgm:t>
        <a:bodyPr/>
        <a:lstStyle/>
        <a:p>
          <a:endParaRPr lang="en-IN"/>
        </a:p>
      </dgm:t>
    </dgm:pt>
    <dgm:pt modelId="{3AF1E5C8-633B-4EAF-9DEC-DAB9DFF5966B}">
      <dgm:prSet/>
      <dgm:spPr/>
      <dgm:t>
        <a:bodyPr/>
        <a:lstStyle/>
        <a:p>
          <a:r>
            <a:rPr lang="en-US"/>
            <a:t>Example: Verifying the integrity of Jack Daniel's packaging materials to prevent leakage or contamination.</a:t>
          </a:r>
          <a:endParaRPr lang="en-IN"/>
        </a:p>
      </dgm:t>
    </dgm:pt>
    <dgm:pt modelId="{78DECBB0-3F60-41CD-A0CF-0AF6F2FECBAC}" type="parTrans" cxnId="{B641610B-A35D-45B0-BD2C-2138A0136B2B}">
      <dgm:prSet/>
      <dgm:spPr/>
      <dgm:t>
        <a:bodyPr/>
        <a:lstStyle/>
        <a:p>
          <a:endParaRPr lang="en-IN"/>
        </a:p>
      </dgm:t>
    </dgm:pt>
    <dgm:pt modelId="{3DEE23D8-9B8A-4565-83DC-D59A626B5724}" type="sibTrans" cxnId="{B641610B-A35D-45B0-BD2C-2138A0136B2B}">
      <dgm:prSet/>
      <dgm:spPr/>
      <dgm:t>
        <a:bodyPr/>
        <a:lstStyle/>
        <a:p>
          <a:endParaRPr lang="en-IN"/>
        </a:p>
      </dgm:t>
    </dgm:pt>
    <dgm:pt modelId="{AE9B0F91-83BB-402D-AFB0-1B3A647E8474}">
      <dgm:prSet/>
      <dgm:spPr/>
      <dgm:t>
        <a:bodyPr/>
        <a:lstStyle/>
        <a:p>
          <a:r>
            <a:rPr lang="en-US"/>
            <a:t>Management Strategy: Conducting visual inspections, seal integrity tests, and packaging material analysis.</a:t>
          </a:r>
          <a:endParaRPr lang="en-IN"/>
        </a:p>
      </dgm:t>
    </dgm:pt>
    <dgm:pt modelId="{6A2299D5-A4CD-41A0-B8F6-1FBD3B16F459}" type="parTrans" cxnId="{FC29AA06-541B-4A64-AB74-15D37490B2B7}">
      <dgm:prSet/>
      <dgm:spPr/>
      <dgm:t>
        <a:bodyPr/>
        <a:lstStyle/>
        <a:p>
          <a:endParaRPr lang="en-IN"/>
        </a:p>
      </dgm:t>
    </dgm:pt>
    <dgm:pt modelId="{9B493FB3-4B55-404D-8C4C-979495A79ACD}" type="sibTrans" cxnId="{FC29AA06-541B-4A64-AB74-15D37490B2B7}">
      <dgm:prSet/>
      <dgm:spPr/>
      <dgm:t>
        <a:bodyPr/>
        <a:lstStyle/>
        <a:p>
          <a:endParaRPr lang="en-IN"/>
        </a:p>
      </dgm:t>
    </dgm:pt>
    <dgm:pt modelId="{FFB3D3C5-E7A4-4FE4-B8AD-F2661FC514B9}">
      <dgm:prSet/>
      <dgm:spPr/>
      <dgm:t>
        <a:bodyPr/>
        <a:lstStyle/>
        <a:p>
          <a:r>
            <a:rPr lang="en-US"/>
            <a:t>Importance: Safeguarding product quality, preserving brand image, and minimizing the risk of product recalls.</a:t>
          </a:r>
          <a:endParaRPr lang="en-IN"/>
        </a:p>
      </dgm:t>
    </dgm:pt>
    <dgm:pt modelId="{23D7CDDD-CC14-456B-9E03-E66A8C4D6971}" type="parTrans" cxnId="{AB15B38E-FCEA-4773-B785-B35BE6A86885}">
      <dgm:prSet/>
      <dgm:spPr/>
      <dgm:t>
        <a:bodyPr/>
        <a:lstStyle/>
        <a:p>
          <a:endParaRPr lang="en-IN"/>
        </a:p>
      </dgm:t>
    </dgm:pt>
    <dgm:pt modelId="{07DE24A9-754E-48F5-9ABA-A6C0BE1EC06C}" type="sibTrans" cxnId="{AB15B38E-FCEA-4773-B785-B35BE6A86885}">
      <dgm:prSet/>
      <dgm:spPr/>
      <dgm:t>
        <a:bodyPr/>
        <a:lstStyle/>
        <a:p>
          <a:endParaRPr lang="en-IN"/>
        </a:p>
      </dgm:t>
    </dgm:pt>
    <dgm:pt modelId="{D9349496-E9BA-42B8-A2EF-E0C50EC14E6A}" type="pres">
      <dgm:prSet presAssocID="{3F2F7763-0848-4E4C-A7FF-67BB8DBF2B72}" presName="linear" presStyleCnt="0">
        <dgm:presLayoutVars>
          <dgm:animLvl val="lvl"/>
          <dgm:resizeHandles val="exact"/>
        </dgm:presLayoutVars>
      </dgm:prSet>
      <dgm:spPr/>
    </dgm:pt>
    <dgm:pt modelId="{8F41F634-67F1-4475-9F0E-897044B31E8C}" type="pres">
      <dgm:prSet presAssocID="{1427CD2C-C7AA-4E33-8495-6726AE17DB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1E8D0B-4AE7-4127-99DA-50CE65FCB72C}" type="pres">
      <dgm:prSet presAssocID="{1427CD2C-C7AA-4E33-8495-6726AE17DB4E}" presName="childText" presStyleLbl="revTx" presStyleIdx="0" presStyleCnt="2">
        <dgm:presLayoutVars>
          <dgm:bulletEnabled val="1"/>
        </dgm:presLayoutVars>
      </dgm:prSet>
      <dgm:spPr/>
    </dgm:pt>
    <dgm:pt modelId="{BDF498A0-3E3E-4B68-B8B2-EC756AF35050}" type="pres">
      <dgm:prSet presAssocID="{AADF7FD3-65D0-4F22-9846-BA164E38E0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1B07A4-8732-417F-AAA8-653DFC387F1C}" type="pres">
      <dgm:prSet presAssocID="{AADF7FD3-65D0-4F22-9846-BA164E38E0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0AC905-5EB0-4214-9B32-16552139F713}" type="presOf" srcId="{16CC8B49-E0B7-46BD-A09A-46B01163C1B5}" destId="{A61E8D0B-4AE7-4127-99DA-50CE65FCB72C}" srcOrd="0" destOrd="1" presId="urn:microsoft.com/office/officeart/2005/8/layout/vList2"/>
    <dgm:cxn modelId="{FC29AA06-541B-4A64-AB74-15D37490B2B7}" srcId="{AADF7FD3-65D0-4F22-9846-BA164E38E073}" destId="{AE9B0F91-83BB-402D-AFB0-1B3A647E8474}" srcOrd="1" destOrd="0" parTransId="{6A2299D5-A4CD-41A0-B8F6-1FBD3B16F459}" sibTransId="{9B493FB3-4B55-404D-8C4C-979495A79ACD}"/>
    <dgm:cxn modelId="{B641610B-A35D-45B0-BD2C-2138A0136B2B}" srcId="{AADF7FD3-65D0-4F22-9846-BA164E38E073}" destId="{3AF1E5C8-633B-4EAF-9DEC-DAB9DFF5966B}" srcOrd="0" destOrd="0" parTransId="{78DECBB0-3F60-41CD-A0CF-0AF6F2FECBAC}" sibTransId="{3DEE23D8-9B8A-4565-83DC-D59A626B5724}"/>
    <dgm:cxn modelId="{AE564C14-2A85-4772-AB89-0FE686F8A072}" srcId="{3F2F7763-0848-4E4C-A7FF-67BB8DBF2B72}" destId="{AADF7FD3-65D0-4F22-9846-BA164E38E073}" srcOrd="1" destOrd="0" parTransId="{F90BB427-40A3-48B4-8126-DAC4F4F08F2A}" sibTransId="{66EA53C9-BA9E-4D9C-BCD7-1E03CE8FC408}"/>
    <dgm:cxn modelId="{57ABD630-6E96-44E1-8594-9ECD02134D2A}" type="presOf" srcId="{6531E118-CDA3-484B-B333-47F81C4A991A}" destId="{A61E8D0B-4AE7-4127-99DA-50CE65FCB72C}" srcOrd="0" destOrd="0" presId="urn:microsoft.com/office/officeart/2005/8/layout/vList2"/>
    <dgm:cxn modelId="{939A1C45-7FF6-43F3-9875-6948D5E08D23}" type="presOf" srcId="{3AF1E5C8-633B-4EAF-9DEC-DAB9DFF5966B}" destId="{CD1B07A4-8732-417F-AAA8-653DFC387F1C}" srcOrd="0" destOrd="0" presId="urn:microsoft.com/office/officeart/2005/8/layout/vList2"/>
    <dgm:cxn modelId="{9E842C48-1563-469D-9496-1483F84F7482}" srcId="{1427CD2C-C7AA-4E33-8495-6726AE17DB4E}" destId="{EBAC9FB7-9A7A-41B2-B019-1F222E345158}" srcOrd="2" destOrd="0" parTransId="{4F1178B7-2F72-4D5C-9E45-5C031E5F9980}" sibTransId="{8626F65C-BB3D-4CC7-853D-3274D5B52168}"/>
    <dgm:cxn modelId="{AB15B38E-FCEA-4773-B785-B35BE6A86885}" srcId="{AADF7FD3-65D0-4F22-9846-BA164E38E073}" destId="{FFB3D3C5-E7A4-4FE4-B8AD-F2661FC514B9}" srcOrd="2" destOrd="0" parTransId="{23D7CDDD-CC14-456B-9E03-E66A8C4D6971}" sibTransId="{07DE24A9-754E-48F5-9ABA-A6C0BE1EC06C}"/>
    <dgm:cxn modelId="{691BF494-567F-4298-A55C-BF6A3868E23A}" type="presOf" srcId="{AADF7FD3-65D0-4F22-9846-BA164E38E073}" destId="{BDF498A0-3E3E-4B68-B8B2-EC756AF35050}" srcOrd="0" destOrd="0" presId="urn:microsoft.com/office/officeart/2005/8/layout/vList2"/>
    <dgm:cxn modelId="{E58B469F-1BB6-4392-8A02-A7061409034B}" type="presOf" srcId="{3F2F7763-0848-4E4C-A7FF-67BB8DBF2B72}" destId="{D9349496-E9BA-42B8-A2EF-E0C50EC14E6A}" srcOrd="0" destOrd="0" presId="urn:microsoft.com/office/officeart/2005/8/layout/vList2"/>
    <dgm:cxn modelId="{91104BB2-97D7-4B45-BFFA-3AE1124C956D}" type="presOf" srcId="{EBAC9FB7-9A7A-41B2-B019-1F222E345158}" destId="{A61E8D0B-4AE7-4127-99DA-50CE65FCB72C}" srcOrd="0" destOrd="2" presId="urn:microsoft.com/office/officeart/2005/8/layout/vList2"/>
    <dgm:cxn modelId="{C4B0B4B2-7284-4000-8A46-CABF293ACF55}" type="presOf" srcId="{1427CD2C-C7AA-4E33-8495-6726AE17DB4E}" destId="{8F41F634-67F1-4475-9F0E-897044B31E8C}" srcOrd="0" destOrd="0" presId="urn:microsoft.com/office/officeart/2005/8/layout/vList2"/>
    <dgm:cxn modelId="{F3A38ED1-97B8-4B37-9563-EA9E7A4440F1}" srcId="{1427CD2C-C7AA-4E33-8495-6726AE17DB4E}" destId="{6531E118-CDA3-484B-B333-47F81C4A991A}" srcOrd="0" destOrd="0" parTransId="{65468D23-3D0C-4B9A-BE3C-F22254AF23CD}" sibTransId="{237010E8-51E5-4241-B837-FE6F36997E55}"/>
    <dgm:cxn modelId="{511F5DD3-DA91-401D-B3ED-31C4A6C44DAF}" type="presOf" srcId="{AE9B0F91-83BB-402D-AFB0-1B3A647E8474}" destId="{CD1B07A4-8732-417F-AAA8-653DFC387F1C}" srcOrd="0" destOrd="1" presId="urn:microsoft.com/office/officeart/2005/8/layout/vList2"/>
    <dgm:cxn modelId="{1BAF47E1-E1DF-4410-B503-2E770353A24A}" srcId="{3F2F7763-0848-4E4C-A7FF-67BB8DBF2B72}" destId="{1427CD2C-C7AA-4E33-8495-6726AE17DB4E}" srcOrd="0" destOrd="0" parTransId="{C06C2A5B-BE86-4E96-AF2B-F9E0C001356B}" sibTransId="{8FCE5096-4667-4163-A697-FF40E53B5A98}"/>
    <dgm:cxn modelId="{326EE1E7-5633-464B-B355-E21570496251}" srcId="{1427CD2C-C7AA-4E33-8495-6726AE17DB4E}" destId="{16CC8B49-E0B7-46BD-A09A-46B01163C1B5}" srcOrd="1" destOrd="0" parTransId="{4116271C-28D7-43DB-B711-45CFCE113032}" sibTransId="{554F1426-22EC-40E9-A9F0-E49014FC22F7}"/>
    <dgm:cxn modelId="{22EDCDF0-7710-41E5-A52D-04FDCF229F3A}" type="presOf" srcId="{FFB3D3C5-E7A4-4FE4-B8AD-F2661FC514B9}" destId="{CD1B07A4-8732-417F-AAA8-653DFC387F1C}" srcOrd="0" destOrd="2" presId="urn:microsoft.com/office/officeart/2005/8/layout/vList2"/>
    <dgm:cxn modelId="{9F5C9474-9DC7-4E6C-B37C-E76C00B3C461}" type="presParOf" srcId="{D9349496-E9BA-42B8-A2EF-E0C50EC14E6A}" destId="{8F41F634-67F1-4475-9F0E-897044B31E8C}" srcOrd="0" destOrd="0" presId="urn:microsoft.com/office/officeart/2005/8/layout/vList2"/>
    <dgm:cxn modelId="{3E6D7C2F-5289-4C4E-A70E-CD96C80FA817}" type="presParOf" srcId="{D9349496-E9BA-42B8-A2EF-E0C50EC14E6A}" destId="{A61E8D0B-4AE7-4127-99DA-50CE65FCB72C}" srcOrd="1" destOrd="0" presId="urn:microsoft.com/office/officeart/2005/8/layout/vList2"/>
    <dgm:cxn modelId="{E20965FA-8EF0-4BCB-8D51-3E31CB37EC5E}" type="presParOf" srcId="{D9349496-E9BA-42B8-A2EF-E0C50EC14E6A}" destId="{BDF498A0-3E3E-4B68-B8B2-EC756AF35050}" srcOrd="2" destOrd="0" presId="urn:microsoft.com/office/officeart/2005/8/layout/vList2"/>
    <dgm:cxn modelId="{7CD61C39-9E93-43F9-860C-73136B73FBE5}" type="presParOf" srcId="{D9349496-E9BA-42B8-A2EF-E0C50EC14E6A}" destId="{CD1B07A4-8732-417F-AAA8-653DFC387F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9D67CCA-48D2-45CF-A2FA-CC4C075420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9B0896-7ED8-4A4F-89CD-9052420C78F8}">
      <dgm:prSet custT="1"/>
      <dgm:spPr/>
      <dgm:t>
        <a:bodyPr/>
        <a:lstStyle/>
        <a:p>
          <a:r>
            <a:rPr lang="en-IN" sz="5400" dirty="0"/>
            <a:t>Quality</a:t>
          </a:r>
          <a:r>
            <a:rPr lang="en-IN" sz="5400" baseline="0" dirty="0"/>
            <a:t> Management</a:t>
          </a:r>
          <a:endParaRPr lang="en-IN" sz="5400" dirty="0"/>
        </a:p>
      </dgm:t>
    </dgm:pt>
    <dgm:pt modelId="{05190E43-B64A-4A97-8197-1DFA42867221}" type="parTrans" cxnId="{0CD20B3A-AB2E-4CF0-964F-44072C186DE8}">
      <dgm:prSet/>
      <dgm:spPr/>
      <dgm:t>
        <a:bodyPr/>
        <a:lstStyle/>
        <a:p>
          <a:endParaRPr lang="en-IN"/>
        </a:p>
      </dgm:t>
    </dgm:pt>
    <dgm:pt modelId="{0B4C0339-1666-42E7-8EB9-037F2436D63B}" type="sibTrans" cxnId="{0CD20B3A-AB2E-4CF0-964F-44072C186DE8}">
      <dgm:prSet/>
      <dgm:spPr/>
      <dgm:t>
        <a:bodyPr/>
        <a:lstStyle/>
        <a:p>
          <a:endParaRPr lang="en-IN"/>
        </a:p>
      </dgm:t>
    </dgm:pt>
    <dgm:pt modelId="{11DE6736-848D-44D4-A73B-64E21EFE0C4B}" type="pres">
      <dgm:prSet presAssocID="{19D67CCA-48D2-45CF-A2FA-CC4C0754201A}" presName="linear" presStyleCnt="0">
        <dgm:presLayoutVars>
          <dgm:animLvl val="lvl"/>
          <dgm:resizeHandles val="exact"/>
        </dgm:presLayoutVars>
      </dgm:prSet>
      <dgm:spPr/>
    </dgm:pt>
    <dgm:pt modelId="{0CD79931-EB8D-4D2D-8EE8-9E843F1577F6}" type="pres">
      <dgm:prSet presAssocID="{DB9B0896-7ED8-4A4F-89CD-9052420C78F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9B3641E-F264-4245-BF25-F73F48936920}" type="presOf" srcId="{DB9B0896-7ED8-4A4F-89CD-9052420C78F8}" destId="{0CD79931-EB8D-4D2D-8EE8-9E843F1577F6}" srcOrd="0" destOrd="0" presId="urn:microsoft.com/office/officeart/2005/8/layout/vList2"/>
    <dgm:cxn modelId="{96916D25-785C-4222-A639-B772200C0BB0}" type="presOf" srcId="{19D67CCA-48D2-45CF-A2FA-CC4C0754201A}" destId="{11DE6736-848D-44D4-A73B-64E21EFE0C4B}" srcOrd="0" destOrd="0" presId="urn:microsoft.com/office/officeart/2005/8/layout/vList2"/>
    <dgm:cxn modelId="{0CD20B3A-AB2E-4CF0-964F-44072C186DE8}" srcId="{19D67CCA-48D2-45CF-A2FA-CC4C0754201A}" destId="{DB9B0896-7ED8-4A4F-89CD-9052420C78F8}" srcOrd="0" destOrd="0" parTransId="{05190E43-B64A-4A97-8197-1DFA42867221}" sibTransId="{0B4C0339-1666-42E7-8EB9-037F2436D63B}"/>
    <dgm:cxn modelId="{6685C158-3037-4436-9301-5EBF091BF3F6}" type="presParOf" srcId="{11DE6736-848D-44D4-A73B-64E21EFE0C4B}" destId="{0CD79931-EB8D-4D2D-8EE8-9E843F1577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6B668416-F792-4E1A-9037-83379D4BAE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CFD28CF-F0E1-4685-975C-25CF5C5AEA6C}">
      <dgm:prSet/>
      <dgm:spPr/>
      <dgm:t>
        <a:bodyPr/>
        <a:lstStyle/>
        <a:p>
          <a:r>
            <a:rPr lang="en-IN"/>
            <a:t>Shelf Life Management:</a:t>
          </a:r>
        </a:p>
      </dgm:t>
    </dgm:pt>
    <dgm:pt modelId="{88642C38-17A9-4E8C-B3BB-AD1E96AE239D}" type="parTrans" cxnId="{D0A45DC8-7D77-45D5-B547-2FB5D09DB73D}">
      <dgm:prSet/>
      <dgm:spPr/>
      <dgm:t>
        <a:bodyPr/>
        <a:lstStyle/>
        <a:p>
          <a:endParaRPr lang="en-IN"/>
        </a:p>
      </dgm:t>
    </dgm:pt>
    <dgm:pt modelId="{7830710F-B7E0-490F-BA3A-F9200BB81797}" type="sibTrans" cxnId="{D0A45DC8-7D77-45D5-B547-2FB5D09DB73D}">
      <dgm:prSet/>
      <dgm:spPr/>
      <dgm:t>
        <a:bodyPr/>
        <a:lstStyle/>
        <a:p>
          <a:endParaRPr lang="en-IN"/>
        </a:p>
      </dgm:t>
    </dgm:pt>
    <dgm:pt modelId="{1B013565-873D-4B9A-A6D9-9BFF2450EB8C}">
      <dgm:prSet/>
      <dgm:spPr/>
      <dgm:t>
        <a:bodyPr/>
        <a:lstStyle/>
        <a:p>
          <a:r>
            <a:rPr lang="en-US" dirty="0"/>
            <a:t>Example: Monitoring the shelf life of Jack Daniel's Whiskey products to prevent expiration or degradation.</a:t>
          </a:r>
          <a:endParaRPr lang="en-IN" dirty="0"/>
        </a:p>
      </dgm:t>
    </dgm:pt>
    <dgm:pt modelId="{A926DBFF-8C02-46E8-AFC5-54216205BA73}" type="parTrans" cxnId="{9D03B424-6769-46DC-A623-BBF7971077CD}">
      <dgm:prSet/>
      <dgm:spPr/>
      <dgm:t>
        <a:bodyPr/>
        <a:lstStyle/>
        <a:p>
          <a:endParaRPr lang="en-IN"/>
        </a:p>
      </dgm:t>
    </dgm:pt>
    <dgm:pt modelId="{CCCE1022-5852-4737-BB79-68CAFC2DCFD9}" type="sibTrans" cxnId="{9D03B424-6769-46DC-A623-BBF7971077CD}">
      <dgm:prSet/>
      <dgm:spPr/>
      <dgm:t>
        <a:bodyPr/>
        <a:lstStyle/>
        <a:p>
          <a:endParaRPr lang="en-IN"/>
        </a:p>
      </dgm:t>
    </dgm:pt>
    <dgm:pt modelId="{B1A0D3C4-A552-4D73-B1D7-692A3A5AB00C}">
      <dgm:prSet/>
      <dgm:spPr/>
      <dgm:t>
        <a:bodyPr/>
        <a:lstStyle/>
        <a:p>
          <a:r>
            <a:rPr lang="en-US"/>
            <a:t>Management Strategy: Implementing FIFO inventory rotation, expiration date tracking, and proper storage conditions.</a:t>
          </a:r>
          <a:endParaRPr lang="en-IN"/>
        </a:p>
      </dgm:t>
    </dgm:pt>
    <dgm:pt modelId="{747ED8D0-AF8A-44BC-BB08-C83CA3DB9987}" type="parTrans" cxnId="{9EC244C8-E8FF-4F1D-A8F7-372F47624FAB}">
      <dgm:prSet/>
      <dgm:spPr/>
      <dgm:t>
        <a:bodyPr/>
        <a:lstStyle/>
        <a:p>
          <a:endParaRPr lang="en-IN"/>
        </a:p>
      </dgm:t>
    </dgm:pt>
    <dgm:pt modelId="{789E2D74-EBB5-4C1C-80BE-56AFCE3CE136}" type="sibTrans" cxnId="{9EC244C8-E8FF-4F1D-A8F7-372F47624FAB}">
      <dgm:prSet/>
      <dgm:spPr/>
      <dgm:t>
        <a:bodyPr/>
        <a:lstStyle/>
        <a:p>
          <a:endParaRPr lang="en-IN"/>
        </a:p>
      </dgm:t>
    </dgm:pt>
    <dgm:pt modelId="{440EBBC2-A42E-4F8D-95FE-5F485BE68883}">
      <dgm:prSet/>
      <dgm:spPr/>
      <dgm:t>
        <a:bodyPr/>
        <a:lstStyle/>
        <a:p>
          <a:r>
            <a:rPr lang="en-US"/>
            <a:t>Importance: Ensuring product freshness, preventing waste, and maintaining consumer trust and satisfaction.</a:t>
          </a:r>
          <a:endParaRPr lang="en-IN"/>
        </a:p>
      </dgm:t>
    </dgm:pt>
    <dgm:pt modelId="{CBAB5B9B-605A-444B-B787-7F785FC96AF5}" type="parTrans" cxnId="{AF20B2CC-F7FD-49E5-8848-8E13384707E9}">
      <dgm:prSet/>
      <dgm:spPr/>
      <dgm:t>
        <a:bodyPr/>
        <a:lstStyle/>
        <a:p>
          <a:endParaRPr lang="en-IN"/>
        </a:p>
      </dgm:t>
    </dgm:pt>
    <dgm:pt modelId="{1BE8F322-6E24-4452-B0F4-FE97A28F9792}" type="sibTrans" cxnId="{AF20B2CC-F7FD-49E5-8848-8E13384707E9}">
      <dgm:prSet/>
      <dgm:spPr/>
      <dgm:t>
        <a:bodyPr/>
        <a:lstStyle/>
        <a:p>
          <a:endParaRPr lang="en-IN"/>
        </a:p>
      </dgm:t>
    </dgm:pt>
    <dgm:pt modelId="{1EF36718-7811-4DAF-B334-A13265DA4F1A}">
      <dgm:prSet/>
      <dgm:spPr/>
      <dgm:t>
        <a:bodyPr/>
        <a:lstStyle/>
        <a:p>
          <a:r>
            <a:rPr lang="en-IN"/>
            <a:t>Customer Feedback and Resolution:</a:t>
          </a:r>
        </a:p>
      </dgm:t>
    </dgm:pt>
    <dgm:pt modelId="{737DAAAE-ABE1-448C-B237-765A4ABBA341}" type="parTrans" cxnId="{CCF0FD18-B7AB-4B72-AF13-21A29347EE18}">
      <dgm:prSet/>
      <dgm:spPr/>
      <dgm:t>
        <a:bodyPr/>
        <a:lstStyle/>
        <a:p>
          <a:endParaRPr lang="en-IN"/>
        </a:p>
      </dgm:t>
    </dgm:pt>
    <dgm:pt modelId="{A8F68A71-303D-4824-AB04-D913B6A1B686}" type="sibTrans" cxnId="{CCF0FD18-B7AB-4B72-AF13-21A29347EE18}">
      <dgm:prSet/>
      <dgm:spPr/>
      <dgm:t>
        <a:bodyPr/>
        <a:lstStyle/>
        <a:p>
          <a:endParaRPr lang="en-IN"/>
        </a:p>
      </dgm:t>
    </dgm:pt>
    <dgm:pt modelId="{0C431746-4F09-4F6B-B8A6-A2BF8B50C9D1}">
      <dgm:prSet/>
      <dgm:spPr/>
      <dgm:t>
        <a:bodyPr/>
        <a:lstStyle/>
        <a:p>
          <a:r>
            <a:rPr lang="en-US"/>
            <a:t>Example: Addressing customer complaints or feedback regarding Jack Daniel's Whiskey quality issues.</a:t>
          </a:r>
          <a:endParaRPr lang="en-IN"/>
        </a:p>
      </dgm:t>
    </dgm:pt>
    <dgm:pt modelId="{0159F8B1-E6DF-4369-AFE6-987BE5B969A2}" type="parTrans" cxnId="{AD20FF64-02E8-47BE-B882-7CD636A5CBEC}">
      <dgm:prSet/>
      <dgm:spPr/>
      <dgm:t>
        <a:bodyPr/>
        <a:lstStyle/>
        <a:p>
          <a:endParaRPr lang="en-IN"/>
        </a:p>
      </dgm:t>
    </dgm:pt>
    <dgm:pt modelId="{2A0A62DE-FE1C-4E43-8E49-A21C599DC857}" type="sibTrans" cxnId="{AD20FF64-02E8-47BE-B882-7CD636A5CBEC}">
      <dgm:prSet/>
      <dgm:spPr/>
      <dgm:t>
        <a:bodyPr/>
        <a:lstStyle/>
        <a:p>
          <a:endParaRPr lang="en-IN"/>
        </a:p>
      </dgm:t>
    </dgm:pt>
    <dgm:pt modelId="{C48C990B-B46A-4A2D-93D8-87F1156A4F82}">
      <dgm:prSet/>
      <dgm:spPr/>
      <dgm:t>
        <a:bodyPr/>
        <a:lstStyle/>
        <a:p>
          <a:r>
            <a:rPr lang="en-US"/>
            <a:t>Management Strategy: Implementing a robust customer feedback system, conducting root cause analysis, and implementing corrective actions.</a:t>
          </a:r>
          <a:endParaRPr lang="en-IN"/>
        </a:p>
      </dgm:t>
    </dgm:pt>
    <dgm:pt modelId="{73D1219E-FF5D-4A2C-94E1-4D3275AC26CD}" type="parTrans" cxnId="{FB16A9D4-DFED-4DDF-8ACD-F50A137E8DA7}">
      <dgm:prSet/>
      <dgm:spPr/>
      <dgm:t>
        <a:bodyPr/>
        <a:lstStyle/>
        <a:p>
          <a:endParaRPr lang="en-IN"/>
        </a:p>
      </dgm:t>
    </dgm:pt>
    <dgm:pt modelId="{B06935E0-2B18-4703-9247-D1978592E5A3}" type="sibTrans" cxnId="{FB16A9D4-DFED-4DDF-8ACD-F50A137E8DA7}">
      <dgm:prSet/>
      <dgm:spPr/>
      <dgm:t>
        <a:bodyPr/>
        <a:lstStyle/>
        <a:p>
          <a:endParaRPr lang="en-IN"/>
        </a:p>
      </dgm:t>
    </dgm:pt>
    <dgm:pt modelId="{7BBB258A-5664-43CC-96B9-001511C0286E}">
      <dgm:prSet/>
      <dgm:spPr/>
      <dgm:t>
        <a:bodyPr/>
        <a:lstStyle/>
        <a:p>
          <a:r>
            <a:rPr lang="en-US" dirty="0"/>
            <a:t>Importance: Demonstrating responsiveness, accountability, and commitment to continuous improvement in product quality and customer satisfaction.</a:t>
          </a:r>
          <a:endParaRPr lang="en-IN" dirty="0"/>
        </a:p>
      </dgm:t>
    </dgm:pt>
    <dgm:pt modelId="{2D1A8861-8E1E-4FB3-A53B-742EC2784583}" type="parTrans" cxnId="{6868FC76-E139-4F29-8D0E-823F20998B15}">
      <dgm:prSet/>
      <dgm:spPr/>
      <dgm:t>
        <a:bodyPr/>
        <a:lstStyle/>
        <a:p>
          <a:endParaRPr lang="en-IN"/>
        </a:p>
      </dgm:t>
    </dgm:pt>
    <dgm:pt modelId="{32DF59C8-7017-4EC2-8336-2444C82B9E71}" type="sibTrans" cxnId="{6868FC76-E139-4F29-8D0E-823F20998B15}">
      <dgm:prSet/>
      <dgm:spPr/>
      <dgm:t>
        <a:bodyPr/>
        <a:lstStyle/>
        <a:p>
          <a:endParaRPr lang="en-IN"/>
        </a:p>
      </dgm:t>
    </dgm:pt>
    <dgm:pt modelId="{917F1053-16AB-47A8-950E-8636E5A30AA0}" type="pres">
      <dgm:prSet presAssocID="{6B668416-F792-4E1A-9037-83379D4BAE14}" presName="linear" presStyleCnt="0">
        <dgm:presLayoutVars>
          <dgm:animLvl val="lvl"/>
          <dgm:resizeHandles val="exact"/>
        </dgm:presLayoutVars>
      </dgm:prSet>
      <dgm:spPr/>
    </dgm:pt>
    <dgm:pt modelId="{A368F0E5-8B0C-405B-ADFC-F5E15D723225}" type="pres">
      <dgm:prSet presAssocID="{CCFD28CF-F0E1-4685-975C-25CF5C5AEA6C}" presName="parentText" presStyleLbl="node1" presStyleIdx="0" presStyleCnt="2" custLinFactNeighborY="-14520">
        <dgm:presLayoutVars>
          <dgm:chMax val="0"/>
          <dgm:bulletEnabled val="1"/>
        </dgm:presLayoutVars>
      </dgm:prSet>
      <dgm:spPr/>
    </dgm:pt>
    <dgm:pt modelId="{D3350195-C19B-49E1-B1B5-0EDAE256C3F2}" type="pres">
      <dgm:prSet presAssocID="{CCFD28CF-F0E1-4685-975C-25CF5C5AEA6C}" presName="childText" presStyleLbl="revTx" presStyleIdx="0" presStyleCnt="2" custLinFactNeighborY="-22215">
        <dgm:presLayoutVars>
          <dgm:bulletEnabled val="1"/>
        </dgm:presLayoutVars>
      </dgm:prSet>
      <dgm:spPr/>
    </dgm:pt>
    <dgm:pt modelId="{503B337B-6270-432F-964E-D0F31531D4E3}" type="pres">
      <dgm:prSet presAssocID="{1EF36718-7811-4DAF-B334-A13265DA4F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2E8D05-1C8B-4F92-BE62-3035F350B55D}" type="pres">
      <dgm:prSet presAssocID="{1EF36718-7811-4DAF-B334-A13265DA4F1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CF0FD18-B7AB-4B72-AF13-21A29347EE18}" srcId="{6B668416-F792-4E1A-9037-83379D4BAE14}" destId="{1EF36718-7811-4DAF-B334-A13265DA4F1A}" srcOrd="1" destOrd="0" parTransId="{737DAAAE-ABE1-448C-B237-765A4ABBA341}" sibTransId="{A8F68A71-303D-4824-AB04-D913B6A1B686}"/>
    <dgm:cxn modelId="{9D03B424-6769-46DC-A623-BBF7971077CD}" srcId="{CCFD28CF-F0E1-4685-975C-25CF5C5AEA6C}" destId="{1B013565-873D-4B9A-A6D9-9BFF2450EB8C}" srcOrd="0" destOrd="0" parTransId="{A926DBFF-8C02-46E8-AFC5-54216205BA73}" sibTransId="{CCCE1022-5852-4737-BB79-68CAFC2DCFD9}"/>
    <dgm:cxn modelId="{040DF938-18C9-4FA0-A187-58DD97AD9327}" type="presOf" srcId="{6B668416-F792-4E1A-9037-83379D4BAE14}" destId="{917F1053-16AB-47A8-950E-8636E5A30AA0}" srcOrd="0" destOrd="0" presId="urn:microsoft.com/office/officeart/2005/8/layout/vList2"/>
    <dgm:cxn modelId="{58C77343-A0D8-47DD-81E8-4998D40F687F}" type="presOf" srcId="{1EF36718-7811-4DAF-B334-A13265DA4F1A}" destId="{503B337B-6270-432F-964E-D0F31531D4E3}" srcOrd="0" destOrd="0" presId="urn:microsoft.com/office/officeart/2005/8/layout/vList2"/>
    <dgm:cxn modelId="{AD20FF64-02E8-47BE-B882-7CD636A5CBEC}" srcId="{1EF36718-7811-4DAF-B334-A13265DA4F1A}" destId="{0C431746-4F09-4F6B-B8A6-A2BF8B50C9D1}" srcOrd="0" destOrd="0" parTransId="{0159F8B1-E6DF-4369-AFE6-987BE5B969A2}" sibTransId="{2A0A62DE-FE1C-4E43-8E49-A21C599DC857}"/>
    <dgm:cxn modelId="{18C9756A-764C-47F4-A12D-811B4539320D}" type="presOf" srcId="{7BBB258A-5664-43CC-96B9-001511C0286E}" destId="{1B2E8D05-1C8B-4F92-BE62-3035F350B55D}" srcOrd="0" destOrd="2" presId="urn:microsoft.com/office/officeart/2005/8/layout/vList2"/>
    <dgm:cxn modelId="{2A8DAB52-8ECF-4197-9DFF-C51A9CE18759}" type="presOf" srcId="{440EBBC2-A42E-4F8D-95FE-5F485BE68883}" destId="{D3350195-C19B-49E1-B1B5-0EDAE256C3F2}" srcOrd="0" destOrd="2" presId="urn:microsoft.com/office/officeart/2005/8/layout/vList2"/>
    <dgm:cxn modelId="{6868FC76-E139-4F29-8D0E-823F20998B15}" srcId="{1EF36718-7811-4DAF-B334-A13265DA4F1A}" destId="{7BBB258A-5664-43CC-96B9-001511C0286E}" srcOrd="2" destOrd="0" parTransId="{2D1A8861-8E1E-4FB3-A53B-742EC2784583}" sibTransId="{32DF59C8-7017-4EC2-8336-2444C82B9E71}"/>
    <dgm:cxn modelId="{ED494E89-B5D3-4B69-A194-0B09492FA6C7}" type="presOf" srcId="{1B013565-873D-4B9A-A6D9-9BFF2450EB8C}" destId="{D3350195-C19B-49E1-B1B5-0EDAE256C3F2}" srcOrd="0" destOrd="0" presId="urn:microsoft.com/office/officeart/2005/8/layout/vList2"/>
    <dgm:cxn modelId="{B19C4C8B-8293-46B1-AFC7-0840E4FC0B07}" type="presOf" srcId="{B1A0D3C4-A552-4D73-B1D7-692A3A5AB00C}" destId="{D3350195-C19B-49E1-B1B5-0EDAE256C3F2}" srcOrd="0" destOrd="1" presId="urn:microsoft.com/office/officeart/2005/8/layout/vList2"/>
    <dgm:cxn modelId="{D0A45DC8-7D77-45D5-B547-2FB5D09DB73D}" srcId="{6B668416-F792-4E1A-9037-83379D4BAE14}" destId="{CCFD28CF-F0E1-4685-975C-25CF5C5AEA6C}" srcOrd="0" destOrd="0" parTransId="{88642C38-17A9-4E8C-B3BB-AD1E96AE239D}" sibTransId="{7830710F-B7E0-490F-BA3A-F9200BB81797}"/>
    <dgm:cxn modelId="{9EC244C8-E8FF-4F1D-A8F7-372F47624FAB}" srcId="{CCFD28CF-F0E1-4685-975C-25CF5C5AEA6C}" destId="{B1A0D3C4-A552-4D73-B1D7-692A3A5AB00C}" srcOrd="1" destOrd="0" parTransId="{747ED8D0-AF8A-44BC-BB08-C83CA3DB9987}" sibTransId="{789E2D74-EBB5-4C1C-80BE-56AFCE3CE136}"/>
    <dgm:cxn modelId="{AF20B2CC-F7FD-49E5-8848-8E13384707E9}" srcId="{CCFD28CF-F0E1-4685-975C-25CF5C5AEA6C}" destId="{440EBBC2-A42E-4F8D-95FE-5F485BE68883}" srcOrd="2" destOrd="0" parTransId="{CBAB5B9B-605A-444B-B787-7F785FC96AF5}" sibTransId="{1BE8F322-6E24-4452-B0F4-FE97A28F9792}"/>
    <dgm:cxn modelId="{826247D1-DBC3-45A1-A4B4-01D66C751F74}" type="presOf" srcId="{0C431746-4F09-4F6B-B8A6-A2BF8B50C9D1}" destId="{1B2E8D05-1C8B-4F92-BE62-3035F350B55D}" srcOrd="0" destOrd="0" presId="urn:microsoft.com/office/officeart/2005/8/layout/vList2"/>
    <dgm:cxn modelId="{FB16A9D4-DFED-4DDF-8ACD-F50A137E8DA7}" srcId="{1EF36718-7811-4DAF-B334-A13265DA4F1A}" destId="{C48C990B-B46A-4A2D-93D8-87F1156A4F82}" srcOrd="1" destOrd="0" parTransId="{73D1219E-FF5D-4A2C-94E1-4D3275AC26CD}" sibTransId="{B06935E0-2B18-4703-9247-D1978592E5A3}"/>
    <dgm:cxn modelId="{3A615DED-9529-4C1A-8955-362D58E4B91A}" type="presOf" srcId="{C48C990B-B46A-4A2D-93D8-87F1156A4F82}" destId="{1B2E8D05-1C8B-4F92-BE62-3035F350B55D}" srcOrd="0" destOrd="1" presId="urn:microsoft.com/office/officeart/2005/8/layout/vList2"/>
    <dgm:cxn modelId="{76D8A8FB-8EBB-42DB-961D-2634125E71EA}" type="presOf" srcId="{CCFD28CF-F0E1-4685-975C-25CF5C5AEA6C}" destId="{A368F0E5-8B0C-405B-ADFC-F5E15D723225}" srcOrd="0" destOrd="0" presId="urn:microsoft.com/office/officeart/2005/8/layout/vList2"/>
    <dgm:cxn modelId="{B1A23ABA-B996-4AD4-98D2-48E58DAC2297}" type="presParOf" srcId="{917F1053-16AB-47A8-950E-8636E5A30AA0}" destId="{A368F0E5-8B0C-405B-ADFC-F5E15D723225}" srcOrd="0" destOrd="0" presId="urn:microsoft.com/office/officeart/2005/8/layout/vList2"/>
    <dgm:cxn modelId="{B2D9A7CE-5833-47A8-BF34-AC9A0F28C84D}" type="presParOf" srcId="{917F1053-16AB-47A8-950E-8636E5A30AA0}" destId="{D3350195-C19B-49E1-B1B5-0EDAE256C3F2}" srcOrd="1" destOrd="0" presId="urn:microsoft.com/office/officeart/2005/8/layout/vList2"/>
    <dgm:cxn modelId="{5C2F2699-9AF7-4296-ADDF-2B1AF9B948FE}" type="presParOf" srcId="{917F1053-16AB-47A8-950E-8636E5A30AA0}" destId="{503B337B-6270-432F-964E-D0F31531D4E3}" srcOrd="2" destOrd="0" presId="urn:microsoft.com/office/officeart/2005/8/layout/vList2"/>
    <dgm:cxn modelId="{8EFEEB19-3306-48DF-BC62-1FD7BEB4D540}" type="presParOf" srcId="{917F1053-16AB-47A8-950E-8636E5A30AA0}" destId="{1B2E8D05-1C8B-4F92-BE62-3035F350B5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89C82B1-7B1A-4EAB-888C-0017C64017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5626FB8-350B-4C8B-A921-E4686D7F8AB4}">
      <dgm:prSet custT="1"/>
      <dgm:spPr/>
      <dgm:t>
        <a:bodyPr/>
        <a:lstStyle/>
        <a:p>
          <a:r>
            <a:rPr lang="en-US" sz="5400" dirty="0"/>
            <a:t>Inventory Management Systems</a:t>
          </a:r>
          <a:endParaRPr lang="en-IN" sz="5400" dirty="0"/>
        </a:p>
      </dgm:t>
    </dgm:pt>
    <dgm:pt modelId="{99C0F33E-86A6-4B44-B8AE-E7A5120EA156}" type="parTrans" cxnId="{6FABCD37-5FD6-4708-AB4D-8380ADC58AA3}">
      <dgm:prSet/>
      <dgm:spPr/>
      <dgm:t>
        <a:bodyPr/>
        <a:lstStyle/>
        <a:p>
          <a:endParaRPr lang="en-IN"/>
        </a:p>
      </dgm:t>
    </dgm:pt>
    <dgm:pt modelId="{E676921A-F65C-4107-89FA-DD28D47E8487}" type="sibTrans" cxnId="{6FABCD37-5FD6-4708-AB4D-8380ADC58AA3}">
      <dgm:prSet/>
      <dgm:spPr/>
      <dgm:t>
        <a:bodyPr/>
        <a:lstStyle/>
        <a:p>
          <a:endParaRPr lang="en-IN"/>
        </a:p>
      </dgm:t>
    </dgm:pt>
    <dgm:pt modelId="{9920D5D3-B5CE-49E5-8CF3-84FE584AFF50}" type="pres">
      <dgm:prSet presAssocID="{389C82B1-7B1A-4EAB-888C-0017C640176C}" presName="linear" presStyleCnt="0">
        <dgm:presLayoutVars>
          <dgm:animLvl val="lvl"/>
          <dgm:resizeHandles val="exact"/>
        </dgm:presLayoutVars>
      </dgm:prSet>
      <dgm:spPr/>
    </dgm:pt>
    <dgm:pt modelId="{ABE02EEE-D722-4B72-8473-2C28BAD098BC}" type="pres">
      <dgm:prSet presAssocID="{35626FB8-350B-4C8B-A921-E4686D7F8AB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FABCD37-5FD6-4708-AB4D-8380ADC58AA3}" srcId="{389C82B1-7B1A-4EAB-888C-0017C640176C}" destId="{35626FB8-350B-4C8B-A921-E4686D7F8AB4}" srcOrd="0" destOrd="0" parTransId="{99C0F33E-86A6-4B44-B8AE-E7A5120EA156}" sibTransId="{E676921A-F65C-4107-89FA-DD28D47E8487}"/>
    <dgm:cxn modelId="{037C5B64-044B-449A-A58A-4C21848948DB}" type="presOf" srcId="{35626FB8-350B-4C8B-A921-E4686D7F8AB4}" destId="{ABE02EEE-D722-4B72-8473-2C28BAD098BC}" srcOrd="0" destOrd="0" presId="urn:microsoft.com/office/officeart/2005/8/layout/vList2"/>
    <dgm:cxn modelId="{0A685DEA-F5AD-463D-8846-1B286E1FA924}" type="presOf" srcId="{389C82B1-7B1A-4EAB-888C-0017C640176C}" destId="{9920D5D3-B5CE-49E5-8CF3-84FE584AFF50}" srcOrd="0" destOrd="0" presId="urn:microsoft.com/office/officeart/2005/8/layout/vList2"/>
    <dgm:cxn modelId="{2A1AB30B-1676-440B-9A8B-88294006BF08}" type="presParOf" srcId="{9920D5D3-B5CE-49E5-8CF3-84FE584AFF50}" destId="{ABE02EEE-D722-4B72-8473-2C28BAD098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8F6FD672-6446-4A82-99D1-61CAC3409AA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8413E2-C07B-4FF9-BB81-1D8D17201BC0}">
      <dgm:prSet/>
      <dgm:spPr/>
      <dgm:t>
        <a:bodyPr/>
        <a:lstStyle/>
        <a:p>
          <a:r>
            <a:rPr lang="en-IN" dirty="0"/>
            <a:t>Point-of-Sale (POS) Systems:</a:t>
          </a:r>
        </a:p>
      </dgm:t>
    </dgm:pt>
    <dgm:pt modelId="{610462BD-D397-4DF6-8EBB-49E6DE4A06A9}" type="parTrans" cxnId="{89EAE1C7-8C1B-4663-9312-7F45BB853E63}">
      <dgm:prSet/>
      <dgm:spPr/>
      <dgm:t>
        <a:bodyPr/>
        <a:lstStyle/>
        <a:p>
          <a:endParaRPr lang="en-IN"/>
        </a:p>
      </dgm:t>
    </dgm:pt>
    <dgm:pt modelId="{415F08D9-66D9-4427-B284-B3E76D0427A1}" type="sibTrans" cxnId="{89EAE1C7-8C1B-4663-9312-7F45BB853E63}">
      <dgm:prSet/>
      <dgm:spPr/>
      <dgm:t>
        <a:bodyPr/>
        <a:lstStyle/>
        <a:p>
          <a:endParaRPr lang="en-IN"/>
        </a:p>
      </dgm:t>
    </dgm:pt>
    <dgm:pt modelId="{DF4AA173-B05E-4ECE-A8B3-F1900ECFF7C4}">
      <dgm:prSet/>
      <dgm:spPr/>
      <dgm:t>
        <a:bodyPr/>
        <a:lstStyle/>
        <a:p>
          <a:r>
            <a:rPr lang="en-US"/>
            <a:t>Implementing POS terminals at Liquor Land stores to capture sales transactions for Jack Daniel's products in real-time.</a:t>
          </a:r>
          <a:endParaRPr lang="en-IN"/>
        </a:p>
      </dgm:t>
    </dgm:pt>
    <dgm:pt modelId="{37298A1F-E508-4474-A192-208AE7DBE219}" type="parTrans" cxnId="{C74F04D1-6CA2-47E0-B33E-0E3E51B10097}">
      <dgm:prSet/>
      <dgm:spPr/>
      <dgm:t>
        <a:bodyPr/>
        <a:lstStyle/>
        <a:p>
          <a:endParaRPr lang="en-IN"/>
        </a:p>
      </dgm:t>
    </dgm:pt>
    <dgm:pt modelId="{3A61C8A0-4E91-40F0-B862-DDD2F4C1E5C6}" type="sibTrans" cxnId="{C74F04D1-6CA2-47E0-B33E-0E3E51B10097}">
      <dgm:prSet/>
      <dgm:spPr/>
      <dgm:t>
        <a:bodyPr/>
        <a:lstStyle/>
        <a:p>
          <a:endParaRPr lang="en-IN"/>
        </a:p>
      </dgm:t>
    </dgm:pt>
    <dgm:pt modelId="{5A4B49B3-F07B-4EDC-BF97-EB14E0E4825D}">
      <dgm:prSet/>
      <dgm:spPr/>
      <dgm:t>
        <a:bodyPr/>
        <a:lstStyle/>
        <a:p>
          <a:r>
            <a:rPr lang="en-US"/>
            <a:t>Benefits: Enables accurate sales tracking, inventory updates, and real-time reporting for better decision-making and inventory control.</a:t>
          </a:r>
          <a:endParaRPr lang="en-IN"/>
        </a:p>
      </dgm:t>
    </dgm:pt>
    <dgm:pt modelId="{D3B567AA-B644-4207-9D23-AE2BAB22D687}" type="parTrans" cxnId="{189D5A3D-12A8-4542-A0DE-0A2928B110EF}">
      <dgm:prSet/>
      <dgm:spPr/>
      <dgm:t>
        <a:bodyPr/>
        <a:lstStyle/>
        <a:p>
          <a:endParaRPr lang="en-IN"/>
        </a:p>
      </dgm:t>
    </dgm:pt>
    <dgm:pt modelId="{8F75A782-CA16-4145-939A-EA3571F06DC5}" type="sibTrans" cxnId="{189D5A3D-12A8-4542-A0DE-0A2928B110EF}">
      <dgm:prSet/>
      <dgm:spPr/>
      <dgm:t>
        <a:bodyPr/>
        <a:lstStyle/>
        <a:p>
          <a:endParaRPr lang="en-IN"/>
        </a:p>
      </dgm:t>
    </dgm:pt>
    <dgm:pt modelId="{B3418C4B-1C14-4560-A4DB-007C94F1D05E}">
      <dgm:prSet/>
      <dgm:spPr/>
      <dgm:t>
        <a:bodyPr/>
        <a:lstStyle/>
        <a:p>
          <a:r>
            <a:rPr lang="en-IN"/>
            <a:t>Enterprise Resource Planning (ERP) Systems:</a:t>
          </a:r>
        </a:p>
      </dgm:t>
    </dgm:pt>
    <dgm:pt modelId="{D62DFD40-3286-45BD-959F-A27A27BD9F48}" type="parTrans" cxnId="{5735D294-D12A-426C-82C9-A9DC6A3D71D0}">
      <dgm:prSet/>
      <dgm:spPr/>
      <dgm:t>
        <a:bodyPr/>
        <a:lstStyle/>
        <a:p>
          <a:endParaRPr lang="en-IN"/>
        </a:p>
      </dgm:t>
    </dgm:pt>
    <dgm:pt modelId="{545CEDFF-37A0-41CE-B7D3-5F701A0848B7}" type="sibTrans" cxnId="{5735D294-D12A-426C-82C9-A9DC6A3D71D0}">
      <dgm:prSet/>
      <dgm:spPr/>
      <dgm:t>
        <a:bodyPr/>
        <a:lstStyle/>
        <a:p>
          <a:endParaRPr lang="en-IN"/>
        </a:p>
      </dgm:t>
    </dgm:pt>
    <dgm:pt modelId="{E17641D4-8CC9-486C-8E3E-3F24F6D236A6}">
      <dgm:prSet/>
      <dgm:spPr/>
      <dgm:t>
        <a:bodyPr/>
        <a:lstStyle/>
        <a:p>
          <a:r>
            <a:rPr lang="en-US"/>
            <a:t>Deploying an ERP system to integrate inventory, sales, purchasing, and finance functions for Jack Daniel's products.</a:t>
          </a:r>
          <a:endParaRPr lang="en-IN"/>
        </a:p>
      </dgm:t>
    </dgm:pt>
    <dgm:pt modelId="{ED55FD31-1F15-4DC0-B4C0-BD75794F1975}" type="parTrans" cxnId="{82494050-9B89-4106-A71A-A30010D92CFE}">
      <dgm:prSet/>
      <dgm:spPr/>
      <dgm:t>
        <a:bodyPr/>
        <a:lstStyle/>
        <a:p>
          <a:endParaRPr lang="en-IN"/>
        </a:p>
      </dgm:t>
    </dgm:pt>
    <dgm:pt modelId="{453A6CCD-1D51-454A-89BD-4C01779239C2}" type="sibTrans" cxnId="{82494050-9B89-4106-A71A-A30010D92CFE}">
      <dgm:prSet/>
      <dgm:spPr/>
      <dgm:t>
        <a:bodyPr/>
        <a:lstStyle/>
        <a:p>
          <a:endParaRPr lang="en-IN"/>
        </a:p>
      </dgm:t>
    </dgm:pt>
    <dgm:pt modelId="{10F667A7-E2B3-4395-B3F3-DB1E7FF54A6E}">
      <dgm:prSet/>
      <dgm:spPr/>
      <dgm:t>
        <a:bodyPr/>
        <a:lstStyle/>
        <a:p>
          <a:r>
            <a:rPr lang="en-US"/>
            <a:t>Benefits: Streamlines business processes, enhances data visibility and facilitates cross-functional collaboration to optimize inventory management.</a:t>
          </a:r>
          <a:endParaRPr lang="en-IN"/>
        </a:p>
      </dgm:t>
    </dgm:pt>
    <dgm:pt modelId="{048AA03E-659B-46F6-A3D9-1C97C25DC7D7}" type="parTrans" cxnId="{F0FD962B-45FB-43DC-BA98-3368A5C0B6D1}">
      <dgm:prSet/>
      <dgm:spPr/>
      <dgm:t>
        <a:bodyPr/>
        <a:lstStyle/>
        <a:p>
          <a:endParaRPr lang="en-IN"/>
        </a:p>
      </dgm:t>
    </dgm:pt>
    <dgm:pt modelId="{745C1EA4-7E56-4E87-BF04-F6A02E6073B5}" type="sibTrans" cxnId="{F0FD962B-45FB-43DC-BA98-3368A5C0B6D1}">
      <dgm:prSet/>
      <dgm:spPr/>
      <dgm:t>
        <a:bodyPr/>
        <a:lstStyle/>
        <a:p>
          <a:endParaRPr lang="en-IN"/>
        </a:p>
      </dgm:t>
    </dgm:pt>
    <dgm:pt modelId="{5888ACD0-F4D1-42E9-80CE-2B4997EDB216}" type="pres">
      <dgm:prSet presAssocID="{8F6FD672-6446-4A82-99D1-61CAC3409AA4}" presName="diagram" presStyleCnt="0">
        <dgm:presLayoutVars>
          <dgm:dir/>
          <dgm:animLvl val="lvl"/>
          <dgm:resizeHandles val="exact"/>
        </dgm:presLayoutVars>
      </dgm:prSet>
      <dgm:spPr/>
    </dgm:pt>
    <dgm:pt modelId="{A285E505-66B4-488F-9F02-EF0E6FC4322F}" type="pres">
      <dgm:prSet presAssocID="{618413E2-C07B-4FF9-BB81-1D8D17201BC0}" presName="compNode" presStyleCnt="0"/>
      <dgm:spPr/>
    </dgm:pt>
    <dgm:pt modelId="{C9E78D5A-B95A-4888-ADBD-02BB0F5A6863}" type="pres">
      <dgm:prSet presAssocID="{618413E2-C07B-4FF9-BB81-1D8D17201BC0}" presName="childRect" presStyleLbl="bgAcc1" presStyleIdx="0" presStyleCnt="2">
        <dgm:presLayoutVars>
          <dgm:bulletEnabled val="1"/>
        </dgm:presLayoutVars>
      </dgm:prSet>
      <dgm:spPr/>
    </dgm:pt>
    <dgm:pt modelId="{10CE6A44-728F-49F3-B645-6AB676C63BDE}" type="pres">
      <dgm:prSet presAssocID="{618413E2-C07B-4FF9-BB81-1D8D17201BC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9F508D5-CE7E-4572-B2B1-37AA1DED9D8C}" type="pres">
      <dgm:prSet presAssocID="{618413E2-C07B-4FF9-BB81-1D8D17201BC0}" presName="parentRect" presStyleLbl="alignNode1" presStyleIdx="0" presStyleCnt="2"/>
      <dgm:spPr/>
    </dgm:pt>
    <dgm:pt modelId="{62216661-471F-474F-A9FB-A91BB9467926}" type="pres">
      <dgm:prSet presAssocID="{618413E2-C07B-4FF9-BB81-1D8D17201BC0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A1B46E1-435A-445A-BC77-90FC82C9C3FF}" type="pres">
      <dgm:prSet presAssocID="{415F08D9-66D9-4427-B284-B3E76D0427A1}" presName="sibTrans" presStyleLbl="sibTrans2D1" presStyleIdx="0" presStyleCnt="0"/>
      <dgm:spPr/>
    </dgm:pt>
    <dgm:pt modelId="{51C64C35-0CF2-4E6D-9B59-F4D4D9E40580}" type="pres">
      <dgm:prSet presAssocID="{B3418C4B-1C14-4560-A4DB-007C94F1D05E}" presName="compNode" presStyleCnt="0"/>
      <dgm:spPr/>
    </dgm:pt>
    <dgm:pt modelId="{65C2C848-D34D-42FC-9867-850E5EF6F10C}" type="pres">
      <dgm:prSet presAssocID="{B3418C4B-1C14-4560-A4DB-007C94F1D05E}" presName="childRect" presStyleLbl="bgAcc1" presStyleIdx="1" presStyleCnt="2">
        <dgm:presLayoutVars>
          <dgm:bulletEnabled val="1"/>
        </dgm:presLayoutVars>
      </dgm:prSet>
      <dgm:spPr/>
    </dgm:pt>
    <dgm:pt modelId="{A5B507DF-FE91-45D8-9B0D-3F45D3A60FB7}" type="pres">
      <dgm:prSet presAssocID="{B3418C4B-1C14-4560-A4DB-007C94F1D05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3B19938-26FD-4530-BA82-4F485DD1C211}" type="pres">
      <dgm:prSet presAssocID="{B3418C4B-1C14-4560-A4DB-007C94F1D05E}" presName="parentRect" presStyleLbl="alignNode1" presStyleIdx="1" presStyleCnt="2"/>
      <dgm:spPr/>
    </dgm:pt>
    <dgm:pt modelId="{E518713C-5B11-4541-A7CD-3BBACB4FA2D5}" type="pres">
      <dgm:prSet presAssocID="{B3418C4B-1C14-4560-A4DB-007C94F1D05E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</dgm:ptLst>
  <dgm:cxnLst>
    <dgm:cxn modelId="{36588903-0E61-42A9-B457-3F1DE3AC98CF}" type="presOf" srcId="{B3418C4B-1C14-4560-A4DB-007C94F1D05E}" destId="{03B19938-26FD-4530-BA82-4F485DD1C211}" srcOrd="1" destOrd="0" presId="urn:microsoft.com/office/officeart/2005/8/layout/bList2"/>
    <dgm:cxn modelId="{C74DB105-22C4-4703-8475-4DB6B694C8EC}" type="presOf" srcId="{415F08D9-66D9-4427-B284-B3E76D0427A1}" destId="{EA1B46E1-435A-445A-BC77-90FC82C9C3FF}" srcOrd="0" destOrd="0" presId="urn:microsoft.com/office/officeart/2005/8/layout/bList2"/>
    <dgm:cxn modelId="{B22C0518-9E79-48EA-85C9-52A059D3CB2B}" type="presOf" srcId="{618413E2-C07B-4FF9-BB81-1D8D17201BC0}" destId="{10CE6A44-728F-49F3-B645-6AB676C63BDE}" srcOrd="0" destOrd="0" presId="urn:microsoft.com/office/officeart/2005/8/layout/bList2"/>
    <dgm:cxn modelId="{F0FD962B-45FB-43DC-BA98-3368A5C0B6D1}" srcId="{B3418C4B-1C14-4560-A4DB-007C94F1D05E}" destId="{10F667A7-E2B3-4395-B3F3-DB1E7FF54A6E}" srcOrd="1" destOrd="0" parTransId="{048AA03E-659B-46F6-A3D9-1C97C25DC7D7}" sibTransId="{745C1EA4-7E56-4E87-BF04-F6A02E6073B5}"/>
    <dgm:cxn modelId="{189D5A3D-12A8-4542-A0DE-0A2928B110EF}" srcId="{618413E2-C07B-4FF9-BB81-1D8D17201BC0}" destId="{5A4B49B3-F07B-4EDC-BF97-EB14E0E4825D}" srcOrd="1" destOrd="0" parTransId="{D3B567AA-B644-4207-9D23-AE2BAB22D687}" sibTransId="{8F75A782-CA16-4145-939A-EA3571F06DC5}"/>
    <dgm:cxn modelId="{E1A3DE6E-D67E-4C82-8AFE-FCEB095839CF}" type="presOf" srcId="{618413E2-C07B-4FF9-BB81-1D8D17201BC0}" destId="{A9F508D5-CE7E-4572-B2B1-37AA1DED9D8C}" srcOrd="1" destOrd="0" presId="urn:microsoft.com/office/officeart/2005/8/layout/bList2"/>
    <dgm:cxn modelId="{82494050-9B89-4106-A71A-A30010D92CFE}" srcId="{B3418C4B-1C14-4560-A4DB-007C94F1D05E}" destId="{E17641D4-8CC9-486C-8E3E-3F24F6D236A6}" srcOrd="0" destOrd="0" parTransId="{ED55FD31-1F15-4DC0-B4C0-BD75794F1975}" sibTransId="{453A6CCD-1D51-454A-89BD-4C01779239C2}"/>
    <dgm:cxn modelId="{91270972-7B11-4097-AF7A-20DCB8F90D93}" type="presOf" srcId="{5A4B49B3-F07B-4EDC-BF97-EB14E0E4825D}" destId="{C9E78D5A-B95A-4888-ADBD-02BB0F5A6863}" srcOrd="0" destOrd="1" presId="urn:microsoft.com/office/officeart/2005/8/layout/bList2"/>
    <dgm:cxn modelId="{5735D294-D12A-426C-82C9-A9DC6A3D71D0}" srcId="{8F6FD672-6446-4A82-99D1-61CAC3409AA4}" destId="{B3418C4B-1C14-4560-A4DB-007C94F1D05E}" srcOrd="1" destOrd="0" parTransId="{D62DFD40-3286-45BD-959F-A27A27BD9F48}" sibTransId="{545CEDFF-37A0-41CE-B7D3-5F701A0848B7}"/>
    <dgm:cxn modelId="{07AC7BC0-9C9B-48C4-9A67-0BE33CF34FF6}" type="presOf" srcId="{8F6FD672-6446-4A82-99D1-61CAC3409AA4}" destId="{5888ACD0-F4D1-42E9-80CE-2B4997EDB216}" srcOrd="0" destOrd="0" presId="urn:microsoft.com/office/officeart/2005/8/layout/bList2"/>
    <dgm:cxn modelId="{89EAE1C7-8C1B-4663-9312-7F45BB853E63}" srcId="{8F6FD672-6446-4A82-99D1-61CAC3409AA4}" destId="{618413E2-C07B-4FF9-BB81-1D8D17201BC0}" srcOrd="0" destOrd="0" parTransId="{610462BD-D397-4DF6-8EBB-49E6DE4A06A9}" sibTransId="{415F08D9-66D9-4427-B284-B3E76D0427A1}"/>
    <dgm:cxn modelId="{C74F04D1-6CA2-47E0-B33E-0E3E51B10097}" srcId="{618413E2-C07B-4FF9-BB81-1D8D17201BC0}" destId="{DF4AA173-B05E-4ECE-A8B3-F1900ECFF7C4}" srcOrd="0" destOrd="0" parTransId="{37298A1F-E508-4474-A192-208AE7DBE219}" sibTransId="{3A61C8A0-4E91-40F0-B862-DDD2F4C1E5C6}"/>
    <dgm:cxn modelId="{82347CDB-9340-4DEB-AAF1-A79017FB394F}" type="presOf" srcId="{E17641D4-8CC9-486C-8E3E-3F24F6D236A6}" destId="{65C2C848-D34D-42FC-9867-850E5EF6F10C}" srcOrd="0" destOrd="0" presId="urn:microsoft.com/office/officeart/2005/8/layout/bList2"/>
    <dgm:cxn modelId="{41BAD7E3-8342-4153-9F43-16020C5C4687}" type="presOf" srcId="{DF4AA173-B05E-4ECE-A8B3-F1900ECFF7C4}" destId="{C9E78D5A-B95A-4888-ADBD-02BB0F5A6863}" srcOrd="0" destOrd="0" presId="urn:microsoft.com/office/officeart/2005/8/layout/bList2"/>
    <dgm:cxn modelId="{0CBA44E4-9908-4F16-989E-2AAC6B4E5E70}" type="presOf" srcId="{B3418C4B-1C14-4560-A4DB-007C94F1D05E}" destId="{A5B507DF-FE91-45D8-9B0D-3F45D3A60FB7}" srcOrd="0" destOrd="0" presId="urn:microsoft.com/office/officeart/2005/8/layout/bList2"/>
    <dgm:cxn modelId="{9F5DC9F9-300B-4C2C-916E-2F7C1C66D016}" type="presOf" srcId="{10F667A7-E2B3-4395-B3F3-DB1E7FF54A6E}" destId="{65C2C848-D34D-42FC-9867-850E5EF6F10C}" srcOrd="0" destOrd="1" presId="urn:microsoft.com/office/officeart/2005/8/layout/bList2"/>
    <dgm:cxn modelId="{3863CE2F-69A2-4D36-BE49-0BEFF7EC5F7D}" type="presParOf" srcId="{5888ACD0-F4D1-42E9-80CE-2B4997EDB216}" destId="{A285E505-66B4-488F-9F02-EF0E6FC4322F}" srcOrd="0" destOrd="0" presId="urn:microsoft.com/office/officeart/2005/8/layout/bList2"/>
    <dgm:cxn modelId="{62744AC5-AC56-4CBA-8734-18B930AC6380}" type="presParOf" srcId="{A285E505-66B4-488F-9F02-EF0E6FC4322F}" destId="{C9E78D5A-B95A-4888-ADBD-02BB0F5A6863}" srcOrd="0" destOrd="0" presId="urn:microsoft.com/office/officeart/2005/8/layout/bList2"/>
    <dgm:cxn modelId="{F14030C3-4C6F-4558-AFB0-D6A27D3528BD}" type="presParOf" srcId="{A285E505-66B4-488F-9F02-EF0E6FC4322F}" destId="{10CE6A44-728F-49F3-B645-6AB676C63BDE}" srcOrd="1" destOrd="0" presId="urn:microsoft.com/office/officeart/2005/8/layout/bList2"/>
    <dgm:cxn modelId="{99D7E22D-BF20-4A9D-AE2B-B63C2B13E1CA}" type="presParOf" srcId="{A285E505-66B4-488F-9F02-EF0E6FC4322F}" destId="{A9F508D5-CE7E-4572-B2B1-37AA1DED9D8C}" srcOrd="2" destOrd="0" presId="urn:microsoft.com/office/officeart/2005/8/layout/bList2"/>
    <dgm:cxn modelId="{DC4B1425-E7BD-4288-B275-1C763A426B97}" type="presParOf" srcId="{A285E505-66B4-488F-9F02-EF0E6FC4322F}" destId="{62216661-471F-474F-A9FB-A91BB9467926}" srcOrd="3" destOrd="0" presId="urn:microsoft.com/office/officeart/2005/8/layout/bList2"/>
    <dgm:cxn modelId="{69EA43D6-1340-4D6B-A041-416E065E8B6E}" type="presParOf" srcId="{5888ACD0-F4D1-42E9-80CE-2B4997EDB216}" destId="{EA1B46E1-435A-445A-BC77-90FC82C9C3FF}" srcOrd="1" destOrd="0" presId="urn:microsoft.com/office/officeart/2005/8/layout/bList2"/>
    <dgm:cxn modelId="{DA538896-869A-4EC2-87EF-83C4782FA63C}" type="presParOf" srcId="{5888ACD0-F4D1-42E9-80CE-2B4997EDB216}" destId="{51C64C35-0CF2-4E6D-9B59-F4D4D9E40580}" srcOrd="2" destOrd="0" presId="urn:microsoft.com/office/officeart/2005/8/layout/bList2"/>
    <dgm:cxn modelId="{207F65F3-7CA3-4654-AD75-E1D94BC32180}" type="presParOf" srcId="{51C64C35-0CF2-4E6D-9B59-F4D4D9E40580}" destId="{65C2C848-D34D-42FC-9867-850E5EF6F10C}" srcOrd="0" destOrd="0" presId="urn:microsoft.com/office/officeart/2005/8/layout/bList2"/>
    <dgm:cxn modelId="{EB2FC77D-B42B-407A-9A13-E6AEF9BC3017}" type="presParOf" srcId="{51C64C35-0CF2-4E6D-9B59-F4D4D9E40580}" destId="{A5B507DF-FE91-45D8-9B0D-3F45D3A60FB7}" srcOrd="1" destOrd="0" presId="urn:microsoft.com/office/officeart/2005/8/layout/bList2"/>
    <dgm:cxn modelId="{8970D9F2-9C79-41E0-A89D-85AD76EB71CB}" type="presParOf" srcId="{51C64C35-0CF2-4E6D-9B59-F4D4D9E40580}" destId="{03B19938-26FD-4530-BA82-4F485DD1C211}" srcOrd="2" destOrd="0" presId="urn:microsoft.com/office/officeart/2005/8/layout/bList2"/>
    <dgm:cxn modelId="{42B4D0E7-0F63-48F6-A0F0-EB8D3B938D5C}" type="presParOf" srcId="{51C64C35-0CF2-4E6D-9B59-F4D4D9E40580}" destId="{E518713C-5B11-4541-A7CD-3BBACB4FA2D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0.xml><?xml version="1.0" encoding="utf-8"?>
<dgm:dataModel xmlns:dgm="http://schemas.openxmlformats.org/drawingml/2006/diagram" xmlns:a="http://schemas.openxmlformats.org/drawingml/2006/main">
  <dgm:ptLst>
    <dgm:pt modelId="{28D4EB8B-F778-4297-8A6D-6526E72445E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B4AC3C-B73F-42DC-9455-1996ABE732F4}">
      <dgm:prSet/>
      <dgm:spPr/>
      <dgm:t>
        <a:bodyPr/>
        <a:lstStyle/>
        <a:p>
          <a:r>
            <a:rPr lang="en-US" b="1" dirty="0"/>
            <a:t>Data Collection</a:t>
          </a:r>
          <a:r>
            <a:rPr lang="en-US" dirty="0"/>
            <a:t>: Gather relevant data for Jack Daniel’s inventory, including the current inventory levels, demand patterns (sales data), ordering costs, carrying costs.</a:t>
          </a:r>
          <a:endParaRPr lang="en-IN" dirty="0"/>
        </a:p>
      </dgm:t>
    </dgm:pt>
    <dgm:pt modelId="{0D57653D-61BB-4E85-954A-0963FDB74B51}" type="parTrans" cxnId="{EBC67187-16A9-4DD7-8FDD-94D63F79F046}">
      <dgm:prSet/>
      <dgm:spPr/>
      <dgm:t>
        <a:bodyPr/>
        <a:lstStyle/>
        <a:p>
          <a:endParaRPr lang="en-IN"/>
        </a:p>
      </dgm:t>
    </dgm:pt>
    <dgm:pt modelId="{520134D0-9A26-4ED8-BA23-CB7850D76180}" type="sibTrans" cxnId="{EBC67187-16A9-4DD7-8FDD-94D63F79F046}">
      <dgm:prSet/>
      <dgm:spPr/>
      <dgm:t>
        <a:bodyPr/>
        <a:lstStyle/>
        <a:p>
          <a:endParaRPr lang="en-IN"/>
        </a:p>
      </dgm:t>
    </dgm:pt>
    <dgm:pt modelId="{8F4A0CF9-9F8D-4043-8770-4C599E1D9060}">
      <dgm:prSet/>
      <dgm:spPr>
        <a:blipFill>
          <a:blip xmlns:r="http://schemas.openxmlformats.org/officeDocument/2006/relationships" r:embed="rId1"/>
          <a:stretch>
            <a:fillRect l="-584" r="-1094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7000037-76C3-416E-97C3-43CCF53A2B0B}" type="parTrans" cxnId="{E5AE50B6-FCD1-45E4-8266-C9DC24E3B803}">
      <dgm:prSet/>
      <dgm:spPr/>
      <dgm:t>
        <a:bodyPr/>
        <a:lstStyle/>
        <a:p>
          <a:endParaRPr lang="en-IN"/>
        </a:p>
      </dgm:t>
    </dgm:pt>
    <dgm:pt modelId="{74062B99-C907-40E9-AAF2-79D446D6EF43}" type="sibTrans" cxnId="{E5AE50B6-FCD1-45E4-8266-C9DC24E3B803}">
      <dgm:prSet/>
      <dgm:spPr/>
      <dgm:t>
        <a:bodyPr/>
        <a:lstStyle/>
        <a:p>
          <a:endParaRPr lang="en-IN"/>
        </a:p>
      </dgm:t>
    </dgm:pt>
    <dgm:pt modelId="{032C5A9B-8CED-46F3-AC0E-CE503923B24E}" type="pres">
      <dgm:prSet presAssocID="{28D4EB8B-F778-4297-8A6D-6526E72445E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190CD7F-6F28-4331-87D8-B8B6AFF0D627}" type="pres">
      <dgm:prSet presAssocID="{41B4AC3C-B73F-42DC-9455-1996ABE732F4}" presName="circle1" presStyleLbl="node1" presStyleIdx="0" presStyleCnt="2"/>
      <dgm:spPr/>
    </dgm:pt>
    <dgm:pt modelId="{991A8F8A-39F5-40C4-97D7-DFBB102449B5}" type="pres">
      <dgm:prSet presAssocID="{41B4AC3C-B73F-42DC-9455-1996ABE732F4}" presName="space" presStyleCnt="0"/>
      <dgm:spPr/>
    </dgm:pt>
    <dgm:pt modelId="{A430EFDE-38B0-40AF-9C9B-0562B2383011}" type="pres">
      <dgm:prSet presAssocID="{41B4AC3C-B73F-42DC-9455-1996ABE732F4}" presName="rect1" presStyleLbl="alignAcc1" presStyleIdx="0" presStyleCnt="2"/>
      <dgm:spPr/>
    </dgm:pt>
    <dgm:pt modelId="{5E5FEA8F-49E5-4BCF-83F3-382CDC223D6D}" type="pres">
      <dgm:prSet presAssocID="{8F4A0CF9-9F8D-4043-8770-4C599E1D9060}" presName="vertSpace2" presStyleLbl="node1" presStyleIdx="0" presStyleCnt="2"/>
      <dgm:spPr/>
    </dgm:pt>
    <dgm:pt modelId="{703FD50B-D452-43F2-8488-0155551CD261}" type="pres">
      <dgm:prSet presAssocID="{8F4A0CF9-9F8D-4043-8770-4C599E1D9060}" presName="circle2" presStyleLbl="node1" presStyleIdx="1" presStyleCnt="2"/>
      <dgm:spPr/>
    </dgm:pt>
    <dgm:pt modelId="{7AAAA3EE-1C54-4373-A116-F4145286C4E3}" type="pres">
      <dgm:prSet presAssocID="{8F4A0CF9-9F8D-4043-8770-4C599E1D9060}" presName="rect2" presStyleLbl="alignAcc1" presStyleIdx="1" presStyleCnt="2"/>
      <dgm:spPr/>
    </dgm:pt>
    <dgm:pt modelId="{86D019D8-2E90-44E4-93A9-09014D5A3781}" type="pres">
      <dgm:prSet presAssocID="{41B4AC3C-B73F-42DC-9455-1996ABE732F4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58DCA070-979D-456E-8DD3-485FB9845E5B}" type="pres">
      <dgm:prSet presAssocID="{8F4A0CF9-9F8D-4043-8770-4C599E1D9060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49019E09-580D-4274-A0FF-156A55F6003B}" type="presOf" srcId="{41B4AC3C-B73F-42DC-9455-1996ABE732F4}" destId="{A430EFDE-38B0-40AF-9C9B-0562B2383011}" srcOrd="0" destOrd="0" presId="urn:microsoft.com/office/officeart/2005/8/layout/target3"/>
    <dgm:cxn modelId="{5F0A1D2A-8E9D-4A76-8CCF-78A85CAC08B4}" type="presOf" srcId="{28D4EB8B-F778-4297-8A6D-6526E72445E9}" destId="{032C5A9B-8CED-46F3-AC0E-CE503923B24E}" srcOrd="0" destOrd="0" presId="urn:microsoft.com/office/officeart/2005/8/layout/target3"/>
    <dgm:cxn modelId="{0222C47A-BEA4-40FA-89EB-4A922C578EA8}" type="presOf" srcId="{41B4AC3C-B73F-42DC-9455-1996ABE732F4}" destId="{86D019D8-2E90-44E4-93A9-09014D5A3781}" srcOrd="1" destOrd="0" presId="urn:microsoft.com/office/officeart/2005/8/layout/target3"/>
    <dgm:cxn modelId="{EBC67187-16A9-4DD7-8FDD-94D63F79F046}" srcId="{28D4EB8B-F778-4297-8A6D-6526E72445E9}" destId="{41B4AC3C-B73F-42DC-9455-1996ABE732F4}" srcOrd="0" destOrd="0" parTransId="{0D57653D-61BB-4E85-954A-0963FDB74B51}" sibTransId="{520134D0-9A26-4ED8-BA23-CB7850D76180}"/>
    <dgm:cxn modelId="{1DD88F94-CE21-40D1-8626-C5D00BB760D6}" type="presOf" srcId="{8F4A0CF9-9F8D-4043-8770-4C599E1D9060}" destId="{7AAAA3EE-1C54-4373-A116-F4145286C4E3}" srcOrd="0" destOrd="0" presId="urn:microsoft.com/office/officeart/2005/8/layout/target3"/>
    <dgm:cxn modelId="{4C9C06AE-F19F-4A1F-BE44-B7BF2F5C7B05}" type="presOf" srcId="{8F4A0CF9-9F8D-4043-8770-4C599E1D9060}" destId="{58DCA070-979D-456E-8DD3-485FB9845E5B}" srcOrd="1" destOrd="0" presId="urn:microsoft.com/office/officeart/2005/8/layout/target3"/>
    <dgm:cxn modelId="{E5AE50B6-FCD1-45E4-8266-C9DC24E3B803}" srcId="{28D4EB8B-F778-4297-8A6D-6526E72445E9}" destId="{8F4A0CF9-9F8D-4043-8770-4C599E1D9060}" srcOrd="1" destOrd="0" parTransId="{47000037-76C3-416E-97C3-43CCF53A2B0B}" sibTransId="{74062B99-C907-40E9-AAF2-79D446D6EF43}"/>
    <dgm:cxn modelId="{7ED058AD-BBA1-4BA8-9AB7-6DAA1D202F4C}" type="presParOf" srcId="{032C5A9B-8CED-46F3-AC0E-CE503923B24E}" destId="{4190CD7F-6F28-4331-87D8-B8B6AFF0D627}" srcOrd="0" destOrd="0" presId="urn:microsoft.com/office/officeart/2005/8/layout/target3"/>
    <dgm:cxn modelId="{C1063BC8-E6EF-45DF-822C-640499F8573E}" type="presParOf" srcId="{032C5A9B-8CED-46F3-AC0E-CE503923B24E}" destId="{991A8F8A-39F5-40C4-97D7-DFBB102449B5}" srcOrd="1" destOrd="0" presId="urn:microsoft.com/office/officeart/2005/8/layout/target3"/>
    <dgm:cxn modelId="{C35BE80C-EB65-4149-9FF0-E72BFB7646C3}" type="presParOf" srcId="{032C5A9B-8CED-46F3-AC0E-CE503923B24E}" destId="{A430EFDE-38B0-40AF-9C9B-0562B2383011}" srcOrd="2" destOrd="0" presId="urn:microsoft.com/office/officeart/2005/8/layout/target3"/>
    <dgm:cxn modelId="{5092F5E1-A6F4-4210-AEF7-676A16F43320}" type="presParOf" srcId="{032C5A9B-8CED-46F3-AC0E-CE503923B24E}" destId="{5E5FEA8F-49E5-4BCF-83F3-382CDC223D6D}" srcOrd="3" destOrd="0" presId="urn:microsoft.com/office/officeart/2005/8/layout/target3"/>
    <dgm:cxn modelId="{3952B1BE-6A09-4802-9E95-281ADAA28803}" type="presParOf" srcId="{032C5A9B-8CED-46F3-AC0E-CE503923B24E}" destId="{703FD50B-D452-43F2-8488-0155551CD261}" srcOrd="4" destOrd="0" presId="urn:microsoft.com/office/officeart/2005/8/layout/target3"/>
    <dgm:cxn modelId="{A67C6B91-408A-4B26-A193-29D98265CB26}" type="presParOf" srcId="{032C5A9B-8CED-46F3-AC0E-CE503923B24E}" destId="{7AAAA3EE-1C54-4373-A116-F4145286C4E3}" srcOrd="5" destOrd="0" presId="urn:microsoft.com/office/officeart/2005/8/layout/target3"/>
    <dgm:cxn modelId="{D2F47E81-08FF-4360-BB44-3B5E607A0FE7}" type="presParOf" srcId="{032C5A9B-8CED-46F3-AC0E-CE503923B24E}" destId="{86D019D8-2E90-44E4-93A9-09014D5A3781}" srcOrd="6" destOrd="0" presId="urn:microsoft.com/office/officeart/2005/8/layout/target3"/>
    <dgm:cxn modelId="{9C760A36-288F-4477-B357-7169BB64B9B4}" type="presParOf" srcId="{032C5A9B-8CED-46F3-AC0E-CE503923B24E}" destId="{58DCA070-979D-456E-8DD3-485FB9845E5B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89C82B1-7B1A-4EAB-888C-0017C64017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5626FB8-350B-4C8B-A921-E4686D7F8AB4}">
      <dgm:prSet custT="1"/>
      <dgm:spPr/>
      <dgm:t>
        <a:bodyPr/>
        <a:lstStyle/>
        <a:p>
          <a:r>
            <a:rPr lang="en-US" sz="5400" dirty="0"/>
            <a:t>Inventory Management Systems</a:t>
          </a:r>
          <a:endParaRPr lang="en-IN" sz="5400" dirty="0"/>
        </a:p>
      </dgm:t>
    </dgm:pt>
    <dgm:pt modelId="{99C0F33E-86A6-4B44-B8AE-E7A5120EA156}" type="parTrans" cxnId="{6FABCD37-5FD6-4708-AB4D-8380ADC58AA3}">
      <dgm:prSet/>
      <dgm:spPr/>
      <dgm:t>
        <a:bodyPr/>
        <a:lstStyle/>
        <a:p>
          <a:endParaRPr lang="en-IN"/>
        </a:p>
      </dgm:t>
    </dgm:pt>
    <dgm:pt modelId="{E676921A-F65C-4107-89FA-DD28D47E8487}" type="sibTrans" cxnId="{6FABCD37-5FD6-4708-AB4D-8380ADC58AA3}">
      <dgm:prSet/>
      <dgm:spPr/>
      <dgm:t>
        <a:bodyPr/>
        <a:lstStyle/>
        <a:p>
          <a:endParaRPr lang="en-IN"/>
        </a:p>
      </dgm:t>
    </dgm:pt>
    <dgm:pt modelId="{9920D5D3-B5CE-49E5-8CF3-84FE584AFF50}" type="pres">
      <dgm:prSet presAssocID="{389C82B1-7B1A-4EAB-888C-0017C640176C}" presName="linear" presStyleCnt="0">
        <dgm:presLayoutVars>
          <dgm:animLvl val="lvl"/>
          <dgm:resizeHandles val="exact"/>
        </dgm:presLayoutVars>
      </dgm:prSet>
      <dgm:spPr/>
    </dgm:pt>
    <dgm:pt modelId="{ABE02EEE-D722-4B72-8473-2C28BAD098BC}" type="pres">
      <dgm:prSet presAssocID="{35626FB8-350B-4C8B-A921-E4686D7F8AB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FABCD37-5FD6-4708-AB4D-8380ADC58AA3}" srcId="{389C82B1-7B1A-4EAB-888C-0017C640176C}" destId="{35626FB8-350B-4C8B-A921-E4686D7F8AB4}" srcOrd="0" destOrd="0" parTransId="{99C0F33E-86A6-4B44-B8AE-E7A5120EA156}" sibTransId="{E676921A-F65C-4107-89FA-DD28D47E8487}"/>
    <dgm:cxn modelId="{037C5B64-044B-449A-A58A-4C21848948DB}" type="presOf" srcId="{35626FB8-350B-4C8B-A921-E4686D7F8AB4}" destId="{ABE02EEE-D722-4B72-8473-2C28BAD098BC}" srcOrd="0" destOrd="0" presId="urn:microsoft.com/office/officeart/2005/8/layout/vList2"/>
    <dgm:cxn modelId="{0A685DEA-F5AD-463D-8846-1B286E1FA924}" type="presOf" srcId="{389C82B1-7B1A-4EAB-888C-0017C640176C}" destId="{9920D5D3-B5CE-49E5-8CF3-84FE584AFF50}" srcOrd="0" destOrd="0" presId="urn:microsoft.com/office/officeart/2005/8/layout/vList2"/>
    <dgm:cxn modelId="{2A1AB30B-1676-440B-9A8B-88294006BF08}" type="presParOf" srcId="{9920D5D3-B5CE-49E5-8CF3-84FE584AFF50}" destId="{ABE02EEE-D722-4B72-8473-2C28BAD098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14E67D81-9C00-475D-B8F3-919F9ABFEBD9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E5D79-B032-4A11-9553-0A8705634485}">
      <dgm:prSet/>
      <dgm:spPr/>
      <dgm:t>
        <a:bodyPr/>
        <a:lstStyle/>
        <a:p>
          <a:r>
            <a:rPr lang="en-IN"/>
            <a:t>Inventory Control Software:</a:t>
          </a:r>
        </a:p>
      </dgm:t>
    </dgm:pt>
    <dgm:pt modelId="{58ACEB75-C669-4FA8-84FA-B48FA4B5D304}" type="parTrans" cxnId="{0A8DCD63-57D0-47F9-AAE8-07CA3D9A734C}">
      <dgm:prSet/>
      <dgm:spPr/>
      <dgm:t>
        <a:bodyPr/>
        <a:lstStyle/>
        <a:p>
          <a:endParaRPr lang="en-IN"/>
        </a:p>
      </dgm:t>
    </dgm:pt>
    <dgm:pt modelId="{8E65E3B4-9507-46F0-92B3-35A49AE7B0D6}" type="sibTrans" cxnId="{0A8DCD63-57D0-47F9-AAE8-07CA3D9A734C}">
      <dgm:prSet/>
      <dgm:spPr/>
      <dgm:t>
        <a:bodyPr/>
        <a:lstStyle/>
        <a:p>
          <a:endParaRPr lang="en-IN"/>
        </a:p>
      </dgm:t>
    </dgm:pt>
    <dgm:pt modelId="{0F671DBA-587B-4B51-968A-75589CA5FED4}">
      <dgm:prSet/>
      <dgm:spPr/>
      <dgm:t>
        <a:bodyPr/>
        <a:lstStyle/>
        <a:p>
          <a:r>
            <a:rPr lang="en-US"/>
            <a:t>Utilizing inventory control software to track stock levels, monitor replenishment needs, and manage inventory across multiple locations.</a:t>
          </a:r>
          <a:endParaRPr lang="en-IN"/>
        </a:p>
      </dgm:t>
    </dgm:pt>
    <dgm:pt modelId="{8FCD7924-BBB1-4D07-98CE-5137CBD1360E}" type="parTrans" cxnId="{1A693A83-852A-4949-8EC5-6C68B1A8A12E}">
      <dgm:prSet/>
      <dgm:spPr/>
      <dgm:t>
        <a:bodyPr/>
        <a:lstStyle/>
        <a:p>
          <a:endParaRPr lang="en-IN"/>
        </a:p>
      </dgm:t>
    </dgm:pt>
    <dgm:pt modelId="{E318825E-3DDA-4435-A141-53688C992CDE}" type="sibTrans" cxnId="{1A693A83-852A-4949-8EC5-6C68B1A8A12E}">
      <dgm:prSet/>
      <dgm:spPr/>
      <dgm:t>
        <a:bodyPr/>
        <a:lstStyle/>
        <a:p>
          <a:endParaRPr lang="en-IN"/>
        </a:p>
      </dgm:t>
    </dgm:pt>
    <dgm:pt modelId="{CE57CF02-283C-44D3-862B-59607FC7714E}">
      <dgm:prSet/>
      <dgm:spPr/>
      <dgm:t>
        <a:bodyPr/>
        <a:lstStyle/>
        <a:p>
          <a:r>
            <a:rPr lang="en-US"/>
            <a:t>Benefits: Improves inventory accuracy, minimizes stockouts, and automates inventory management tasks for Jack Daniel's products.</a:t>
          </a:r>
          <a:endParaRPr lang="en-IN"/>
        </a:p>
      </dgm:t>
    </dgm:pt>
    <dgm:pt modelId="{D1F334EE-41E8-47E1-B1C0-94B1355E4C38}" type="parTrans" cxnId="{043C3870-B679-4236-8578-F4C419B2C5A4}">
      <dgm:prSet/>
      <dgm:spPr/>
      <dgm:t>
        <a:bodyPr/>
        <a:lstStyle/>
        <a:p>
          <a:endParaRPr lang="en-IN"/>
        </a:p>
      </dgm:t>
    </dgm:pt>
    <dgm:pt modelId="{0A26AE68-6CA6-468A-8E5F-4DDC7460B33E}" type="sibTrans" cxnId="{043C3870-B679-4236-8578-F4C419B2C5A4}">
      <dgm:prSet/>
      <dgm:spPr/>
      <dgm:t>
        <a:bodyPr/>
        <a:lstStyle/>
        <a:p>
          <a:endParaRPr lang="en-IN"/>
        </a:p>
      </dgm:t>
    </dgm:pt>
    <dgm:pt modelId="{0F752DE4-8479-4A0D-804F-7C887A200F41}">
      <dgm:prSet/>
      <dgm:spPr/>
      <dgm:t>
        <a:bodyPr/>
        <a:lstStyle/>
        <a:p>
          <a:r>
            <a:rPr lang="en-IN"/>
            <a:t>Forecasting and Demand Planning Tools:</a:t>
          </a:r>
        </a:p>
      </dgm:t>
    </dgm:pt>
    <dgm:pt modelId="{21FFDAD8-7A24-4CD8-8E20-D6A7C7BBDAE9}" type="parTrans" cxnId="{BAF50286-E55F-4DC6-A6C0-28BDF30291DC}">
      <dgm:prSet/>
      <dgm:spPr/>
      <dgm:t>
        <a:bodyPr/>
        <a:lstStyle/>
        <a:p>
          <a:endParaRPr lang="en-IN"/>
        </a:p>
      </dgm:t>
    </dgm:pt>
    <dgm:pt modelId="{81C8CFF4-5F33-4E46-BA06-69E7CD4F909A}" type="sibTrans" cxnId="{BAF50286-E55F-4DC6-A6C0-28BDF30291DC}">
      <dgm:prSet/>
      <dgm:spPr/>
      <dgm:t>
        <a:bodyPr/>
        <a:lstStyle/>
        <a:p>
          <a:endParaRPr lang="en-IN"/>
        </a:p>
      </dgm:t>
    </dgm:pt>
    <dgm:pt modelId="{17C41402-EA8C-454B-B0AD-739714D85CEF}">
      <dgm:prSet/>
      <dgm:spPr/>
      <dgm:t>
        <a:bodyPr/>
        <a:lstStyle/>
        <a:p>
          <a:r>
            <a:rPr lang="en-US"/>
            <a:t>Leveraging advanced forecasting and demand planning tools to predict demand for Jack Daniel's products based on historical sales data, market trends, and external factors.</a:t>
          </a:r>
          <a:endParaRPr lang="en-IN"/>
        </a:p>
      </dgm:t>
    </dgm:pt>
    <dgm:pt modelId="{A771E6C4-E30B-4641-B4B7-22D3F5BE4C6F}" type="parTrans" cxnId="{3A1E8333-8BE7-47C4-919E-597033C26953}">
      <dgm:prSet/>
      <dgm:spPr/>
      <dgm:t>
        <a:bodyPr/>
        <a:lstStyle/>
        <a:p>
          <a:endParaRPr lang="en-IN"/>
        </a:p>
      </dgm:t>
    </dgm:pt>
    <dgm:pt modelId="{BFE32217-483B-447E-8B67-2DD0473136FB}" type="sibTrans" cxnId="{3A1E8333-8BE7-47C4-919E-597033C26953}">
      <dgm:prSet/>
      <dgm:spPr/>
      <dgm:t>
        <a:bodyPr/>
        <a:lstStyle/>
        <a:p>
          <a:endParaRPr lang="en-IN"/>
        </a:p>
      </dgm:t>
    </dgm:pt>
    <dgm:pt modelId="{E953C360-2DB1-488E-BAEE-890DAF4DBCD1}">
      <dgm:prSet/>
      <dgm:spPr/>
      <dgm:t>
        <a:bodyPr/>
        <a:lstStyle/>
        <a:p>
          <a:r>
            <a:rPr lang="en-US"/>
            <a:t>Benefits: Improves demand forecast accuracy, optimizes inventory levels, and minimizes excess inventory or stockouts.</a:t>
          </a:r>
          <a:endParaRPr lang="en-IN"/>
        </a:p>
      </dgm:t>
    </dgm:pt>
    <dgm:pt modelId="{4D7DA498-FD06-45E1-85A1-E2D7E3F36587}" type="parTrans" cxnId="{77B80E69-51EA-46B0-B294-A4D7A54E4DE9}">
      <dgm:prSet/>
      <dgm:spPr/>
      <dgm:t>
        <a:bodyPr/>
        <a:lstStyle/>
        <a:p>
          <a:endParaRPr lang="en-IN"/>
        </a:p>
      </dgm:t>
    </dgm:pt>
    <dgm:pt modelId="{6AF06BAE-17EC-442F-8164-8BD52BB9D59C}" type="sibTrans" cxnId="{77B80E69-51EA-46B0-B294-A4D7A54E4DE9}">
      <dgm:prSet/>
      <dgm:spPr/>
      <dgm:t>
        <a:bodyPr/>
        <a:lstStyle/>
        <a:p>
          <a:endParaRPr lang="en-IN"/>
        </a:p>
      </dgm:t>
    </dgm:pt>
    <dgm:pt modelId="{51EF1F99-6148-44C5-8D63-53FB65E0679E}" type="pres">
      <dgm:prSet presAssocID="{14E67D81-9C00-475D-B8F3-919F9ABFEBD9}" presName="diagram" presStyleCnt="0">
        <dgm:presLayoutVars>
          <dgm:dir/>
          <dgm:animLvl val="lvl"/>
          <dgm:resizeHandles val="exact"/>
        </dgm:presLayoutVars>
      </dgm:prSet>
      <dgm:spPr/>
    </dgm:pt>
    <dgm:pt modelId="{7D472512-B752-45F8-A091-A13D5B05A994}" type="pres">
      <dgm:prSet presAssocID="{5CDE5D79-B032-4A11-9553-0A8705634485}" presName="compNode" presStyleCnt="0"/>
      <dgm:spPr/>
    </dgm:pt>
    <dgm:pt modelId="{506E90AF-2B81-4DF0-A539-E8B91D4A732D}" type="pres">
      <dgm:prSet presAssocID="{5CDE5D79-B032-4A11-9553-0A8705634485}" presName="childRect" presStyleLbl="bgAcc1" presStyleIdx="0" presStyleCnt="2">
        <dgm:presLayoutVars>
          <dgm:bulletEnabled val="1"/>
        </dgm:presLayoutVars>
      </dgm:prSet>
      <dgm:spPr/>
    </dgm:pt>
    <dgm:pt modelId="{C8D652DC-B9E5-4F90-88AD-A7B97254208C}" type="pres">
      <dgm:prSet presAssocID="{5CDE5D79-B032-4A11-9553-0A87056344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73E79A8-1C61-4E21-B1D0-E2BEB2DF57C2}" type="pres">
      <dgm:prSet presAssocID="{5CDE5D79-B032-4A11-9553-0A8705634485}" presName="parentRect" presStyleLbl="alignNode1" presStyleIdx="0" presStyleCnt="2"/>
      <dgm:spPr/>
    </dgm:pt>
    <dgm:pt modelId="{2B9FCA99-7161-4798-B651-B033861B3391}" type="pres">
      <dgm:prSet presAssocID="{5CDE5D79-B032-4A11-9553-0A870563448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69A410A-E8C6-4E54-8EF8-BAE7E7A43717}" type="pres">
      <dgm:prSet presAssocID="{8E65E3B4-9507-46F0-92B3-35A49AE7B0D6}" presName="sibTrans" presStyleLbl="sibTrans2D1" presStyleIdx="0" presStyleCnt="0"/>
      <dgm:spPr/>
    </dgm:pt>
    <dgm:pt modelId="{2F96463D-BEA8-4BE6-939C-FF20FF2247FF}" type="pres">
      <dgm:prSet presAssocID="{0F752DE4-8479-4A0D-804F-7C887A200F41}" presName="compNode" presStyleCnt="0"/>
      <dgm:spPr/>
    </dgm:pt>
    <dgm:pt modelId="{F0896224-A355-4C28-B67F-9FB68FAC101D}" type="pres">
      <dgm:prSet presAssocID="{0F752DE4-8479-4A0D-804F-7C887A200F41}" presName="childRect" presStyleLbl="bgAcc1" presStyleIdx="1" presStyleCnt="2">
        <dgm:presLayoutVars>
          <dgm:bulletEnabled val="1"/>
        </dgm:presLayoutVars>
      </dgm:prSet>
      <dgm:spPr/>
    </dgm:pt>
    <dgm:pt modelId="{2C4BC3D4-7AA6-4BAE-BCA0-82E464B97CAE}" type="pres">
      <dgm:prSet presAssocID="{0F752DE4-8479-4A0D-804F-7C887A200F4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06E842F-CCC5-40F7-B584-F378DB8A30A6}" type="pres">
      <dgm:prSet presAssocID="{0F752DE4-8479-4A0D-804F-7C887A200F41}" presName="parentRect" presStyleLbl="alignNode1" presStyleIdx="1" presStyleCnt="2"/>
      <dgm:spPr/>
    </dgm:pt>
    <dgm:pt modelId="{8085D984-7E90-4F43-99A0-867922D85806}" type="pres">
      <dgm:prSet presAssocID="{0F752DE4-8479-4A0D-804F-7C887A200F41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85B63201-5BB9-4296-B122-9CE279FDAE6E}" type="presOf" srcId="{14E67D81-9C00-475D-B8F3-919F9ABFEBD9}" destId="{51EF1F99-6148-44C5-8D63-53FB65E0679E}" srcOrd="0" destOrd="0" presId="urn:microsoft.com/office/officeart/2005/8/layout/bList2"/>
    <dgm:cxn modelId="{14FDE303-526F-4CC5-8937-F65C72E12307}" type="presOf" srcId="{5CDE5D79-B032-4A11-9553-0A8705634485}" destId="{C8D652DC-B9E5-4F90-88AD-A7B97254208C}" srcOrd="0" destOrd="0" presId="urn:microsoft.com/office/officeart/2005/8/layout/bList2"/>
    <dgm:cxn modelId="{EF72D104-60C3-4207-BD10-3276BE9F7D1C}" type="presOf" srcId="{5CDE5D79-B032-4A11-9553-0A8705634485}" destId="{A73E79A8-1C61-4E21-B1D0-E2BEB2DF57C2}" srcOrd="1" destOrd="0" presId="urn:microsoft.com/office/officeart/2005/8/layout/bList2"/>
    <dgm:cxn modelId="{2C70C824-4D96-49B8-A7D9-C573115FDEFB}" type="presOf" srcId="{0F752DE4-8479-4A0D-804F-7C887A200F41}" destId="{2C4BC3D4-7AA6-4BAE-BCA0-82E464B97CAE}" srcOrd="0" destOrd="0" presId="urn:microsoft.com/office/officeart/2005/8/layout/bList2"/>
    <dgm:cxn modelId="{3A1E8333-8BE7-47C4-919E-597033C26953}" srcId="{0F752DE4-8479-4A0D-804F-7C887A200F41}" destId="{17C41402-EA8C-454B-B0AD-739714D85CEF}" srcOrd="0" destOrd="0" parTransId="{A771E6C4-E30B-4641-B4B7-22D3F5BE4C6F}" sibTransId="{BFE32217-483B-447E-8B67-2DD0473136FB}"/>
    <dgm:cxn modelId="{0A8DCD63-57D0-47F9-AAE8-07CA3D9A734C}" srcId="{14E67D81-9C00-475D-B8F3-919F9ABFEBD9}" destId="{5CDE5D79-B032-4A11-9553-0A8705634485}" srcOrd="0" destOrd="0" parTransId="{58ACEB75-C669-4FA8-84FA-B48FA4B5D304}" sibTransId="{8E65E3B4-9507-46F0-92B3-35A49AE7B0D6}"/>
    <dgm:cxn modelId="{77B80E69-51EA-46B0-B294-A4D7A54E4DE9}" srcId="{0F752DE4-8479-4A0D-804F-7C887A200F41}" destId="{E953C360-2DB1-488E-BAEE-890DAF4DBCD1}" srcOrd="1" destOrd="0" parTransId="{4D7DA498-FD06-45E1-85A1-E2D7E3F36587}" sibTransId="{6AF06BAE-17EC-442F-8164-8BD52BB9D59C}"/>
    <dgm:cxn modelId="{2BC83E69-01A0-459D-8C7D-5F32901BD546}" type="presOf" srcId="{E953C360-2DB1-488E-BAEE-890DAF4DBCD1}" destId="{F0896224-A355-4C28-B67F-9FB68FAC101D}" srcOrd="0" destOrd="1" presId="urn:microsoft.com/office/officeart/2005/8/layout/bList2"/>
    <dgm:cxn modelId="{043C3870-B679-4236-8578-F4C419B2C5A4}" srcId="{5CDE5D79-B032-4A11-9553-0A8705634485}" destId="{CE57CF02-283C-44D3-862B-59607FC7714E}" srcOrd="1" destOrd="0" parTransId="{D1F334EE-41E8-47E1-B1C0-94B1355E4C38}" sibTransId="{0A26AE68-6CA6-468A-8E5F-4DDC7460B33E}"/>
    <dgm:cxn modelId="{1A693A83-852A-4949-8EC5-6C68B1A8A12E}" srcId="{5CDE5D79-B032-4A11-9553-0A8705634485}" destId="{0F671DBA-587B-4B51-968A-75589CA5FED4}" srcOrd="0" destOrd="0" parTransId="{8FCD7924-BBB1-4D07-98CE-5137CBD1360E}" sibTransId="{E318825E-3DDA-4435-A141-53688C992CDE}"/>
    <dgm:cxn modelId="{BAF50286-E55F-4DC6-A6C0-28BDF30291DC}" srcId="{14E67D81-9C00-475D-B8F3-919F9ABFEBD9}" destId="{0F752DE4-8479-4A0D-804F-7C887A200F41}" srcOrd="1" destOrd="0" parTransId="{21FFDAD8-7A24-4CD8-8E20-D6A7C7BBDAE9}" sibTransId="{81C8CFF4-5F33-4E46-BA06-69E7CD4F909A}"/>
    <dgm:cxn modelId="{978792A0-3887-440A-A264-0A94D4B4B682}" type="presOf" srcId="{17C41402-EA8C-454B-B0AD-739714D85CEF}" destId="{F0896224-A355-4C28-B67F-9FB68FAC101D}" srcOrd="0" destOrd="0" presId="urn:microsoft.com/office/officeart/2005/8/layout/bList2"/>
    <dgm:cxn modelId="{DC4C41AD-42E1-4CE4-A32F-0F443CC2A946}" type="presOf" srcId="{0F752DE4-8479-4A0D-804F-7C887A200F41}" destId="{D06E842F-CCC5-40F7-B584-F378DB8A30A6}" srcOrd="1" destOrd="0" presId="urn:microsoft.com/office/officeart/2005/8/layout/bList2"/>
    <dgm:cxn modelId="{E2CEA5AD-8B99-4A06-B084-C7CAA6964B3F}" type="presOf" srcId="{CE57CF02-283C-44D3-862B-59607FC7714E}" destId="{506E90AF-2B81-4DF0-A539-E8B91D4A732D}" srcOrd="0" destOrd="1" presId="urn:microsoft.com/office/officeart/2005/8/layout/bList2"/>
    <dgm:cxn modelId="{65635BE9-53AE-44D0-B867-FBC253BD2618}" type="presOf" srcId="{0F671DBA-587B-4B51-968A-75589CA5FED4}" destId="{506E90AF-2B81-4DF0-A539-E8B91D4A732D}" srcOrd="0" destOrd="0" presId="urn:microsoft.com/office/officeart/2005/8/layout/bList2"/>
    <dgm:cxn modelId="{55076AEE-FA52-42A8-8AE4-554EB48D302F}" type="presOf" srcId="{8E65E3B4-9507-46F0-92B3-35A49AE7B0D6}" destId="{669A410A-E8C6-4E54-8EF8-BAE7E7A43717}" srcOrd="0" destOrd="0" presId="urn:microsoft.com/office/officeart/2005/8/layout/bList2"/>
    <dgm:cxn modelId="{F7507254-CA7B-40CE-AAE7-1D0F3AC71536}" type="presParOf" srcId="{51EF1F99-6148-44C5-8D63-53FB65E0679E}" destId="{7D472512-B752-45F8-A091-A13D5B05A994}" srcOrd="0" destOrd="0" presId="urn:microsoft.com/office/officeart/2005/8/layout/bList2"/>
    <dgm:cxn modelId="{742E94AC-C9BF-447C-89C4-35C40479D4EF}" type="presParOf" srcId="{7D472512-B752-45F8-A091-A13D5B05A994}" destId="{506E90AF-2B81-4DF0-A539-E8B91D4A732D}" srcOrd="0" destOrd="0" presId="urn:microsoft.com/office/officeart/2005/8/layout/bList2"/>
    <dgm:cxn modelId="{C4108DDD-46CE-4276-9D2A-24B00E9FD812}" type="presParOf" srcId="{7D472512-B752-45F8-A091-A13D5B05A994}" destId="{C8D652DC-B9E5-4F90-88AD-A7B97254208C}" srcOrd="1" destOrd="0" presId="urn:microsoft.com/office/officeart/2005/8/layout/bList2"/>
    <dgm:cxn modelId="{2D3C6F53-2AE2-4CF5-BF0F-07A913B720C8}" type="presParOf" srcId="{7D472512-B752-45F8-A091-A13D5B05A994}" destId="{A73E79A8-1C61-4E21-B1D0-E2BEB2DF57C2}" srcOrd="2" destOrd="0" presId="urn:microsoft.com/office/officeart/2005/8/layout/bList2"/>
    <dgm:cxn modelId="{0CDE250A-5ED3-475C-ABA1-38F7F59F78A6}" type="presParOf" srcId="{7D472512-B752-45F8-A091-A13D5B05A994}" destId="{2B9FCA99-7161-4798-B651-B033861B3391}" srcOrd="3" destOrd="0" presId="urn:microsoft.com/office/officeart/2005/8/layout/bList2"/>
    <dgm:cxn modelId="{27918D3F-11FB-4984-88AE-03491A9F49A9}" type="presParOf" srcId="{51EF1F99-6148-44C5-8D63-53FB65E0679E}" destId="{669A410A-E8C6-4E54-8EF8-BAE7E7A43717}" srcOrd="1" destOrd="0" presId="urn:microsoft.com/office/officeart/2005/8/layout/bList2"/>
    <dgm:cxn modelId="{2AC1F7D7-3C27-417F-A41B-F2A07BF38E4F}" type="presParOf" srcId="{51EF1F99-6148-44C5-8D63-53FB65E0679E}" destId="{2F96463D-BEA8-4BE6-939C-FF20FF2247FF}" srcOrd="2" destOrd="0" presId="urn:microsoft.com/office/officeart/2005/8/layout/bList2"/>
    <dgm:cxn modelId="{E0B8EB95-1EE3-498B-A37F-318251C8E5B3}" type="presParOf" srcId="{2F96463D-BEA8-4BE6-939C-FF20FF2247FF}" destId="{F0896224-A355-4C28-B67F-9FB68FAC101D}" srcOrd="0" destOrd="0" presId="urn:microsoft.com/office/officeart/2005/8/layout/bList2"/>
    <dgm:cxn modelId="{7A53E198-02D9-4F23-9DEE-90274F75ACB1}" type="presParOf" srcId="{2F96463D-BEA8-4BE6-939C-FF20FF2247FF}" destId="{2C4BC3D4-7AA6-4BAE-BCA0-82E464B97CAE}" srcOrd="1" destOrd="0" presId="urn:microsoft.com/office/officeart/2005/8/layout/bList2"/>
    <dgm:cxn modelId="{AE8AD17F-0909-45CF-9640-4B79A1E45055}" type="presParOf" srcId="{2F96463D-BEA8-4BE6-939C-FF20FF2247FF}" destId="{D06E842F-CCC5-40F7-B584-F378DB8A30A6}" srcOrd="2" destOrd="0" presId="urn:microsoft.com/office/officeart/2005/8/layout/bList2"/>
    <dgm:cxn modelId="{DAF3A762-2D20-4D2E-B67C-0790C676EB52}" type="presParOf" srcId="{2F96463D-BEA8-4BE6-939C-FF20FF2247FF}" destId="{8085D984-7E90-4F43-99A0-867922D8580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A52508-EFD8-4D8E-ABAC-3FF4FB9AF481}" type="doc">
      <dgm:prSet loTypeId="urn:microsoft.com/office/officeart/2011/layout/CircleProcess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F16DFA3-EA66-477E-9A3D-824C387A0CD0}">
      <dgm:prSet/>
      <dgm:spPr/>
      <dgm:t>
        <a:bodyPr/>
        <a:lstStyle/>
        <a:p>
          <a:r>
            <a:rPr lang="en-IN"/>
            <a:t>Introduction</a:t>
          </a:r>
        </a:p>
      </dgm:t>
    </dgm:pt>
    <dgm:pt modelId="{602787D7-EE5A-4A2E-A188-4A7F4A15CE73}" type="parTrans" cxnId="{B94AB70C-15BF-4A87-B7D5-153C895D92A7}">
      <dgm:prSet/>
      <dgm:spPr/>
      <dgm:t>
        <a:bodyPr/>
        <a:lstStyle/>
        <a:p>
          <a:endParaRPr lang="en-IN"/>
        </a:p>
      </dgm:t>
    </dgm:pt>
    <dgm:pt modelId="{B57312FE-58D7-48B5-8339-83307509E520}" type="sibTrans" cxnId="{B94AB70C-15BF-4A87-B7D5-153C895D92A7}">
      <dgm:prSet/>
      <dgm:spPr/>
      <dgm:t>
        <a:bodyPr/>
        <a:lstStyle/>
        <a:p>
          <a:endParaRPr lang="en-IN"/>
        </a:p>
      </dgm:t>
    </dgm:pt>
    <dgm:pt modelId="{9A211343-7F1B-414E-B740-E77B597BFD2A}">
      <dgm:prSet/>
      <dgm:spPr/>
      <dgm:t>
        <a:bodyPr/>
        <a:lstStyle/>
        <a:p>
          <a:r>
            <a:rPr lang="en-IN"/>
            <a:t>Inventory and Supply Chain Management</a:t>
          </a:r>
        </a:p>
      </dgm:t>
    </dgm:pt>
    <dgm:pt modelId="{DB72F715-3920-4FB1-8923-B895B1BA2774}" type="parTrans" cxnId="{A722EC9E-C56B-425E-8936-21A36300B779}">
      <dgm:prSet/>
      <dgm:spPr/>
      <dgm:t>
        <a:bodyPr/>
        <a:lstStyle/>
        <a:p>
          <a:endParaRPr lang="en-IN"/>
        </a:p>
      </dgm:t>
    </dgm:pt>
    <dgm:pt modelId="{2780C7AA-9330-4F10-9FD5-2547DBE5F9AF}" type="sibTrans" cxnId="{A722EC9E-C56B-425E-8936-21A36300B779}">
      <dgm:prSet/>
      <dgm:spPr/>
      <dgm:t>
        <a:bodyPr/>
        <a:lstStyle/>
        <a:p>
          <a:endParaRPr lang="en-IN"/>
        </a:p>
      </dgm:t>
    </dgm:pt>
    <dgm:pt modelId="{C6BD1D0E-5F9E-464B-898D-2793D65EF9A1}">
      <dgm:prSet/>
      <dgm:spPr/>
      <dgm:t>
        <a:bodyPr/>
        <a:lstStyle/>
        <a:p>
          <a:r>
            <a:rPr lang="en-IN"/>
            <a:t>Quality Management</a:t>
          </a:r>
        </a:p>
      </dgm:t>
    </dgm:pt>
    <dgm:pt modelId="{A719D15A-E265-4CC3-B650-8D1B5F1F3F59}" type="parTrans" cxnId="{B9ED1CDE-D171-483A-B18E-6DF018AA051A}">
      <dgm:prSet/>
      <dgm:spPr/>
      <dgm:t>
        <a:bodyPr/>
        <a:lstStyle/>
        <a:p>
          <a:endParaRPr lang="en-IN"/>
        </a:p>
      </dgm:t>
    </dgm:pt>
    <dgm:pt modelId="{5D3DDD79-B970-465A-A669-0EBCE8CF6DC6}" type="sibTrans" cxnId="{B9ED1CDE-D171-483A-B18E-6DF018AA051A}">
      <dgm:prSet/>
      <dgm:spPr/>
      <dgm:t>
        <a:bodyPr/>
        <a:lstStyle/>
        <a:p>
          <a:endParaRPr lang="en-IN"/>
        </a:p>
      </dgm:t>
    </dgm:pt>
    <dgm:pt modelId="{25FF3E47-B394-4F18-894A-2C37F947E461}">
      <dgm:prSet/>
      <dgm:spPr/>
      <dgm:t>
        <a:bodyPr/>
        <a:lstStyle/>
        <a:p>
          <a:r>
            <a:rPr lang="en-IN"/>
            <a:t>Inventory Management Systems</a:t>
          </a:r>
        </a:p>
      </dgm:t>
    </dgm:pt>
    <dgm:pt modelId="{6F52A96A-5A8E-4665-AD30-6F9DA502CB6C}" type="parTrans" cxnId="{17DF63C6-0C7A-4246-BAE5-D83F5882519F}">
      <dgm:prSet/>
      <dgm:spPr/>
      <dgm:t>
        <a:bodyPr/>
        <a:lstStyle/>
        <a:p>
          <a:endParaRPr lang="en-IN"/>
        </a:p>
      </dgm:t>
    </dgm:pt>
    <dgm:pt modelId="{21AE42D0-E89B-482D-9DA7-B5074EB827BC}" type="sibTrans" cxnId="{17DF63C6-0C7A-4246-BAE5-D83F5882519F}">
      <dgm:prSet/>
      <dgm:spPr/>
      <dgm:t>
        <a:bodyPr/>
        <a:lstStyle/>
        <a:p>
          <a:endParaRPr lang="en-IN"/>
        </a:p>
      </dgm:t>
    </dgm:pt>
    <dgm:pt modelId="{D9D7E665-510B-4A78-9F39-1B13A53D68BD}">
      <dgm:prSet/>
      <dgm:spPr/>
      <dgm:t>
        <a:bodyPr/>
        <a:lstStyle/>
        <a:p>
          <a:r>
            <a:rPr lang="en-IN"/>
            <a:t>Inventory Management Strategies</a:t>
          </a:r>
        </a:p>
      </dgm:t>
    </dgm:pt>
    <dgm:pt modelId="{1244CD3D-BA62-4BF6-845A-5C4DE4E67336}" type="parTrans" cxnId="{B39AAD54-2096-45C6-80BA-AE3C9642A79C}">
      <dgm:prSet/>
      <dgm:spPr/>
      <dgm:t>
        <a:bodyPr/>
        <a:lstStyle/>
        <a:p>
          <a:endParaRPr lang="en-IN"/>
        </a:p>
      </dgm:t>
    </dgm:pt>
    <dgm:pt modelId="{50B620A1-D86B-46C4-81AD-53B77C5BE089}" type="sibTrans" cxnId="{B39AAD54-2096-45C6-80BA-AE3C9642A79C}">
      <dgm:prSet/>
      <dgm:spPr/>
      <dgm:t>
        <a:bodyPr/>
        <a:lstStyle/>
        <a:p>
          <a:endParaRPr lang="en-IN"/>
        </a:p>
      </dgm:t>
    </dgm:pt>
    <dgm:pt modelId="{A844906C-3760-4167-86FC-FA3B5BFF32BF}">
      <dgm:prSet/>
      <dgm:spPr/>
      <dgm:t>
        <a:bodyPr/>
        <a:lstStyle/>
        <a:p>
          <a:r>
            <a:rPr lang="en-IN"/>
            <a:t>Inventory Costs</a:t>
          </a:r>
        </a:p>
      </dgm:t>
    </dgm:pt>
    <dgm:pt modelId="{DA048E7F-8C45-4914-9A37-1BFB6E16FC41}" type="parTrans" cxnId="{F6B94C21-1047-44A5-923D-653E2A3E5258}">
      <dgm:prSet/>
      <dgm:spPr/>
      <dgm:t>
        <a:bodyPr/>
        <a:lstStyle/>
        <a:p>
          <a:endParaRPr lang="en-IN"/>
        </a:p>
      </dgm:t>
    </dgm:pt>
    <dgm:pt modelId="{30C33918-1199-4364-8D23-F44B830741A3}" type="sibTrans" cxnId="{F6B94C21-1047-44A5-923D-653E2A3E5258}">
      <dgm:prSet/>
      <dgm:spPr/>
      <dgm:t>
        <a:bodyPr/>
        <a:lstStyle/>
        <a:p>
          <a:endParaRPr lang="en-IN"/>
        </a:p>
      </dgm:t>
    </dgm:pt>
    <dgm:pt modelId="{8B04C3AF-A528-444C-AFAB-B73E96EF9572}">
      <dgm:prSet/>
      <dgm:spPr/>
      <dgm:t>
        <a:bodyPr/>
        <a:lstStyle/>
        <a:p>
          <a:r>
            <a:rPr lang="en-IN"/>
            <a:t>Inventory Control Systems</a:t>
          </a:r>
        </a:p>
      </dgm:t>
    </dgm:pt>
    <dgm:pt modelId="{61B3AE65-DD5C-4245-9C27-6AC7D5D3B94E}" type="parTrans" cxnId="{81C0AA75-CFBF-4D09-8D02-CDEDC1A48E12}">
      <dgm:prSet/>
      <dgm:spPr/>
      <dgm:t>
        <a:bodyPr/>
        <a:lstStyle/>
        <a:p>
          <a:endParaRPr lang="en-IN"/>
        </a:p>
      </dgm:t>
    </dgm:pt>
    <dgm:pt modelId="{4BB406D2-80DF-40C2-B647-D0ED79DB86BC}" type="sibTrans" cxnId="{81C0AA75-CFBF-4D09-8D02-CDEDC1A48E12}">
      <dgm:prSet/>
      <dgm:spPr/>
      <dgm:t>
        <a:bodyPr/>
        <a:lstStyle/>
        <a:p>
          <a:endParaRPr lang="en-IN"/>
        </a:p>
      </dgm:t>
    </dgm:pt>
    <dgm:pt modelId="{F5831A3E-988F-4DC6-AB17-F7145FA7D38B}">
      <dgm:prSet/>
      <dgm:spPr/>
      <dgm:t>
        <a:bodyPr/>
        <a:lstStyle/>
        <a:p>
          <a:r>
            <a:rPr lang="en-IN"/>
            <a:t>EOQ &amp; Reorder Point</a:t>
          </a:r>
        </a:p>
      </dgm:t>
    </dgm:pt>
    <dgm:pt modelId="{CC53173D-CFA9-44C0-89F2-A89D9F27526E}" type="parTrans" cxnId="{DEE198F6-739F-4F6B-9464-A7938DCB6058}">
      <dgm:prSet/>
      <dgm:spPr/>
      <dgm:t>
        <a:bodyPr/>
        <a:lstStyle/>
        <a:p>
          <a:endParaRPr lang="en-IN"/>
        </a:p>
      </dgm:t>
    </dgm:pt>
    <dgm:pt modelId="{A8F99D8E-D196-4A63-A9A6-95AA3814616D}" type="sibTrans" cxnId="{DEE198F6-739F-4F6B-9464-A7938DCB6058}">
      <dgm:prSet/>
      <dgm:spPr/>
      <dgm:t>
        <a:bodyPr/>
        <a:lstStyle/>
        <a:p>
          <a:endParaRPr lang="en-IN"/>
        </a:p>
      </dgm:t>
    </dgm:pt>
    <dgm:pt modelId="{4DC3D294-0C09-4CA4-972F-C993D0E7672A}" type="pres">
      <dgm:prSet presAssocID="{CDA52508-EFD8-4D8E-ABAC-3FF4FB9AF48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2953BF4-D434-4946-9F35-9FC11FB8D8D2}" type="pres">
      <dgm:prSet presAssocID="{F5831A3E-988F-4DC6-AB17-F7145FA7D38B}" presName="Accent8" presStyleCnt="0"/>
      <dgm:spPr/>
    </dgm:pt>
    <dgm:pt modelId="{7A5F09EE-3912-42B6-B09F-6AEF9E78C7C9}" type="pres">
      <dgm:prSet presAssocID="{F5831A3E-988F-4DC6-AB17-F7145FA7D38B}" presName="Accent" presStyleLbl="node1" presStyleIdx="0" presStyleCnt="8"/>
      <dgm:spPr/>
    </dgm:pt>
    <dgm:pt modelId="{D6E4E229-16FC-408F-A694-FB2687C9CD5B}" type="pres">
      <dgm:prSet presAssocID="{F5831A3E-988F-4DC6-AB17-F7145FA7D38B}" presName="ParentBackground8" presStyleCnt="0"/>
      <dgm:spPr/>
    </dgm:pt>
    <dgm:pt modelId="{24ABB663-1FEF-478E-BC29-46F39DA76FC4}" type="pres">
      <dgm:prSet presAssocID="{F5831A3E-988F-4DC6-AB17-F7145FA7D38B}" presName="ParentBackground" presStyleLbl="fgAcc1" presStyleIdx="0" presStyleCnt="8"/>
      <dgm:spPr/>
    </dgm:pt>
    <dgm:pt modelId="{833D468C-9FFC-40B9-9F3C-4BACA2CD93CF}" type="pres">
      <dgm:prSet presAssocID="{F5831A3E-988F-4DC6-AB17-F7145FA7D38B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D4BF2D-6B2C-4EF9-8FCD-4A64324285C2}" type="pres">
      <dgm:prSet presAssocID="{8B04C3AF-A528-444C-AFAB-B73E96EF9572}" presName="Accent7" presStyleCnt="0"/>
      <dgm:spPr/>
    </dgm:pt>
    <dgm:pt modelId="{053A33D0-F0EA-4E39-9849-B89762E3F2CC}" type="pres">
      <dgm:prSet presAssocID="{8B04C3AF-A528-444C-AFAB-B73E96EF9572}" presName="Accent" presStyleLbl="node1" presStyleIdx="1" presStyleCnt="8"/>
      <dgm:spPr/>
    </dgm:pt>
    <dgm:pt modelId="{17148D24-F208-451C-AD79-4200DE151852}" type="pres">
      <dgm:prSet presAssocID="{8B04C3AF-A528-444C-AFAB-B73E96EF9572}" presName="ParentBackground7" presStyleCnt="0"/>
      <dgm:spPr/>
    </dgm:pt>
    <dgm:pt modelId="{A6168729-F960-4BA3-96BB-ED30501182AD}" type="pres">
      <dgm:prSet presAssocID="{8B04C3AF-A528-444C-AFAB-B73E96EF9572}" presName="ParentBackground" presStyleLbl="fgAcc1" presStyleIdx="1" presStyleCnt="8"/>
      <dgm:spPr/>
    </dgm:pt>
    <dgm:pt modelId="{59C05565-B92C-4393-AC90-E48FB702F771}" type="pres">
      <dgm:prSet presAssocID="{8B04C3AF-A528-444C-AFAB-B73E96EF9572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0B29223-4F49-4D83-B68A-0091EAED0BCC}" type="pres">
      <dgm:prSet presAssocID="{A844906C-3760-4167-86FC-FA3B5BFF32BF}" presName="Accent6" presStyleCnt="0"/>
      <dgm:spPr/>
    </dgm:pt>
    <dgm:pt modelId="{3FE635D8-C45B-419A-B3B2-B6F8855857F6}" type="pres">
      <dgm:prSet presAssocID="{A844906C-3760-4167-86FC-FA3B5BFF32BF}" presName="Accent" presStyleLbl="node1" presStyleIdx="2" presStyleCnt="8"/>
      <dgm:spPr/>
    </dgm:pt>
    <dgm:pt modelId="{54E89396-977F-4B4E-B96A-2D163F5B662E}" type="pres">
      <dgm:prSet presAssocID="{A844906C-3760-4167-86FC-FA3B5BFF32BF}" presName="ParentBackground6" presStyleCnt="0"/>
      <dgm:spPr/>
    </dgm:pt>
    <dgm:pt modelId="{3E403217-AFB7-4DAB-B59B-D07564AF7BFA}" type="pres">
      <dgm:prSet presAssocID="{A844906C-3760-4167-86FC-FA3B5BFF32BF}" presName="ParentBackground" presStyleLbl="fgAcc1" presStyleIdx="2" presStyleCnt="8"/>
      <dgm:spPr/>
    </dgm:pt>
    <dgm:pt modelId="{E2AADF6F-F0A3-4F6B-8A24-58D52F4FB688}" type="pres">
      <dgm:prSet presAssocID="{A844906C-3760-4167-86FC-FA3B5BFF32BF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6333C5F-97DE-43CE-8009-892592195BFB}" type="pres">
      <dgm:prSet presAssocID="{D9D7E665-510B-4A78-9F39-1B13A53D68BD}" presName="Accent5" presStyleCnt="0"/>
      <dgm:spPr/>
    </dgm:pt>
    <dgm:pt modelId="{D904950E-742A-4427-8EC7-0EAF06A0F0C4}" type="pres">
      <dgm:prSet presAssocID="{D9D7E665-510B-4A78-9F39-1B13A53D68BD}" presName="Accent" presStyleLbl="node1" presStyleIdx="3" presStyleCnt="8"/>
      <dgm:spPr/>
    </dgm:pt>
    <dgm:pt modelId="{871F3038-0B0F-4378-B975-EE47680FD764}" type="pres">
      <dgm:prSet presAssocID="{D9D7E665-510B-4A78-9F39-1B13A53D68BD}" presName="ParentBackground5" presStyleCnt="0"/>
      <dgm:spPr/>
    </dgm:pt>
    <dgm:pt modelId="{7B68DDE7-246C-408D-827D-9D8BA9BB4AAF}" type="pres">
      <dgm:prSet presAssocID="{D9D7E665-510B-4A78-9F39-1B13A53D68BD}" presName="ParentBackground" presStyleLbl="fgAcc1" presStyleIdx="3" presStyleCnt="8"/>
      <dgm:spPr/>
    </dgm:pt>
    <dgm:pt modelId="{84875D3A-4803-48F4-BD6B-C88BD6D92D3B}" type="pres">
      <dgm:prSet presAssocID="{D9D7E665-510B-4A78-9F39-1B13A53D68BD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5174AE7-28BC-45A2-82CD-E34347BA42BF}" type="pres">
      <dgm:prSet presAssocID="{25FF3E47-B394-4F18-894A-2C37F947E461}" presName="Accent4" presStyleCnt="0"/>
      <dgm:spPr/>
    </dgm:pt>
    <dgm:pt modelId="{E1FC46FC-B0B3-4BED-9344-B11B52183588}" type="pres">
      <dgm:prSet presAssocID="{25FF3E47-B394-4F18-894A-2C37F947E461}" presName="Accent" presStyleLbl="node1" presStyleIdx="4" presStyleCnt="8"/>
      <dgm:spPr/>
    </dgm:pt>
    <dgm:pt modelId="{CF4957A6-6834-41B1-8E8E-CFD04BC492DC}" type="pres">
      <dgm:prSet presAssocID="{25FF3E47-B394-4F18-894A-2C37F947E461}" presName="ParentBackground4" presStyleCnt="0"/>
      <dgm:spPr/>
    </dgm:pt>
    <dgm:pt modelId="{4CBB9BFD-006B-4062-9AAA-60B9D89E135A}" type="pres">
      <dgm:prSet presAssocID="{25FF3E47-B394-4F18-894A-2C37F947E461}" presName="ParentBackground" presStyleLbl="fgAcc1" presStyleIdx="4" presStyleCnt="8"/>
      <dgm:spPr/>
    </dgm:pt>
    <dgm:pt modelId="{28D49598-BBA2-4A69-B06A-7E99C5558C91}" type="pres">
      <dgm:prSet presAssocID="{25FF3E47-B394-4F18-894A-2C37F947E46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712AD66-1E62-4DDF-9A47-4FF125024F53}" type="pres">
      <dgm:prSet presAssocID="{C6BD1D0E-5F9E-464B-898D-2793D65EF9A1}" presName="Accent3" presStyleCnt="0"/>
      <dgm:spPr/>
    </dgm:pt>
    <dgm:pt modelId="{1CE7D25C-6E31-47A6-9265-0227E41C2F72}" type="pres">
      <dgm:prSet presAssocID="{C6BD1D0E-5F9E-464B-898D-2793D65EF9A1}" presName="Accent" presStyleLbl="node1" presStyleIdx="5" presStyleCnt="8"/>
      <dgm:spPr/>
    </dgm:pt>
    <dgm:pt modelId="{2E3967A8-A29D-40D9-803D-65BD3CE8EB83}" type="pres">
      <dgm:prSet presAssocID="{C6BD1D0E-5F9E-464B-898D-2793D65EF9A1}" presName="ParentBackground3" presStyleCnt="0"/>
      <dgm:spPr/>
    </dgm:pt>
    <dgm:pt modelId="{E9DA4461-0F84-433A-91E3-AEE4FDB69941}" type="pres">
      <dgm:prSet presAssocID="{C6BD1D0E-5F9E-464B-898D-2793D65EF9A1}" presName="ParentBackground" presStyleLbl="fgAcc1" presStyleIdx="5" presStyleCnt="8"/>
      <dgm:spPr/>
    </dgm:pt>
    <dgm:pt modelId="{588CAC92-A676-4722-A7FB-01C5410E9609}" type="pres">
      <dgm:prSet presAssocID="{C6BD1D0E-5F9E-464B-898D-2793D65EF9A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C2F0F8-83A7-4AF0-9939-9F6C61720857}" type="pres">
      <dgm:prSet presAssocID="{9A211343-7F1B-414E-B740-E77B597BFD2A}" presName="Accent2" presStyleCnt="0"/>
      <dgm:spPr/>
    </dgm:pt>
    <dgm:pt modelId="{94216070-42C1-4DB7-8B4A-21F3E1898316}" type="pres">
      <dgm:prSet presAssocID="{9A211343-7F1B-414E-B740-E77B597BFD2A}" presName="Accent" presStyleLbl="node1" presStyleIdx="6" presStyleCnt="8"/>
      <dgm:spPr/>
    </dgm:pt>
    <dgm:pt modelId="{3F32A75D-7F59-4720-B06E-CF2B365D4EF5}" type="pres">
      <dgm:prSet presAssocID="{9A211343-7F1B-414E-B740-E77B597BFD2A}" presName="ParentBackground2" presStyleCnt="0"/>
      <dgm:spPr/>
    </dgm:pt>
    <dgm:pt modelId="{C3CCCC59-5BF4-43A9-9FF4-D9FB710A524D}" type="pres">
      <dgm:prSet presAssocID="{9A211343-7F1B-414E-B740-E77B597BFD2A}" presName="ParentBackground" presStyleLbl="fgAcc1" presStyleIdx="6" presStyleCnt="8"/>
      <dgm:spPr/>
    </dgm:pt>
    <dgm:pt modelId="{F8FBDC0D-4F9F-4734-B3CE-1C9CA8A9D6CA}" type="pres">
      <dgm:prSet presAssocID="{9A211343-7F1B-414E-B740-E77B597BFD2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041C382-F8B6-4FFE-AB78-87169FE32BBE}" type="pres">
      <dgm:prSet presAssocID="{CF16DFA3-EA66-477E-9A3D-824C387A0CD0}" presName="Accent1" presStyleCnt="0"/>
      <dgm:spPr/>
    </dgm:pt>
    <dgm:pt modelId="{B10E08FE-F7B5-4F07-8999-E176E54A86D7}" type="pres">
      <dgm:prSet presAssocID="{CF16DFA3-EA66-477E-9A3D-824C387A0CD0}" presName="Accent" presStyleLbl="node1" presStyleIdx="7" presStyleCnt="8"/>
      <dgm:spPr/>
    </dgm:pt>
    <dgm:pt modelId="{E264E17C-A5B7-4131-825C-C00DCB51D0F6}" type="pres">
      <dgm:prSet presAssocID="{CF16DFA3-EA66-477E-9A3D-824C387A0CD0}" presName="ParentBackground1" presStyleCnt="0"/>
      <dgm:spPr/>
    </dgm:pt>
    <dgm:pt modelId="{D7CDA236-793C-4B76-ACE4-3DC795BC053D}" type="pres">
      <dgm:prSet presAssocID="{CF16DFA3-EA66-477E-9A3D-824C387A0CD0}" presName="ParentBackground" presStyleLbl="fgAcc1" presStyleIdx="7" presStyleCnt="8"/>
      <dgm:spPr/>
    </dgm:pt>
    <dgm:pt modelId="{A4E3AC96-024B-4F6F-BB9B-60893C24A2BE}" type="pres">
      <dgm:prSet presAssocID="{CF16DFA3-EA66-477E-9A3D-824C387A0CD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2088A0C-2EA0-42BE-B7C2-8C719DCB28A6}" type="presOf" srcId="{25FF3E47-B394-4F18-894A-2C37F947E461}" destId="{28D49598-BBA2-4A69-B06A-7E99C5558C91}" srcOrd="1" destOrd="0" presId="urn:microsoft.com/office/officeart/2011/layout/CircleProcess"/>
    <dgm:cxn modelId="{B94AB70C-15BF-4A87-B7D5-153C895D92A7}" srcId="{CDA52508-EFD8-4D8E-ABAC-3FF4FB9AF481}" destId="{CF16DFA3-EA66-477E-9A3D-824C387A0CD0}" srcOrd="0" destOrd="0" parTransId="{602787D7-EE5A-4A2E-A188-4A7F4A15CE73}" sibTransId="{B57312FE-58D7-48B5-8339-83307509E520}"/>
    <dgm:cxn modelId="{F6B94C21-1047-44A5-923D-653E2A3E5258}" srcId="{CDA52508-EFD8-4D8E-ABAC-3FF4FB9AF481}" destId="{A844906C-3760-4167-86FC-FA3B5BFF32BF}" srcOrd="5" destOrd="0" parTransId="{DA048E7F-8C45-4914-9A37-1BFB6E16FC41}" sibTransId="{30C33918-1199-4364-8D23-F44B830741A3}"/>
    <dgm:cxn modelId="{0FCE3D2A-C1C2-40A7-8972-4B7877F48342}" type="presOf" srcId="{C6BD1D0E-5F9E-464B-898D-2793D65EF9A1}" destId="{588CAC92-A676-4722-A7FB-01C5410E9609}" srcOrd="1" destOrd="0" presId="urn:microsoft.com/office/officeart/2011/layout/CircleProcess"/>
    <dgm:cxn modelId="{C3946832-3E78-475C-961D-5D7BB49D91AA}" type="presOf" srcId="{8B04C3AF-A528-444C-AFAB-B73E96EF9572}" destId="{A6168729-F960-4BA3-96BB-ED30501182AD}" srcOrd="0" destOrd="0" presId="urn:microsoft.com/office/officeart/2011/layout/CircleProcess"/>
    <dgm:cxn modelId="{7A2FBE4C-2053-4035-8A08-9BCB09BF24DE}" type="presOf" srcId="{F5831A3E-988F-4DC6-AB17-F7145FA7D38B}" destId="{833D468C-9FFC-40B9-9F3C-4BACA2CD93CF}" srcOrd="1" destOrd="0" presId="urn:microsoft.com/office/officeart/2011/layout/CircleProcess"/>
    <dgm:cxn modelId="{B39AAD54-2096-45C6-80BA-AE3C9642A79C}" srcId="{CDA52508-EFD8-4D8E-ABAC-3FF4FB9AF481}" destId="{D9D7E665-510B-4A78-9F39-1B13A53D68BD}" srcOrd="4" destOrd="0" parTransId="{1244CD3D-BA62-4BF6-845A-5C4DE4E67336}" sibTransId="{50B620A1-D86B-46C4-81AD-53B77C5BE089}"/>
    <dgm:cxn modelId="{81C0AA75-CFBF-4D09-8D02-CDEDC1A48E12}" srcId="{CDA52508-EFD8-4D8E-ABAC-3FF4FB9AF481}" destId="{8B04C3AF-A528-444C-AFAB-B73E96EF9572}" srcOrd="6" destOrd="0" parTransId="{61B3AE65-DD5C-4245-9C27-6AC7D5D3B94E}" sibTransId="{4BB406D2-80DF-40C2-B647-D0ED79DB86BC}"/>
    <dgm:cxn modelId="{CD9DE157-1EE7-4ADF-A682-9803F776C884}" type="presOf" srcId="{9A211343-7F1B-414E-B740-E77B597BFD2A}" destId="{F8FBDC0D-4F9F-4734-B3CE-1C9CA8A9D6CA}" srcOrd="1" destOrd="0" presId="urn:microsoft.com/office/officeart/2011/layout/CircleProcess"/>
    <dgm:cxn modelId="{1B100B79-AA2B-4CA2-AEAD-83F529A5234F}" type="presOf" srcId="{CF16DFA3-EA66-477E-9A3D-824C387A0CD0}" destId="{A4E3AC96-024B-4F6F-BB9B-60893C24A2BE}" srcOrd="1" destOrd="0" presId="urn:microsoft.com/office/officeart/2011/layout/CircleProcess"/>
    <dgm:cxn modelId="{0527FF59-DC03-4565-AD87-EE3F792A7C58}" type="presOf" srcId="{C6BD1D0E-5F9E-464B-898D-2793D65EF9A1}" destId="{E9DA4461-0F84-433A-91E3-AEE4FDB69941}" srcOrd="0" destOrd="0" presId="urn:microsoft.com/office/officeart/2011/layout/CircleProcess"/>
    <dgm:cxn modelId="{C092E85A-076D-47E4-9B3F-CD69C2E7A566}" type="presOf" srcId="{A844906C-3760-4167-86FC-FA3B5BFF32BF}" destId="{3E403217-AFB7-4DAB-B59B-D07564AF7BFA}" srcOrd="0" destOrd="0" presId="urn:microsoft.com/office/officeart/2011/layout/CircleProcess"/>
    <dgm:cxn modelId="{D7B7D384-9071-4360-BC66-DC302CEBFEB8}" type="presOf" srcId="{9A211343-7F1B-414E-B740-E77B597BFD2A}" destId="{C3CCCC59-5BF4-43A9-9FF4-D9FB710A524D}" srcOrd="0" destOrd="0" presId="urn:microsoft.com/office/officeart/2011/layout/CircleProcess"/>
    <dgm:cxn modelId="{A722EC9E-C56B-425E-8936-21A36300B779}" srcId="{CDA52508-EFD8-4D8E-ABAC-3FF4FB9AF481}" destId="{9A211343-7F1B-414E-B740-E77B597BFD2A}" srcOrd="1" destOrd="0" parTransId="{DB72F715-3920-4FB1-8923-B895B1BA2774}" sibTransId="{2780C7AA-9330-4F10-9FD5-2547DBE5F9AF}"/>
    <dgm:cxn modelId="{ADF4A0A5-441C-492F-8FEC-E67351210DC8}" type="presOf" srcId="{D9D7E665-510B-4A78-9F39-1B13A53D68BD}" destId="{84875D3A-4803-48F4-BD6B-C88BD6D92D3B}" srcOrd="1" destOrd="0" presId="urn:microsoft.com/office/officeart/2011/layout/CircleProcess"/>
    <dgm:cxn modelId="{3CBC18AD-1B7F-48C1-8747-9CB11726A391}" type="presOf" srcId="{F5831A3E-988F-4DC6-AB17-F7145FA7D38B}" destId="{24ABB663-1FEF-478E-BC29-46F39DA76FC4}" srcOrd="0" destOrd="0" presId="urn:microsoft.com/office/officeart/2011/layout/CircleProcess"/>
    <dgm:cxn modelId="{F709E3B4-6DF8-4BDC-BE74-CD0B7E180191}" type="presOf" srcId="{CDA52508-EFD8-4D8E-ABAC-3FF4FB9AF481}" destId="{4DC3D294-0C09-4CA4-972F-C993D0E7672A}" srcOrd="0" destOrd="0" presId="urn:microsoft.com/office/officeart/2011/layout/CircleProcess"/>
    <dgm:cxn modelId="{17DF63C6-0C7A-4246-BAE5-D83F5882519F}" srcId="{CDA52508-EFD8-4D8E-ABAC-3FF4FB9AF481}" destId="{25FF3E47-B394-4F18-894A-2C37F947E461}" srcOrd="3" destOrd="0" parTransId="{6F52A96A-5A8E-4665-AD30-6F9DA502CB6C}" sibTransId="{21AE42D0-E89B-482D-9DA7-B5074EB827BC}"/>
    <dgm:cxn modelId="{8707FCC6-B8F2-402A-908F-8738ABE1B730}" type="presOf" srcId="{D9D7E665-510B-4A78-9F39-1B13A53D68BD}" destId="{7B68DDE7-246C-408D-827D-9D8BA9BB4AAF}" srcOrd="0" destOrd="0" presId="urn:microsoft.com/office/officeart/2011/layout/CircleProcess"/>
    <dgm:cxn modelId="{77F5F9D7-BCA1-4DC3-B94D-2BF58FBEF706}" type="presOf" srcId="{A844906C-3760-4167-86FC-FA3B5BFF32BF}" destId="{E2AADF6F-F0A3-4F6B-8A24-58D52F4FB688}" srcOrd="1" destOrd="0" presId="urn:microsoft.com/office/officeart/2011/layout/CircleProcess"/>
    <dgm:cxn modelId="{051945DC-46DD-46AD-9B9A-DCC7C223159F}" type="presOf" srcId="{8B04C3AF-A528-444C-AFAB-B73E96EF9572}" destId="{59C05565-B92C-4393-AC90-E48FB702F771}" srcOrd="1" destOrd="0" presId="urn:microsoft.com/office/officeart/2011/layout/CircleProcess"/>
    <dgm:cxn modelId="{B9ED1CDE-D171-483A-B18E-6DF018AA051A}" srcId="{CDA52508-EFD8-4D8E-ABAC-3FF4FB9AF481}" destId="{C6BD1D0E-5F9E-464B-898D-2793D65EF9A1}" srcOrd="2" destOrd="0" parTransId="{A719D15A-E265-4CC3-B650-8D1B5F1F3F59}" sibTransId="{5D3DDD79-B970-465A-A669-0EBCE8CF6DC6}"/>
    <dgm:cxn modelId="{3FEE8FF3-1143-46B4-A416-4F2F8CA9CF5B}" type="presOf" srcId="{25FF3E47-B394-4F18-894A-2C37F947E461}" destId="{4CBB9BFD-006B-4062-9AAA-60B9D89E135A}" srcOrd="0" destOrd="0" presId="urn:microsoft.com/office/officeart/2011/layout/CircleProcess"/>
    <dgm:cxn modelId="{DEE198F6-739F-4F6B-9464-A7938DCB6058}" srcId="{CDA52508-EFD8-4D8E-ABAC-3FF4FB9AF481}" destId="{F5831A3E-988F-4DC6-AB17-F7145FA7D38B}" srcOrd="7" destOrd="0" parTransId="{CC53173D-CFA9-44C0-89F2-A89D9F27526E}" sibTransId="{A8F99D8E-D196-4A63-A9A6-95AA3814616D}"/>
    <dgm:cxn modelId="{2ADCE6F9-EB5E-43D0-AB84-D002AE8BEBD7}" type="presOf" srcId="{CF16DFA3-EA66-477E-9A3D-824C387A0CD0}" destId="{D7CDA236-793C-4B76-ACE4-3DC795BC053D}" srcOrd="0" destOrd="0" presId="urn:microsoft.com/office/officeart/2011/layout/CircleProcess"/>
    <dgm:cxn modelId="{95C26EA6-2A95-47AD-9305-0C2C83306BA2}" type="presParOf" srcId="{4DC3D294-0C09-4CA4-972F-C993D0E7672A}" destId="{32953BF4-D434-4946-9F35-9FC11FB8D8D2}" srcOrd="0" destOrd="0" presId="urn:microsoft.com/office/officeart/2011/layout/CircleProcess"/>
    <dgm:cxn modelId="{B3C658E0-8D67-4780-B7F8-F2007E28A6DC}" type="presParOf" srcId="{32953BF4-D434-4946-9F35-9FC11FB8D8D2}" destId="{7A5F09EE-3912-42B6-B09F-6AEF9E78C7C9}" srcOrd="0" destOrd="0" presId="urn:microsoft.com/office/officeart/2011/layout/CircleProcess"/>
    <dgm:cxn modelId="{944A7810-6225-4B6D-BF9D-CC33615F5479}" type="presParOf" srcId="{4DC3D294-0C09-4CA4-972F-C993D0E7672A}" destId="{D6E4E229-16FC-408F-A694-FB2687C9CD5B}" srcOrd="1" destOrd="0" presId="urn:microsoft.com/office/officeart/2011/layout/CircleProcess"/>
    <dgm:cxn modelId="{1979004A-7D8F-4B75-8C4F-4A67FE7E72E0}" type="presParOf" srcId="{D6E4E229-16FC-408F-A694-FB2687C9CD5B}" destId="{24ABB663-1FEF-478E-BC29-46F39DA76FC4}" srcOrd="0" destOrd="0" presId="urn:microsoft.com/office/officeart/2011/layout/CircleProcess"/>
    <dgm:cxn modelId="{A0D3794D-6A49-4455-A298-FE41B1552F0E}" type="presParOf" srcId="{4DC3D294-0C09-4CA4-972F-C993D0E7672A}" destId="{833D468C-9FFC-40B9-9F3C-4BACA2CD93CF}" srcOrd="2" destOrd="0" presId="urn:microsoft.com/office/officeart/2011/layout/CircleProcess"/>
    <dgm:cxn modelId="{B98EE9EA-FC36-4DFA-8ABE-31921A3A13BC}" type="presParOf" srcId="{4DC3D294-0C09-4CA4-972F-C993D0E7672A}" destId="{6CD4BF2D-6B2C-4EF9-8FCD-4A64324285C2}" srcOrd="3" destOrd="0" presId="urn:microsoft.com/office/officeart/2011/layout/CircleProcess"/>
    <dgm:cxn modelId="{A0A09E6A-176D-439E-9E88-387D1D5A66ED}" type="presParOf" srcId="{6CD4BF2D-6B2C-4EF9-8FCD-4A64324285C2}" destId="{053A33D0-F0EA-4E39-9849-B89762E3F2CC}" srcOrd="0" destOrd="0" presId="urn:microsoft.com/office/officeart/2011/layout/CircleProcess"/>
    <dgm:cxn modelId="{7DEEB3DE-9D03-497D-BDF3-AF506CA4B659}" type="presParOf" srcId="{4DC3D294-0C09-4CA4-972F-C993D0E7672A}" destId="{17148D24-F208-451C-AD79-4200DE151852}" srcOrd="4" destOrd="0" presId="urn:microsoft.com/office/officeart/2011/layout/CircleProcess"/>
    <dgm:cxn modelId="{C83BF1A3-9233-4184-AE35-FA324FEE2BEF}" type="presParOf" srcId="{17148D24-F208-451C-AD79-4200DE151852}" destId="{A6168729-F960-4BA3-96BB-ED30501182AD}" srcOrd="0" destOrd="0" presId="urn:microsoft.com/office/officeart/2011/layout/CircleProcess"/>
    <dgm:cxn modelId="{A4BA281E-5349-469A-AC51-FA49A080BA39}" type="presParOf" srcId="{4DC3D294-0C09-4CA4-972F-C993D0E7672A}" destId="{59C05565-B92C-4393-AC90-E48FB702F771}" srcOrd="5" destOrd="0" presId="urn:microsoft.com/office/officeart/2011/layout/CircleProcess"/>
    <dgm:cxn modelId="{D156841D-1C80-4355-9FC5-A2DB41DAAB10}" type="presParOf" srcId="{4DC3D294-0C09-4CA4-972F-C993D0E7672A}" destId="{D0B29223-4F49-4D83-B68A-0091EAED0BCC}" srcOrd="6" destOrd="0" presId="urn:microsoft.com/office/officeart/2011/layout/CircleProcess"/>
    <dgm:cxn modelId="{2DF32120-596C-4294-98A6-E11972CF516F}" type="presParOf" srcId="{D0B29223-4F49-4D83-B68A-0091EAED0BCC}" destId="{3FE635D8-C45B-419A-B3B2-B6F8855857F6}" srcOrd="0" destOrd="0" presId="urn:microsoft.com/office/officeart/2011/layout/CircleProcess"/>
    <dgm:cxn modelId="{D935EA26-0ACB-4268-BC54-E4D4D7B3122E}" type="presParOf" srcId="{4DC3D294-0C09-4CA4-972F-C993D0E7672A}" destId="{54E89396-977F-4B4E-B96A-2D163F5B662E}" srcOrd="7" destOrd="0" presId="urn:microsoft.com/office/officeart/2011/layout/CircleProcess"/>
    <dgm:cxn modelId="{84AF64FE-C00A-44E2-A066-7459FE277A0D}" type="presParOf" srcId="{54E89396-977F-4B4E-B96A-2D163F5B662E}" destId="{3E403217-AFB7-4DAB-B59B-D07564AF7BFA}" srcOrd="0" destOrd="0" presId="urn:microsoft.com/office/officeart/2011/layout/CircleProcess"/>
    <dgm:cxn modelId="{3B81F2C0-2D75-4C6D-A2EE-926BF4B93E42}" type="presParOf" srcId="{4DC3D294-0C09-4CA4-972F-C993D0E7672A}" destId="{E2AADF6F-F0A3-4F6B-8A24-58D52F4FB688}" srcOrd="8" destOrd="0" presId="urn:microsoft.com/office/officeart/2011/layout/CircleProcess"/>
    <dgm:cxn modelId="{ABFE689B-9648-4763-A6D8-F53FCBFD8B6B}" type="presParOf" srcId="{4DC3D294-0C09-4CA4-972F-C993D0E7672A}" destId="{46333C5F-97DE-43CE-8009-892592195BFB}" srcOrd="9" destOrd="0" presId="urn:microsoft.com/office/officeart/2011/layout/CircleProcess"/>
    <dgm:cxn modelId="{3A75E2EF-810D-4DE9-80BE-CA02F2EF2065}" type="presParOf" srcId="{46333C5F-97DE-43CE-8009-892592195BFB}" destId="{D904950E-742A-4427-8EC7-0EAF06A0F0C4}" srcOrd="0" destOrd="0" presId="urn:microsoft.com/office/officeart/2011/layout/CircleProcess"/>
    <dgm:cxn modelId="{23B37699-4FCD-4D22-ABE6-80C94468B618}" type="presParOf" srcId="{4DC3D294-0C09-4CA4-972F-C993D0E7672A}" destId="{871F3038-0B0F-4378-B975-EE47680FD764}" srcOrd="10" destOrd="0" presId="urn:microsoft.com/office/officeart/2011/layout/CircleProcess"/>
    <dgm:cxn modelId="{E5408203-27D9-43F7-93E8-C5AADAD4B35A}" type="presParOf" srcId="{871F3038-0B0F-4378-B975-EE47680FD764}" destId="{7B68DDE7-246C-408D-827D-9D8BA9BB4AAF}" srcOrd="0" destOrd="0" presId="urn:microsoft.com/office/officeart/2011/layout/CircleProcess"/>
    <dgm:cxn modelId="{59D750F3-7529-4758-B334-F350093D06B2}" type="presParOf" srcId="{4DC3D294-0C09-4CA4-972F-C993D0E7672A}" destId="{84875D3A-4803-48F4-BD6B-C88BD6D92D3B}" srcOrd="11" destOrd="0" presId="urn:microsoft.com/office/officeart/2011/layout/CircleProcess"/>
    <dgm:cxn modelId="{70053F8A-F3A5-42D6-9966-04E399E54CD3}" type="presParOf" srcId="{4DC3D294-0C09-4CA4-972F-C993D0E7672A}" destId="{B5174AE7-28BC-45A2-82CD-E34347BA42BF}" srcOrd="12" destOrd="0" presId="urn:microsoft.com/office/officeart/2011/layout/CircleProcess"/>
    <dgm:cxn modelId="{0DF36620-25D1-42D8-BAB0-3E9F9120AA5F}" type="presParOf" srcId="{B5174AE7-28BC-45A2-82CD-E34347BA42BF}" destId="{E1FC46FC-B0B3-4BED-9344-B11B52183588}" srcOrd="0" destOrd="0" presId="urn:microsoft.com/office/officeart/2011/layout/CircleProcess"/>
    <dgm:cxn modelId="{0955A723-302C-4D24-8B04-8CBD67361816}" type="presParOf" srcId="{4DC3D294-0C09-4CA4-972F-C993D0E7672A}" destId="{CF4957A6-6834-41B1-8E8E-CFD04BC492DC}" srcOrd="13" destOrd="0" presId="urn:microsoft.com/office/officeart/2011/layout/CircleProcess"/>
    <dgm:cxn modelId="{C9631C2A-C3FF-4EA9-B109-F591D2D1225F}" type="presParOf" srcId="{CF4957A6-6834-41B1-8E8E-CFD04BC492DC}" destId="{4CBB9BFD-006B-4062-9AAA-60B9D89E135A}" srcOrd="0" destOrd="0" presId="urn:microsoft.com/office/officeart/2011/layout/CircleProcess"/>
    <dgm:cxn modelId="{E796356E-202E-49C8-A8AA-F4A9DCC8215B}" type="presParOf" srcId="{4DC3D294-0C09-4CA4-972F-C993D0E7672A}" destId="{28D49598-BBA2-4A69-B06A-7E99C5558C91}" srcOrd="14" destOrd="0" presId="urn:microsoft.com/office/officeart/2011/layout/CircleProcess"/>
    <dgm:cxn modelId="{1119E395-CFE1-42BE-8EC2-CDE0E2A4E469}" type="presParOf" srcId="{4DC3D294-0C09-4CA4-972F-C993D0E7672A}" destId="{B712AD66-1E62-4DDF-9A47-4FF125024F53}" srcOrd="15" destOrd="0" presId="urn:microsoft.com/office/officeart/2011/layout/CircleProcess"/>
    <dgm:cxn modelId="{6DC8A8D0-DC7B-4BD3-8A6E-FA1531417090}" type="presParOf" srcId="{B712AD66-1E62-4DDF-9A47-4FF125024F53}" destId="{1CE7D25C-6E31-47A6-9265-0227E41C2F72}" srcOrd="0" destOrd="0" presId="urn:microsoft.com/office/officeart/2011/layout/CircleProcess"/>
    <dgm:cxn modelId="{53C7B19D-C55A-42EB-BE35-AAECCE1A3D9D}" type="presParOf" srcId="{4DC3D294-0C09-4CA4-972F-C993D0E7672A}" destId="{2E3967A8-A29D-40D9-803D-65BD3CE8EB83}" srcOrd="16" destOrd="0" presId="urn:microsoft.com/office/officeart/2011/layout/CircleProcess"/>
    <dgm:cxn modelId="{963FA7AE-FEC9-4D70-ACB6-142B25172446}" type="presParOf" srcId="{2E3967A8-A29D-40D9-803D-65BD3CE8EB83}" destId="{E9DA4461-0F84-433A-91E3-AEE4FDB69941}" srcOrd="0" destOrd="0" presId="urn:microsoft.com/office/officeart/2011/layout/CircleProcess"/>
    <dgm:cxn modelId="{546898D5-6C56-4804-B4B7-E2F532776D25}" type="presParOf" srcId="{4DC3D294-0C09-4CA4-972F-C993D0E7672A}" destId="{588CAC92-A676-4722-A7FB-01C5410E9609}" srcOrd="17" destOrd="0" presId="urn:microsoft.com/office/officeart/2011/layout/CircleProcess"/>
    <dgm:cxn modelId="{2B16AB41-A4CD-44FC-BCFC-2DA8AE74362B}" type="presParOf" srcId="{4DC3D294-0C09-4CA4-972F-C993D0E7672A}" destId="{FEC2F0F8-83A7-4AF0-9939-9F6C61720857}" srcOrd="18" destOrd="0" presId="urn:microsoft.com/office/officeart/2011/layout/CircleProcess"/>
    <dgm:cxn modelId="{739B738B-2707-4446-9DCE-18215DC42130}" type="presParOf" srcId="{FEC2F0F8-83A7-4AF0-9939-9F6C61720857}" destId="{94216070-42C1-4DB7-8B4A-21F3E1898316}" srcOrd="0" destOrd="0" presId="urn:microsoft.com/office/officeart/2011/layout/CircleProcess"/>
    <dgm:cxn modelId="{BD8D372D-A517-4448-B4DB-8D52145A80E4}" type="presParOf" srcId="{4DC3D294-0C09-4CA4-972F-C993D0E7672A}" destId="{3F32A75D-7F59-4720-B06E-CF2B365D4EF5}" srcOrd="19" destOrd="0" presId="urn:microsoft.com/office/officeart/2011/layout/CircleProcess"/>
    <dgm:cxn modelId="{FBA9A586-0497-4D5B-8F7A-A70C23CEF295}" type="presParOf" srcId="{3F32A75D-7F59-4720-B06E-CF2B365D4EF5}" destId="{C3CCCC59-5BF4-43A9-9FF4-D9FB710A524D}" srcOrd="0" destOrd="0" presId="urn:microsoft.com/office/officeart/2011/layout/CircleProcess"/>
    <dgm:cxn modelId="{191C2F31-4296-4C25-8DBA-077143CF4333}" type="presParOf" srcId="{4DC3D294-0C09-4CA4-972F-C993D0E7672A}" destId="{F8FBDC0D-4F9F-4734-B3CE-1C9CA8A9D6CA}" srcOrd="20" destOrd="0" presId="urn:microsoft.com/office/officeart/2011/layout/CircleProcess"/>
    <dgm:cxn modelId="{74643882-2901-4557-9AA1-D5BD670760ED}" type="presParOf" srcId="{4DC3D294-0C09-4CA4-972F-C993D0E7672A}" destId="{3041C382-F8B6-4FFE-AB78-87169FE32BBE}" srcOrd="21" destOrd="0" presId="urn:microsoft.com/office/officeart/2011/layout/CircleProcess"/>
    <dgm:cxn modelId="{FB8F6A77-EAB2-43E8-BF97-25813834D013}" type="presParOf" srcId="{3041C382-F8B6-4FFE-AB78-87169FE32BBE}" destId="{B10E08FE-F7B5-4F07-8999-E176E54A86D7}" srcOrd="0" destOrd="0" presId="urn:microsoft.com/office/officeart/2011/layout/CircleProcess"/>
    <dgm:cxn modelId="{8B9AD16B-92F5-4F9B-A8DB-97314DC27E83}" type="presParOf" srcId="{4DC3D294-0C09-4CA4-972F-C993D0E7672A}" destId="{E264E17C-A5B7-4131-825C-C00DCB51D0F6}" srcOrd="22" destOrd="0" presId="urn:microsoft.com/office/officeart/2011/layout/CircleProcess"/>
    <dgm:cxn modelId="{B1062F68-3FBA-48B4-BFB6-BBB459753EE9}" type="presParOf" srcId="{E264E17C-A5B7-4131-825C-C00DCB51D0F6}" destId="{D7CDA236-793C-4B76-ACE4-3DC795BC053D}" srcOrd="0" destOrd="0" presId="urn:microsoft.com/office/officeart/2011/layout/CircleProcess"/>
    <dgm:cxn modelId="{0AF90FB9-4C10-487E-91F0-D6246F5758C6}" type="presParOf" srcId="{4DC3D294-0C09-4CA4-972F-C993D0E7672A}" destId="{A4E3AC96-024B-4F6F-BB9B-60893C24A2BE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E8A4D76-3F1F-4A17-BF3E-CC7D008AD3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2CE26A7-4DDF-4E42-BF8E-E0EDDC966263}">
      <dgm:prSet/>
      <dgm:spPr/>
      <dgm:t>
        <a:bodyPr/>
        <a:lstStyle/>
        <a:p>
          <a:r>
            <a:rPr lang="en-IN" dirty="0"/>
            <a:t>Inventory Management Strategies</a:t>
          </a:r>
        </a:p>
      </dgm:t>
    </dgm:pt>
    <dgm:pt modelId="{8421FBC1-BDE0-4A3C-9C0C-3B15F21676EC}" type="parTrans" cxnId="{E0A37B95-18FC-4E9B-81C1-CAAB7A928816}">
      <dgm:prSet/>
      <dgm:spPr/>
      <dgm:t>
        <a:bodyPr/>
        <a:lstStyle/>
        <a:p>
          <a:endParaRPr lang="en-IN"/>
        </a:p>
      </dgm:t>
    </dgm:pt>
    <dgm:pt modelId="{E9975E36-934F-42CB-B641-6F5EF7F899B0}" type="sibTrans" cxnId="{E0A37B95-18FC-4E9B-81C1-CAAB7A928816}">
      <dgm:prSet/>
      <dgm:spPr/>
      <dgm:t>
        <a:bodyPr/>
        <a:lstStyle/>
        <a:p>
          <a:endParaRPr lang="en-IN"/>
        </a:p>
      </dgm:t>
    </dgm:pt>
    <dgm:pt modelId="{7BEE2B0B-BC94-4612-B925-FE8AE7F317D2}" type="pres">
      <dgm:prSet presAssocID="{AE8A4D76-3F1F-4A17-BF3E-CC7D008AD36E}" presName="linear" presStyleCnt="0">
        <dgm:presLayoutVars>
          <dgm:animLvl val="lvl"/>
          <dgm:resizeHandles val="exact"/>
        </dgm:presLayoutVars>
      </dgm:prSet>
      <dgm:spPr/>
    </dgm:pt>
    <dgm:pt modelId="{8D6C6C0E-3022-422E-B7D4-22F6D09476E8}" type="pres">
      <dgm:prSet presAssocID="{22CE26A7-4DDF-4E42-BF8E-E0EDDC9662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6EFAB0C-C597-47E8-8453-4580CD4E471E}" type="presOf" srcId="{AE8A4D76-3F1F-4A17-BF3E-CC7D008AD36E}" destId="{7BEE2B0B-BC94-4612-B925-FE8AE7F317D2}" srcOrd="0" destOrd="0" presId="urn:microsoft.com/office/officeart/2005/8/layout/vList2"/>
    <dgm:cxn modelId="{E0A37B95-18FC-4E9B-81C1-CAAB7A928816}" srcId="{AE8A4D76-3F1F-4A17-BF3E-CC7D008AD36E}" destId="{22CE26A7-4DDF-4E42-BF8E-E0EDDC966263}" srcOrd="0" destOrd="0" parTransId="{8421FBC1-BDE0-4A3C-9C0C-3B15F21676EC}" sibTransId="{E9975E36-934F-42CB-B641-6F5EF7F899B0}"/>
    <dgm:cxn modelId="{7C930CAF-DB4B-48B9-AF25-9A693172F20F}" type="presOf" srcId="{22CE26A7-4DDF-4E42-BF8E-E0EDDC966263}" destId="{8D6C6C0E-3022-422E-B7D4-22F6D09476E8}" srcOrd="0" destOrd="0" presId="urn:microsoft.com/office/officeart/2005/8/layout/vList2"/>
    <dgm:cxn modelId="{B96473BA-7323-4E4A-9E17-EB09A279C74F}" type="presParOf" srcId="{7BEE2B0B-BC94-4612-B925-FE8AE7F317D2}" destId="{8D6C6C0E-3022-422E-B7D4-22F6D09476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C5E94991-4FBA-4E9D-9556-762712E37E4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1CD8628-3C39-4FD2-95E4-C4D99742B06E}">
      <dgm:prSet/>
      <dgm:spPr/>
      <dgm:t>
        <a:bodyPr/>
        <a:lstStyle/>
        <a:p>
          <a:r>
            <a:rPr lang="en-IN"/>
            <a:t>Just-in-Time (JIT) Inventory:</a:t>
          </a:r>
        </a:p>
      </dgm:t>
    </dgm:pt>
    <dgm:pt modelId="{DEA2DF1E-2580-47CF-8F86-42AB247B6880}" type="parTrans" cxnId="{31D97F9B-688F-40F9-9FD3-8C2AA00F0D7B}">
      <dgm:prSet/>
      <dgm:spPr/>
      <dgm:t>
        <a:bodyPr/>
        <a:lstStyle/>
        <a:p>
          <a:endParaRPr lang="en-IN"/>
        </a:p>
      </dgm:t>
    </dgm:pt>
    <dgm:pt modelId="{CC76D641-7BF9-4EA9-B041-8D2F2434A387}" type="sibTrans" cxnId="{31D97F9B-688F-40F9-9FD3-8C2AA00F0D7B}">
      <dgm:prSet/>
      <dgm:spPr/>
      <dgm:t>
        <a:bodyPr/>
        <a:lstStyle/>
        <a:p>
          <a:endParaRPr lang="en-IN"/>
        </a:p>
      </dgm:t>
    </dgm:pt>
    <dgm:pt modelId="{A3FA0415-1420-493A-AD7D-38EACD73ACEE}">
      <dgm:prSet/>
      <dgm:spPr/>
      <dgm:t>
        <a:bodyPr/>
        <a:lstStyle/>
        <a:p>
          <a:r>
            <a:rPr lang="en-US"/>
            <a:t>Implementing JIT inventory for fast-moving Jack Daniel's products to minimize holding costs and improve cash flow.</a:t>
          </a:r>
          <a:endParaRPr lang="en-IN"/>
        </a:p>
      </dgm:t>
    </dgm:pt>
    <dgm:pt modelId="{A8A0DAB2-6E58-41C1-B6FD-B9837698D7F7}" type="parTrans" cxnId="{12A2592E-BA19-48DA-8979-745D1B0895F9}">
      <dgm:prSet/>
      <dgm:spPr/>
      <dgm:t>
        <a:bodyPr/>
        <a:lstStyle/>
        <a:p>
          <a:endParaRPr lang="en-IN"/>
        </a:p>
      </dgm:t>
    </dgm:pt>
    <dgm:pt modelId="{20AA642C-081F-40A1-BF1B-07CCFF91C9DB}" type="sibTrans" cxnId="{12A2592E-BA19-48DA-8979-745D1B0895F9}">
      <dgm:prSet/>
      <dgm:spPr/>
      <dgm:t>
        <a:bodyPr/>
        <a:lstStyle/>
        <a:p>
          <a:endParaRPr lang="en-IN"/>
        </a:p>
      </dgm:t>
    </dgm:pt>
    <dgm:pt modelId="{CC8D1F03-A3C9-43D1-A7DA-1A84ADBB5C9E}">
      <dgm:prSet/>
      <dgm:spPr/>
      <dgm:t>
        <a:bodyPr/>
        <a:lstStyle/>
        <a:p>
          <a:r>
            <a:rPr lang="en-US"/>
            <a:t>Benefits: Reduces inventory carrying costs, enhances responsiveness to demand fluctuations, and maximizes warehouse space utilization.</a:t>
          </a:r>
          <a:endParaRPr lang="en-IN"/>
        </a:p>
      </dgm:t>
    </dgm:pt>
    <dgm:pt modelId="{C3F039C9-7839-4A8A-A661-71D3AE3D2FB4}" type="parTrans" cxnId="{DD4E0A29-CCB0-4876-925E-F20D2B164FC6}">
      <dgm:prSet/>
      <dgm:spPr/>
      <dgm:t>
        <a:bodyPr/>
        <a:lstStyle/>
        <a:p>
          <a:endParaRPr lang="en-IN"/>
        </a:p>
      </dgm:t>
    </dgm:pt>
    <dgm:pt modelId="{FD3C0C98-B07D-45F5-8B5D-BE6FF8C6F8D2}" type="sibTrans" cxnId="{DD4E0A29-CCB0-4876-925E-F20D2B164FC6}">
      <dgm:prSet/>
      <dgm:spPr/>
      <dgm:t>
        <a:bodyPr/>
        <a:lstStyle/>
        <a:p>
          <a:endParaRPr lang="en-IN"/>
        </a:p>
      </dgm:t>
    </dgm:pt>
    <dgm:pt modelId="{23ADEC6A-FC17-4362-8C76-F8D3F88E2244}">
      <dgm:prSet/>
      <dgm:spPr/>
      <dgm:t>
        <a:bodyPr/>
        <a:lstStyle/>
        <a:p>
          <a:r>
            <a:rPr lang="en-IN"/>
            <a:t>Safety Stock:</a:t>
          </a:r>
        </a:p>
      </dgm:t>
    </dgm:pt>
    <dgm:pt modelId="{01DFF004-ED28-4F1A-AF78-7502DB85EE77}" type="parTrans" cxnId="{1B1A4977-A789-4FEC-ABCF-E1697851EA8C}">
      <dgm:prSet/>
      <dgm:spPr/>
      <dgm:t>
        <a:bodyPr/>
        <a:lstStyle/>
        <a:p>
          <a:endParaRPr lang="en-IN"/>
        </a:p>
      </dgm:t>
    </dgm:pt>
    <dgm:pt modelId="{C1ED1745-6CCF-4ED9-965C-D36CB8563B06}" type="sibTrans" cxnId="{1B1A4977-A789-4FEC-ABCF-E1697851EA8C}">
      <dgm:prSet/>
      <dgm:spPr/>
      <dgm:t>
        <a:bodyPr/>
        <a:lstStyle/>
        <a:p>
          <a:endParaRPr lang="en-IN"/>
        </a:p>
      </dgm:t>
    </dgm:pt>
    <dgm:pt modelId="{268020E6-45A6-49C5-BDC1-0C6224CABA2B}">
      <dgm:prSet/>
      <dgm:spPr/>
      <dgm:t>
        <a:bodyPr/>
        <a:lstStyle/>
        <a:p>
          <a:r>
            <a:rPr lang="en-US"/>
            <a:t>Maintaining safety stock levels for Jack Daniel's products to buffer against demand variability, lead time uncertainty, and supply chain disruptions.</a:t>
          </a:r>
          <a:endParaRPr lang="en-IN"/>
        </a:p>
      </dgm:t>
    </dgm:pt>
    <dgm:pt modelId="{C5298648-0BF8-4D82-99FE-4ECA954A0F93}" type="parTrans" cxnId="{5D986DC8-2E01-495C-BC74-91CC9E333DD5}">
      <dgm:prSet/>
      <dgm:spPr/>
      <dgm:t>
        <a:bodyPr/>
        <a:lstStyle/>
        <a:p>
          <a:endParaRPr lang="en-IN"/>
        </a:p>
      </dgm:t>
    </dgm:pt>
    <dgm:pt modelId="{BC13AAEC-3E49-4208-BC74-CC95186870E1}" type="sibTrans" cxnId="{5D986DC8-2E01-495C-BC74-91CC9E333DD5}">
      <dgm:prSet/>
      <dgm:spPr/>
      <dgm:t>
        <a:bodyPr/>
        <a:lstStyle/>
        <a:p>
          <a:endParaRPr lang="en-IN"/>
        </a:p>
      </dgm:t>
    </dgm:pt>
    <dgm:pt modelId="{3AAF8B24-7E0A-4ED2-8E15-EADE2CAEBAE7}">
      <dgm:prSet/>
      <dgm:spPr/>
      <dgm:t>
        <a:bodyPr/>
        <a:lstStyle/>
        <a:p>
          <a:r>
            <a:rPr lang="en-US"/>
            <a:t>Benefits: Ensures product availability, minimizes stockouts, and mitigates the risk of lost sales and customer dissatisfaction.</a:t>
          </a:r>
          <a:endParaRPr lang="en-IN"/>
        </a:p>
      </dgm:t>
    </dgm:pt>
    <dgm:pt modelId="{D4927C3C-FA50-452D-9971-5974596D6110}" type="parTrans" cxnId="{C5BFB01C-1EC1-4074-9B11-E8FE5C251149}">
      <dgm:prSet/>
      <dgm:spPr/>
      <dgm:t>
        <a:bodyPr/>
        <a:lstStyle/>
        <a:p>
          <a:endParaRPr lang="en-IN"/>
        </a:p>
      </dgm:t>
    </dgm:pt>
    <dgm:pt modelId="{DCFD2470-87F1-4DC7-B102-12E80289FBE5}" type="sibTrans" cxnId="{C5BFB01C-1EC1-4074-9B11-E8FE5C251149}">
      <dgm:prSet/>
      <dgm:spPr/>
      <dgm:t>
        <a:bodyPr/>
        <a:lstStyle/>
        <a:p>
          <a:endParaRPr lang="en-IN"/>
        </a:p>
      </dgm:t>
    </dgm:pt>
    <dgm:pt modelId="{DDE0DC5C-5FF1-4A07-ABE3-56C947EB47F8}" type="pres">
      <dgm:prSet presAssocID="{C5E94991-4FBA-4E9D-9556-762712E37E4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6D6207E-718F-4D57-A763-FB9F565AA5CB}" type="pres">
      <dgm:prSet presAssocID="{41CD8628-3C39-4FD2-95E4-C4D99742B06E}" presName="circle1" presStyleLbl="node1" presStyleIdx="0" presStyleCnt="2"/>
      <dgm:spPr/>
    </dgm:pt>
    <dgm:pt modelId="{93236EE5-1FF4-4071-9BE1-4C16B6B04149}" type="pres">
      <dgm:prSet presAssocID="{41CD8628-3C39-4FD2-95E4-C4D99742B06E}" presName="space" presStyleCnt="0"/>
      <dgm:spPr/>
    </dgm:pt>
    <dgm:pt modelId="{BFDA657C-4238-4C9C-B693-B55C9A8023D8}" type="pres">
      <dgm:prSet presAssocID="{41CD8628-3C39-4FD2-95E4-C4D99742B06E}" presName="rect1" presStyleLbl="alignAcc1" presStyleIdx="0" presStyleCnt="2"/>
      <dgm:spPr/>
    </dgm:pt>
    <dgm:pt modelId="{4D1A4DF7-20DB-4EBC-9ADB-EFFCD9BACB73}" type="pres">
      <dgm:prSet presAssocID="{23ADEC6A-FC17-4362-8C76-F8D3F88E2244}" presName="vertSpace2" presStyleLbl="node1" presStyleIdx="0" presStyleCnt="2"/>
      <dgm:spPr/>
    </dgm:pt>
    <dgm:pt modelId="{D47A6E8C-6E6D-40DD-9F02-C400DC21BCC1}" type="pres">
      <dgm:prSet presAssocID="{23ADEC6A-FC17-4362-8C76-F8D3F88E2244}" presName="circle2" presStyleLbl="node1" presStyleIdx="1" presStyleCnt="2"/>
      <dgm:spPr/>
    </dgm:pt>
    <dgm:pt modelId="{E9DBCB40-7F37-4950-8CD5-55D507511502}" type="pres">
      <dgm:prSet presAssocID="{23ADEC6A-FC17-4362-8C76-F8D3F88E2244}" presName="rect2" presStyleLbl="alignAcc1" presStyleIdx="1" presStyleCnt="2"/>
      <dgm:spPr/>
    </dgm:pt>
    <dgm:pt modelId="{9DD791D5-B1D0-4313-B8B3-C9B369B525D3}" type="pres">
      <dgm:prSet presAssocID="{41CD8628-3C39-4FD2-95E4-C4D99742B06E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1FB327C3-A91C-427D-9326-F865325544BE}" type="pres">
      <dgm:prSet presAssocID="{41CD8628-3C39-4FD2-95E4-C4D99742B06E}" presName="rect1ChTx" presStyleLbl="alignAcc1" presStyleIdx="1" presStyleCnt="2">
        <dgm:presLayoutVars>
          <dgm:bulletEnabled val="1"/>
        </dgm:presLayoutVars>
      </dgm:prSet>
      <dgm:spPr/>
    </dgm:pt>
    <dgm:pt modelId="{6CC408C2-F2D6-4FE8-90F6-DE74D0F5E023}" type="pres">
      <dgm:prSet presAssocID="{23ADEC6A-FC17-4362-8C76-F8D3F88E2244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A2B9D58B-874E-4664-BD49-39195144054E}" type="pres">
      <dgm:prSet presAssocID="{23ADEC6A-FC17-4362-8C76-F8D3F88E2244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FA326F09-CD23-4652-8C1A-5E2C216C2E6D}" type="presOf" srcId="{41CD8628-3C39-4FD2-95E4-C4D99742B06E}" destId="{9DD791D5-B1D0-4313-B8B3-C9B369B525D3}" srcOrd="1" destOrd="0" presId="urn:microsoft.com/office/officeart/2005/8/layout/target3"/>
    <dgm:cxn modelId="{BF84FC0B-A637-4874-AC1D-BE246D883B92}" type="presOf" srcId="{3AAF8B24-7E0A-4ED2-8E15-EADE2CAEBAE7}" destId="{A2B9D58B-874E-4664-BD49-39195144054E}" srcOrd="0" destOrd="1" presId="urn:microsoft.com/office/officeart/2005/8/layout/target3"/>
    <dgm:cxn modelId="{EC60971C-0912-46DE-9987-B5366C862AB1}" type="presOf" srcId="{23ADEC6A-FC17-4362-8C76-F8D3F88E2244}" destId="{6CC408C2-F2D6-4FE8-90F6-DE74D0F5E023}" srcOrd="1" destOrd="0" presId="urn:microsoft.com/office/officeart/2005/8/layout/target3"/>
    <dgm:cxn modelId="{C5BFB01C-1EC1-4074-9B11-E8FE5C251149}" srcId="{23ADEC6A-FC17-4362-8C76-F8D3F88E2244}" destId="{3AAF8B24-7E0A-4ED2-8E15-EADE2CAEBAE7}" srcOrd="1" destOrd="0" parTransId="{D4927C3C-FA50-452D-9971-5974596D6110}" sibTransId="{DCFD2470-87F1-4DC7-B102-12E80289FBE5}"/>
    <dgm:cxn modelId="{3FC93A25-37ED-4DAC-8E96-F3378075556F}" type="presOf" srcId="{A3FA0415-1420-493A-AD7D-38EACD73ACEE}" destId="{1FB327C3-A91C-427D-9326-F865325544BE}" srcOrd="0" destOrd="0" presId="urn:microsoft.com/office/officeart/2005/8/layout/target3"/>
    <dgm:cxn modelId="{DD4E0A29-CCB0-4876-925E-F20D2B164FC6}" srcId="{41CD8628-3C39-4FD2-95E4-C4D99742B06E}" destId="{CC8D1F03-A3C9-43D1-A7DA-1A84ADBB5C9E}" srcOrd="1" destOrd="0" parTransId="{C3F039C9-7839-4A8A-A661-71D3AE3D2FB4}" sibTransId="{FD3C0C98-B07D-45F5-8B5D-BE6FF8C6F8D2}"/>
    <dgm:cxn modelId="{12A2592E-BA19-48DA-8979-745D1B0895F9}" srcId="{41CD8628-3C39-4FD2-95E4-C4D99742B06E}" destId="{A3FA0415-1420-493A-AD7D-38EACD73ACEE}" srcOrd="0" destOrd="0" parTransId="{A8A0DAB2-6E58-41C1-B6FD-B9837698D7F7}" sibTransId="{20AA642C-081F-40A1-BF1B-07CCFF91C9DB}"/>
    <dgm:cxn modelId="{368E0149-E69C-4DCF-ACE8-F509F21F10F9}" type="presOf" srcId="{23ADEC6A-FC17-4362-8C76-F8D3F88E2244}" destId="{E9DBCB40-7F37-4950-8CD5-55D507511502}" srcOrd="0" destOrd="0" presId="urn:microsoft.com/office/officeart/2005/8/layout/target3"/>
    <dgm:cxn modelId="{B241CE49-55DB-4BB7-A9FC-A9ED78CC7B0F}" type="presOf" srcId="{C5E94991-4FBA-4E9D-9556-762712E37E42}" destId="{DDE0DC5C-5FF1-4A07-ABE3-56C947EB47F8}" srcOrd="0" destOrd="0" presId="urn:microsoft.com/office/officeart/2005/8/layout/target3"/>
    <dgm:cxn modelId="{1B1A4977-A789-4FEC-ABCF-E1697851EA8C}" srcId="{C5E94991-4FBA-4E9D-9556-762712E37E42}" destId="{23ADEC6A-FC17-4362-8C76-F8D3F88E2244}" srcOrd="1" destOrd="0" parTransId="{01DFF004-ED28-4F1A-AF78-7502DB85EE77}" sibTransId="{C1ED1745-6CCF-4ED9-965C-D36CB8563B06}"/>
    <dgm:cxn modelId="{31D97F9B-688F-40F9-9FD3-8C2AA00F0D7B}" srcId="{C5E94991-4FBA-4E9D-9556-762712E37E42}" destId="{41CD8628-3C39-4FD2-95E4-C4D99742B06E}" srcOrd="0" destOrd="0" parTransId="{DEA2DF1E-2580-47CF-8F86-42AB247B6880}" sibTransId="{CC76D641-7BF9-4EA9-B041-8D2F2434A387}"/>
    <dgm:cxn modelId="{E72E829B-03AD-4C49-9333-740E434A8A18}" type="presOf" srcId="{268020E6-45A6-49C5-BDC1-0C6224CABA2B}" destId="{A2B9D58B-874E-4664-BD49-39195144054E}" srcOrd="0" destOrd="0" presId="urn:microsoft.com/office/officeart/2005/8/layout/target3"/>
    <dgm:cxn modelId="{5D986DC8-2E01-495C-BC74-91CC9E333DD5}" srcId="{23ADEC6A-FC17-4362-8C76-F8D3F88E2244}" destId="{268020E6-45A6-49C5-BDC1-0C6224CABA2B}" srcOrd="0" destOrd="0" parTransId="{C5298648-0BF8-4D82-99FE-4ECA954A0F93}" sibTransId="{BC13AAEC-3E49-4208-BC74-CC95186870E1}"/>
    <dgm:cxn modelId="{600B70EA-6601-4E4B-9C1E-D749B911842D}" type="presOf" srcId="{CC8D1F03-A3C9-43D1-A7DA-1A84ADBB5C9E}" destId="{1FB327C3-A91C-427D-9326-F865325544BE}" srcOrd="0" destOrd="1" presId="urn:microsoft.com/office/officeart/2005/8/layout/target3"/>
    <dgm:cxn modelId="{3C82CBED-E780-40AD-9AB3-04F09CB8EB2B}" type="presOf" srcId="{41CD8628-3C39-4FD2-95E4-C4D99742B06E}" destId="{BFDA657C-4238-4C9C-B693-B55C9A8023D8}" srcOrd="0" destOrd="0" presId="urn:microsoft.com/office/officeart/2005/8/layout/target3"/>
    <dgm:cxn modelId="{AE49D30A-9414-40A5-AA6E-649DB7C8E166}" type="presParOf" srcId="{DDE0DC5C-5FF1-4A07-ABE3-56C947EB47F8}" destId="{46D6207E-718F-4D57-A763-FB9F565AA5CB}" srcOrd="0" destOrd="0" presId="urn:microsoft.com/office/officeart/2005/8/layout/target3"/>
    <dgm:cxn modelId="{669CC1E2-A0B5-4B9A-AA82-6BDD53410A8E}" type="presParOf" srcId="{DDE0DC5C-5FF1-4A07-ABE3-56C947EB47F8}" destId="{93236EE5-1FF4-4071-9BE1-4C16B6B04149}" srcOrd="1" destOrd="0" presId="urn:microsoft.com/office/officeart/2005/8/layout/target3"/>
    <dgm:cxn modelId="{B6B8E79E-3411-4414-89AA-C0867604D93B}" type="presParOf" srcId="{DDE0DC5C-5FF1-4A07-ABE3-56C947EB47F8}" destId="{BFDA657C-4238-4C9C-B693-B55C9A8023D8}" srcOrd="2" destOrd="0" presId="urn:microsoft.com/office/officeart/2005/8/layout/target3"/>
    <dgm:cxn modelId="{086317AC-8A23-4A12-843F-A9F22A0920D5}" type="presParOf" srcId="{DDE0DC5C-5FF1-4A07-ABE3-56C947EB47F8}" destId="{4D1A4DF7-20DB-4EBC-9ADB-EFFCD9BACB73}" srcOrd="3" destOrd="0" presId="urn:microsoft.com/office/officeart/2005/8/layout/target3"/>
    <dgm:cxn modelId="{8004C25D-9619-4063-98B4-C8EE2C9A7357}" type="presParOf" srcId="{DDE0DC5C-5FF1-4A07-ABE3-56C947EB47F8}" destId="{D47A6E8C-6E6D-40DD-9F02-C400DC21BCC1}" srcOrd="4" destOrd="0" presId="urn:microsoft.com/office/officeart/2005/8/layout/target3"/>
    <dgm:cxn modelId="{4E918D59-9315-48CF-A457-EBA2DF300AC5}" type="presParOf" srcId="{DDE0DC5C-5FF1-4A07-ABE3-56C947EB47F8}" destId="{E9DBCB40-7F37-4950-8CD5-55D507511502}" srcOrd="5" destOrd="0" presId="urn:microsoft.com/office/officeart/2005/8/layout/target3"/>
    <dgm:cxn modelId="{9438878D-9990-4642-908E-024CE772CD78}" type="presParOf" srcId="{DDE0DC5C-5FF1-4A07-ABE3-56C947EB47F8}" destId="{9DD791D5-B1D0-4313-B8B3-C9B369B525D3}" srcOrd="6" destOrd="0" presId="urn:microsoft.com/office/officeart/2005/8/layout/target3"/>
    <dgm:cxn modelId="{7285B6D9-0CA0-4D84-AB85-13E96D731757}" type="presParOf" srcId="{DDE0DC5C-5FF1-4A07-ABE3-56C947EB47F8}" destId="{1FB327C3-A91C-427D-9326-F865325544BE}" srcOrd="7" destOrd="0" presId="urn:microsoft.com/office/officeart/2005/8/layout/target3"/>
    <dgm:cxn modelId="{6E2ED803-9CF3-4C0F-BD46-CA0157FF3ABC}" type="presParOf" srcId="{DDE0DC5C-5FF1-4A07-ABE3-56C947EB47F8}" destId="{6CC408C2-F2D6-4FE8-90F6-DE74D0F5E023}" srcOrd="8" destOrd="0" presId="urn:microsoft.com/office/officeart/2005/8/layout/target3"/>
    <dgm:cxn modelId="{20BF849F-3A0E-4981-99EA-79A4573BAA47}" type="presParOf" srcId="{DDE0DC5C-5FF1-4A07-ABE3-56C947EB47F8}" destId="{A2B9D58B-874E-4664-BD49-39195144054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E8A4D76-3F1F-4A17-BF3E-CC7D008AD3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2CE26A7-4DDF-4E42-BF8E-E0EDDC966263}">
      <dgm:prSet/>
      <dgm:spPr/>
      <dgm:t>
        <a:bodyPr/>
        <a:lstStyle/>
        <a:p>
          <a:r>
            <a:rPr lang="en-IN" dirty="0"/>
            <a:t>Inventory Management Strategies</a:t>
          </a:r>
        </a:p>
      </dgm:t>
    </dgm:pt>
    <dgm:pt modelId="{8421FBC1-BDE0-4A3C-9C0C-3B15F21676EC}" type="parTrans" cxnId="{E0A37B95-18FC-4E9B-81C1-CAAB7A928816}">
      <dgm:prSet/>
      <dgm:spPr/>
      <dgm:t>
        <a:bodyPr/>
        <a:lstStyle/>
        <a:p>
          <a:endParaRPr lang="en-IN"/>
        </a:p>
      </dgm:t>
    </dgm:pt>
    <dgm:pt modelId="{E9975E36-934F-42CB-B641-6F5EF7F899B0}" type="sibTrans" cxnId="{E0A37B95-18FC-4E9B-81C1-CAAB7A928816}">
      <dgm:prSet/>
      <dgm:spPr/>
      <dgm:t>
        <a:bodyPr/>
        <a:lstStyle/>
        <a:p>
          <a:endParaRPr lang="en-IN"/>
        </a:p>
      </dgm:t>
    </dgm:pt>
    <dgm:pt modelId="{7BEE2B0B-BC94-4612-B925-FE8AE7F317D2}" type="pres">
      <dgm:prSet presAssocID="{AE8A4D76-3F1F-4A17-BF3E-CC7D008AD36E}" presName="linear" presStyleCnt="0">
        <dgm:presLayoutVars>
          <dgm:animLvl val="lvl"/>
          <dgm:resizeHandles val="exact"/>
        </dgm:presLayoutVars>
      </dgm:prSet>
      <dgm:spPr/>
    </dgm:pt>
    <dgm:pt modelId="{8D6C6C0E-3022-422E-B7D4-22F6D09476E8}" type="pres">
      <dgm:prSet presAssocID="{22CE26A7-4DDF-4E42-BF8E-E0EDDC9662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6EFAB0C-C597-47E8-8453-4580CD4E471E}" type="presOf" srcId="{AE8A4D76-3F1F-4A17-BF3E-CC7D008AD36E}" destId="{7BEE2B0B-BC94-4612-B925-FE8AE7F317D2}" srcOrd="0" destOrd="0" presId="urn:microsoft.com/office/officeart/2005/8/layout/vList2"/>
    <dgm:cxn modelId="{E0A37B95-18FC-4E9B-81C1-CAAB7A928816}" srcId="{AE8A4D76-3F1F-4A17-BF3E-CC7D008AD36E}" destId="{22CE26A7-4DDF-4E42-BF8E-E0EDDC966263}" srcOrd="0" destOrd="0" parTransId="{8421FBC1-BDE0-4A3C-9C0C-3B15F21676EC}" sibTransId="{E9975E36-934F-42CB-B641-6F5EF7F899B0}"/>
    <dgm:cxn modelId="{7C930CAF-DB4B-48B9-AF25-9A693172F20F}" type="presOf" srcId="{22CE26A7-4DDF-4E42-BF8E-E0EDDC966263}" destId="{8D6C6C0E-3022-422E-B7D4-22F6D09476E8}" srcOrd="0" destOrd="0" presId="urn:microsoft.com/office/officeart/2005/8/layout/vList2"/>
    <dgm:cxn modelId="{B96473BA-7323-4E4A-9E17-EB09A279C74F}" type="presParOf" srcId="{7BEE2B0B-BC94-4612-B925-FE8AE7F317D2}" destId="{8D6C6C0E-3022-422E-B7D4-22F6D09476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7607FE9A-BFBE-4CDC-9918-C99E3B2B47B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3D9338E-A10E-45BB-98B1-78541680C3BC}">
      <dgm:prSet/>
      <dgm:spPr/>
      <dgm:t>
        <a:bodyPr/>
        <a:lstStyle/>
        <a:p>
          <a:r>
            <a:rPr lang="en-IN"/>
            <a:t>Cross-Docking:</a:t>
          </a:r>
        </a:p>
      </dgm:t>
    </dgm:pt>
    <dgm:pt modelId="{C097D94F-1CA2-4892-A3DB-4F8862BDABD3}" type="parTrans" cxnId="{7FDAE74E-E86A-427E-96A8-004BAA64BE26}">
      <dgm:prSet/>
      <dgm:spPr/>
      <dgm:t>
        <a:bodyPr/>
        <a:lstStyle/>
        <a:p>
          <a:endParaRPr lang="en-IN"/>
        </a:p>
      </dgm:t>
    </dgm:pt>
    <dgm:pt modelId="{24C2B0BE-C0ED-4478-A3AA-35C020C3ABD2}" type="sibTrans" cxnId="{7FDAE74E-E86A-427E-96A8-004BAA64BE26}">
      <dgm:prSet/>
      <dgm:spPr/>
      <dgm:t>
        <a:bodyPr/>
        <a:lstStyle/>
        <a:p>
          <a:endParaRPr lang="en-IN"/>
        </a:p>
      </dgm:t>
    </dgm:pt>
    <dgm:pt modelId="{9FB9AE3E-5D26-43BA-8B23-47B4FEE31EDA}">
      <dgm:prSet/>
      <dgm:spPr/>
      <dgm:t>
        <a:bodyPr/>
        <a:lstStyle/>
        <a:p>
          <a:r>
            <a:rPr lang="en-US"/>
            <a:t>Implementing cross-docking operations for inbound shipments of Jack Daniel's products to minimize storage time and streamline order fulfillment.</a:t>
          </a:r>
          <a:endParaRPr lang="en-IN"/>
        </a:p>
      </dgm:t>
    </dgm:pt>
    <dgm:pt modelId="{3C35761A-A361-44C8-9AA4-63CC13CC9111}" type="parTrans" cxnId="{E7AE6E6A-F9B7-4440-83B9-904C410E0FAF}">
      <dgm:prSet/>
      <dgm:spPr/>
      <dgm:t>
        <a:bodyPr/>
        <a:lstStyle/>
        <a:p>
          <a:endParaRPr lang="en-IN"/>
        </a:p>
      </dgm:t>
    </dgm:pt>
    <dgm:pt modelId="{628B7CA8-312F-4E77-AF26-E257841DBE2A}" type="sibTrans" cxnId="{E7AE6E6A-F9B7-4440-83B9-904C410E0FAF}">
      <dgm:prSet/>
      <dgm:spPr/>
      <dgm:t>
        <a:bodyPr/>
        <a:lstStyle/>
        <a:p>
          <a:endParaRPr lang="en-IN"/>
        </a:p>
      </dgm:t>
    </dgm:pt>
    <dgm:pt modelId="{4EB5AE4B-3ECB-467F-887B-63BB21649CF4}">
      <dgm:prSet/>
      <dgm:spPr/>
      <dgm:t>
        <a:bodyPr/>
        <a:lstStyle/>
        <a:p>
          <a:r>
            <a:rPr lang="en-US"/>
            <a:t>Benefits: Reduces inventory holding costs, improves order processing efficiency, and shortens order cycle times.</a:t>
          </a:r>
          <a:endParaRPr lang="en-IN"/>
        </a:p>
      </dgm:t>
    </dgm:pt>
    <dgm:pt modelId="{C3C04C0F-2F9B-44BD-8F97-CE04664AB496}" type="parTrans" cxnId="{CB04CEEA-7BA7-4787-83D9-17B281AE461D}">
      <dgm:prSet/>
      <dgm:spPr/>
      <dgm:t>
        <a:bodyPr/>
        <a:lstStyle/>
        <a:p>
          <a:endParaRPr lang="en-IN"/>
        </a:p>
      </dgm:t>
    </dgm:pt>
    <dgm:pt modelId="{1C0945FD-F672-4EA2-B059-6AA0001D91C7}" type="sibTrans" cxnId="{CB04CEEA-7BA7-4787-83D9-17B281AE461D}">
      <dgm:prSet/>
      <dgm:spPr/>
      <dgm:t>
        <a:bodyPr/>
        <a:lstStyle/>
        <a:p>
          <a:endParaRPr lang="en-IN"/>
        </a:p>
      </dgm:t>
    </dgm:pt>
    <dgm:pt modelId="{171590FB-F41C-4B2D-8E6B-DAF7C046CDFA}">
      <dgm:prSet/>
      <dgm:spPr/>
      <dgm:t>
        <a:bodyPr/>
        <a:lstStyle/>
        <a:p>
          <a:r>
            <a:rPr lang="en-IN"/>
            <a:t>Cycle Counting:</a:t>
          </a:r>
        </a:p>
      </dgm:t>
    </dgm:pt>
    <dgm:pt modelId="{D2B9C252-9859-4A36-BA4A-7F1FC10F488D}" type="parTrans" cxnId="{2FC5EF43-3E7E-4B9C-BC06-018C873D3BF3}">
      <dgm:prSet/>
      <dgm:spPr/>
      <dgm:t>
        <a:bodyPr/>
        <a:lstStyle/>
        <a:p>
          <a:endParaRPr lang="en-IN"/>
        </a:p>
      </dgm:t>
    </dgm:pt>
    <dgm:pt modelId="{B3642F0B-DB4F-4BBB-A75C-CDEECB5EA71B}" type="sibTrans" cxnId="{2FC5EF43-3E7E-4B9C-BC06-018C873D3BF3}">
      <dgm:prSet/>
      <dgm:spPr/>
      <dgm:t>
        <a:bodyPr/>
        <a:lstStyle/>
        <a:p>
          <a:endParaRPr lang="en-IN"/>
        </a:p>
      </dgm:t>
    </dgm:pt>
    <dgm:pt modelId="{6C9642D4-9DC4-429B-AE8A-6F89FC57A4C7}">
      <dgm:prSet/>
      <dgm:spPr/>
      <dgm:t>
        <a:bodyPr/>
        <a:lstStyle/>
        <a:p>
          <a:r>
            <a:rPr lang="en-US"/>
            <a:t>Conducting regular cycle counts of Jack Daniel's products to verify inventory accuracy and identify discrepancies.</a:t>
          </a:r>
          <a:endParaRPr lang="en-IN"/>
        </a:p>
      </dgm:t>
    </dgm:pt>
    <dgm:pt modelId="{47A715F2-5CD2-424A-A651-9C72A044BBD9}" type="parTrans" cxnId="{91A114B7-CD61-44B8-978D-0B03E31D737B}">
      <dgm:prSet/>
      <dgm:spPr/>
      <dgm:t>
        <a:bodyPr/>
        <a:lstStyle/>
        <a:p>
          <a:endParaRPr lang="en-IN"/>
        </a:p>
      </dgm:t>
    </dgm:pt>
    <dgm:pt modelId="{877355DF-650A-440B-86FE-4BED103B84DD}" type="sibTrans" cxnId="{91A114B7-CD61-44B8-978D-0B03E31D737B}">
      <dgm:prSet/>
      <dgm:spPr/>
      <dgm:t>
        <a:bodyPr/>
        <a:lstStyle/>
        <a:p>
          <a:endParaRPr lang="en-IN"/>
        </a:p>
      </dgm:t>
    </dgm:pt>
    <dgm:pt modelId="{791EDC54-C1F4-4C1D-BB26-F6FD6CB3EA76}">
      <dgm:prSet/>
      <dgm:spPr/>
      <dgm:t>
        <a:bodyPr/>
        <a:lstStyle/>
        <a:p>
          <a:r>
            <a:rPr lang="en-US"/>
            <a:t>Benefits: Improves inventory accuracy, detects inventory shrinkage or discrepancies early, and facilitates timely corrective actions.</a:t>
          </a:r>
          <a:endParaRPr lang="en-IN"/>
        </a:p>
      </dgm:t>
    </dgm:pt>
    <dgm:pt modelId="{EFD7E280-EF0D-4413-900E-DD4FE410995A}" type="parTrans" cxnId="{70B09267-F243-41B4-9DF6-B1A7A84A5664}">
      <dgm:prSet/>
      <dgm:spPr/>
      <dgm:t>
        <a:bodyPr/>
        <a:lstStyle/>
        <a:p>
          <a:endParaRPr lang="en-IN"/>
        </a:p>
      </dgm:t>
    </dgm:pt>
    <dgm:pt modelId="{FA0EB3C1-1D53-440E-8E93-7F9F8830AA2E}" type="sibTrans" cxnId="{70B09267-F243-41B4-9DF6-B1A7A84A5664}">
      <dgm:prSet/>
      <dgm:spPr/>
      <dgm:t>
        <a:bodyPr/>
        <a:lstStyle/>
        <a:p>
          <a:endParaRPr lang="en-IN"/>
        </a:p>
      </dgm:t>
    </dgm:pt>
    <dgm:pt modelId="{6BF56816-FA8F-40DC-82D8-27891DB07C1F}" type="pres">
      <dgm:prSet presAssocID="{7607FE9A-BFBE-4CDC-9918-C99E3B2B47B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8AFDCD2-FE8D-4DB7-92BB-525F1B78A598}" type="pres">
      <dgm:prSet presAssocID="{53D9338E-A10E-45BB-98B1-78541680C3BC}" presName="circle1" presStyleLbl="node1" presStyleIdx="0" presStyleCnt="2"/>
      <dgm:spPr/>
    </dgm:pt>
    <dgm:pt modelId="{EE47E19B-9D1E-47C9-B193-5F788B66F5C3}" type="pres">
      <dgm:prSet presAssocID="{53D9338E-A10E-45BB-98B1-78541680C3BC}" presName="space" presStyleCnt="0"/>
      <dgm:spPr/>
    </dgm:pt>
    <dgm:pt modelId="{55C67D10-3BD3-4013-B3DD-D54F90223430}" type="pres">
      <dgm:prSet presAssocID="{53D9338E-A10E-45BB-98B1-78541680C3BC}" presName="rect1" presStyleLbl="alignAcc1" presStyleIdx="0" presStyleCnt="2"/>
      <dgm:spPr/>
    </dgm:pt>
    <dgm:pt modelId="{70095184-C44E-4F92-AD28-A0B0A056DD7A}" type="pres">
      <dgm:prSet presAssocID="{171590FB-F41C-4B2D-8E6B-DAF7C046CDFA}" presName="vertSpace2" presStyleLbl="node1" presStyleIdx="0" presStyleCnt="2"/>
      <dgm:spPr/>
    </dgm:pt>
    <dgm:pt modelId="{C482EBC9-359B-4085-AEEB-047656C42B86}" type="pres">
      <dgm:prSet presAssocID="{171590FB-F41C-4B2D-8E6B-DAF7C046CDFA}" presName="circle2" presStyleLbl="node1" presStyleIdx="1" presStyleCnt="2"/>
      <dgm:spPr/>
    </dgm:pt>
    <dgm:pt modelId="{B310508D-386C-4D4C-BB6F-1ADF81269613}" type="pres">
      <dgm:prSet presAssocID="{171590FB-F41C-4B2D-8E6B-DAF7C046CDFA}" presName="rect2" presStyleLbl="alignAcc1" presStyleIdx="1" presStyleCnt="2"/>
      <dgm:spPr/>
    </dgm:pt>
    <dgm:pt modelId="{46C25392-6D81-4E59-97D9-AEB76EB8E3BD}" type="pres">
      <dgm:prSet presAssocID="{53D9338E-A10E-45BB-98B1-78541680C3BC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2406752A-8030-48D5-ACF0-F09B8ABC04C4}" type="pres">
      <dgm:prSet presAssocID="{53D9338E-A10E-45BB-98B1-78541680C3BC}" presName="rect1ChTx" presStyleLbl="alignAcc1" presStyleIdx="1" presStyleCnt="2">
        <dgm:presLayoutVars>
          <dgm:bulletEnabled val="1"/>
        </dgm:presLayoutVars>
      </dgm:prSet>
      <dgm:spPr/>
    </dgm:pt>
    <dgm:pt modelId="{F819469B-7C5C-4049-97CB-A5CB843A8AD7}" type="pres">
      <dgm:prSet presAssocID="{171590FB-F41C-4B2D-8E6B-DAF7C046CDFA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2917A2BF-FF50-4D9A-8755-4CEA9E796085}" type="pres">
      <dgm:prSet presAssocID="{171590FB-F41C-4B2D-8E6B-DAF7C046CDFA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C9E61B00-5612-4341-BFC0-54F7F343359A}" type="presOf" srcId="{6C9642D4-9DC4-429B-AE8A-6F89FC57A4C7}" destId="{2917A2BF-FF50-4D9A-8755-4CEA9E796085}" srcOrd="0" destOrd="0" presId="urn:microsoft.com/office/officeart/2005/8/layout/target3"/>
    <dgm:cxn modelId="{165B4100-B414-41A4-A36B-A58805C6FDFB}" type="presOf" srcId="{53D9338E-A10E-45BB-98B1-78541680C3BC}" destId="{55C67D10-3BD3-4013-B3DD-D54F90223430}" srcOrd="0" destOrd="0" presId="urn:microsoft.com/office/officeart/2005/8/layout/target3"/>
    <dgm:cxn modelId="{3696CA23-4D32-43F7-AC8C-E0EF8E2C971D}" type="presOf" srcId="{791EDC54-C1F4-4C1D-BB26-F6FD6CB3EA76}" destId="{2917A2BF-FF50-4D9A-8755-4CEA9E796085}" srcOrd="0" destOrd="1" presId="urn:microsoft.com/office/officeart/2005/8/layout/target3"/>
    <dgm:cxn modelId="{2AC9963D-07F2-46C1-B477-B3F8B9ECBC9E}" type="presOf" srcId="{9FB9AE3E-5D26-43BA-8B23-47B4FEE31EDA}" destId="{2406752A-8030-48D5-ACF0-F09B8ABC04C4}" srcOrd="0" destOrd="0" presId="urn:microsoft.com/office/officeart/2005/8/layout/target3"/>
    <dgm:cxn modelId="{2FC5EF43-3E7E-4B9C-BC06-018C873D3BF3}" srcId="{7607FE9A-BFBE-4CDC-9918-C99E3B2B47BE}" destId="{171590FB-F41C-4B2D-8E6B-DAF7C046CDFA}" srcOrd="1" destOrd="0" parTransId="{D2B9C252-9859-4A36-BA4A-7F1FC10F488D}" sibTransId="{B3642F0B-DB4F-4BBB-A75C-CDEECB5EA71B}"/>
    <dgm:cxn modelId="{70B09267-F243-41B4-9DF6-B1A7A84A5664}" srcId="{171590FB-F41C-4B2D-8E6B-DAF7C046CDFA}" destId="{791EDC54-C1F4-4C1D-BB26-F6FD6CB3EA76}" srcOrd="1" destOrd="0" parTransId="{EFD7E280-EF0D-4413-900E-DD4FE410995A}" sibTransId="{FA0EB3C1-1D53-440E-8E93-7F9F8830AA2E}"/>
    <dgm:cxn modelId="{3B1D2568-3E31-4E0A-B9E3-C8A342FD877F}" type="presOf" srcId="{171590FB-F41C-4B2D-8E6B-DAF7C046CDFA}" destId="{F819469B-7C5C-4049-97CB-A5CB843A8AD7}" srcOrd="1" destOrd="0" presId="urn:microsoft.com/office/officeart/2005/8/layout/target3"/>
    <dgm:cxn modelId="{01B84348-7D78-46EA-83FB-DAB8EBC8D9E3}" type="presOf" srcId="{171590FB-F41C-4B2D-8E6B-DAF7C046CDFA}" destId="{B310508D-386C-4D4C-BB6F-1ADF81269613}" srcOrd="0" destOrd="0" presId="urn:microsoft.com/office/officeart/2005/8/layout/target3"/>
    <dgm:cxn modelId="{E7AE6E6A-F9B7-4440-83B9-904C410E0FAF}" srcId="{53D9338E-A10E-45BB-98B1-78541680C3BC}" destId="{9FB9AE3E-5D26-43BA-8B23-47B4FEE31EDA}" srcOrd="0" destOrd="0" parTransId="{3C35761A-A361-44C8-9AA4-63CC13CC9111}" sibTransId="{628B7CA8-312F-4E77-AF26-E257841DBE2A}"/>
    <dgm:cxn modelId="{7FDAE74E-E86A-427E-96A8-004BAA64BE26}" srcId="{7607FE9A-BFBE-4CDC-9918-C99E3B2B47BE}" destId="{53D9338E-A10E-45BB-98B1-78541680C3BC}" srcOrd="0" destOrd="0" parTransId="{C097D94F-1CA2-4892-A3DB-4F8862BDABD3}" sibTransId="{24C2B0BE-C0ED-4478-A3AA-35C020C3ABD2}"/>
    <dgm:cxn modelId="{F7660674-39A2-4EE3-AE07-2C26C54E699A}" type="presOf" srcId="{4EB5AE4B-3ECB-467F-887B-63BB21649CF4}" destId="{2406752A-8030-48D5-ACF0-F09B8ABC04C4}" srcOrd="0" destOrd="1" presId="urn:microsoft.com/office/officeart/2005/8/layout/target3"/>
    <dgm:cxn modelId="{4F71D558-9F30-4377-B4CF-199FED549D3B}" type="presOf" srcId="{53D9338E-A10E-45BB-98B1-78541680C3BC}" destId="{46C25392-6D81-4E59-97D9-AEB76EB8E3BD}" srcOrd="1" destOrd="0" presId="urn:microsoft.com/office/officeart/2005/8/layout/target3"/>
    <dgm:cxn modelId="{9F824996-8DF6-4272-8459-BEBEB841F751}" type="presOf" srcId="{7607FE9A-BFBE-4CDC-9918-C99E3B2B47BE}" destId="{6BF56816-FA8F-40DC-82D8-27891DB07C1F}" srcOrd="0" destOrd="0" presId="urn:microsoft.com/office/officeart/2005/8/layout/target3"/>
    <dgm:cxn modelId="{91A114B7-CD61-44B8-978D-0B03E31D737B}" srcId="{171590FB-F41C-4B2D-8E6B-DAF7C046CDFA}" destId="{6C9642D4-9DC4-429B-AE8A-6F89FC57A4C7}" srcOrd="0" destOrd="0" parTransId="{47A715F2-5CD2-424A-A651-9C72A044BBD9}" sibTransId="{877355DF-650A-440B-86FE-4BED103B84DD}"/>
    <dgm:cxn modelId="{CB04CEEA-7BA7-4787-83D9-17B281AE461D}" srcId="{53D9338E-A10E-45BB-98B1-78541680C3BC}" destId="{4EB5AE4B-3ECB-467F-887B-63BB21649CF4}" srcOrd="1" destOrd="0" parTransId="{C3C04C0F-2F9B-44BD-8F97-CE04664AB496}" sibTransId="{1C0945FD-F672-4EA2-B059-6AA0001D91C7}"/>
    <dgm:cxn modelId="{61902B57-1F61-47D1-90A8-2BF84901D15E}" type="presParOf" srcId="{6BF56816-FA8F-40DC-82D8-27891DB07C1F}" destId="{E8AFDCD2-FE8D-4DB7-92BB-525F1B78A598}" srcOrd="0" destOrd="0" presId="urn:microsoft.com/office/officeart/2005/8/layout/target3"/>
    <dgm:cxn modelId="{6D289126-854A-41B4-A904-72D5C0FBAB4E}" type="presParOf" srcId="{6BF56816-FA8F-40DC-82D8-27891DB07C1F}" destId="{EE47E19B-9D1E-47C9-B193-5F788B66F5C3}" srcOrd="1" destOrd="0" presId="urn:microsoft.com/office/officeart/2005/8/layout/target3"/>
    <dgm:cxn modelId="{2CE93DBE-E6B4-43AD-9DF2-D97C799A8C55}" type="presParOf" srcId="{6BF56816-FA8F-40DC-82D8-27891DB07C1F}" destId="{55C67D10-3BD3-4013-B3DD-D54F90223430}" srcOrd="2" destOrd="0" presId="urn:microsoft.com/office/officeart/2005/8/layout/target3"/>
    <dgm:cxn modelId="{167E9054-FEB1-4B41-B9A9-815B7423B112}" type="presParOf" srcId="{6BF56816-FA8F-40DC-82D8-27891DB07C1F}" destId="{70095184-C44E-4F92-AD28-A0B0A056DD7A}" srcOrd="3" destOrd="0" presId="urn:microsoft.com/office/officeart/2005/8/layout/target3"/>
    <dgm:cxn modelId="{F4E42019-DE85-47E0-AC05-A577576D5F2F}" type="presParOf" srcId="{6BF56816-FA8F-40DC-82D8-27891DB07C1F}" destId="{C482EBC9-359B-4085-AEEB-047656C42B86}" srcOrd="4" destOrd="0" presId="urn:microsoft.com/office/officeart/2005/8/layout/target3"/>
    <dgm:cxn modelId="{4EAD56F5-0400-4A4F-8DC9-BA4C967B7F44}" type="presParOf" srcId="{6BF56816-FA8F-40DC-82D8-27891DB07C1F}" destId="{B310508D-386C-4D4C-BB6F-1ADF81269613}" srcOrd="5" destOrd="0" presId="urn:microsoft.com/office/officeart/2005/8/layout/target3"/>
    <dgm:cxn modelId="{7502FCB3-6274-431C-8045-D47F0520B458}" type="presParOf" srcId="{6BF56816-FA8F-40DC-82D8-27891DB07C1F}" destId="{46C25392-6D81-4E59-97D9-AEB76EB8E3BD}" srcOrd="6" destOrd="0" presId="urn:microsoft.com/office/officeart/2005/8/layout/target3"/>
    <dgm:cxn modelId="{168C4829-BEAE-4FB1-B926-52EA4FB8BEDF}" type="presParOf" srcId="{6BF56816-FA8F-40DC-82D8-27891DB07C1F}" destId="{2406752A-8030-48D5-ACF0-F09B8ABC04C4}" srcOrd="7" destOrd="0" presId="urn:microsoft.com/office/officeart/2005/8/layout/target3"/>
    <dgm:cxn modelId="{943BEC64-6313-4800-8F69-81DA2D274416}" type="presParOf" srcId="{6BF56816-FA8F-40DC-82D8-27891DB07C1F}" destId="{F819469B-7C5C-4049-97CB-A5CB843A8AD7}" srcOrd="8" destOrd="0" presId="urn:microsoft.com/office/officeart/2005/8/layout/target3"/>
    <dgm:cxn modelId="{C8F90960-0FD5-4247-B645-5AA238BADA3E}" type="presParOf" srcId="{6BF56816-FA8F-40DC-82D8-27891DB07C1F}" destId="{2917A2BF-FF50-4D9A-8755-4CEA9E796085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276D82A5-1AD0-4F6C-ADF2-7FB1DD6FB1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15C550F-7284-421C-8662-D6ED8E47B015}">
      <dgm:prSet/>
      <dgm:spPr/>
      <dgm:t>
        <a:bodyPr/>
        <a:lstStyle/>
        <a:p>
          <a:r>
            <a:rPr lang="en-US"/>
            <a:t>Inventory Costs</a:t>
          </a:r>
          <a:endParaRPr lang="en-IN"/>
        </a:p>
      </dgm:t>
    </dgm:pt>
    <dgm:pt modelId="{D897F188-A3DC-4C45-B6D5-2DEE0B80EAAE}" type="parTrans" cxnId="{499EC8A2-66B0-4298-8248-98286775419C}">
      <dgm:prSet/>
      <dgm:spPr/>
      <dgm:t>
        <a:bodyPr/>
        <a:lstStyle/>
        <a:p>
          <a:endParaRPr lang="en-IN"/>
        </a:p>
      </dgm:t>
    </dgm:pt>
    <dgm:pt modelId="{ECEA17D2-7822-4876-ABB8-4BBF4DC67F41}" type="sibTrans" cxnId="{499EC8A2-66B0-4298-8248-98286775419C}">
      <dgm:prSet/>
      <dgm:spPr/>
      <dgm:t>
        <a:bodyPr/>
        <a:lstStyle/>
        <a:p>
          <a:endParaRPr lang="en-IN"/>
        </a:p>
      </dgm:t>
    </dgm:pt>
    <dgm:pt modelId="{72CF8281-6FC7-4750-9A15-F3CB8180B744}" type="pres">
      <dgm:prSet presAssocID="{276D82A5-1AD0-4F6C-ADF2-7FB1DD6FB103}" presName="linear" presStyleCnt="0">
        <dgm:presLayoutVars>
          <dgm:animLvl val="lvl"/>
          <dgm:resizeHandles val="exact"/>
        </dgm:presLayoutVars>
      </dgm:prSet>
      <dgm:spPr/>
    </dgm:pt>
    <dgm:pt modelId="{A0C704B8-F4C3-4A2A-92E2-B2448A7D1F5E}" type="pres">
      <dgm:prSet presAssocID="{615C550F-7284-421C-8662-D6ED8E47B01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3BC2B00-FD50-42F4-A1BE-79C0CA3B7D21}" type="presOf" srcId="{276D82A5-1AD0-4F6C-ADF2-7FB1DD6FB103}" destId="{72CF8281-6FC7-4750-9A15-F3CB8180B744}" srcOrd="0" destOrd="0" presId="urn:microsoft.com/office/officeart/2005/8/layout/vList2"/>
    <dgm:cxn modelId="{B52F2043-E5D1-4393-BBA2-689A323B49A7}" type="presOf" srcId="{615C550F-7284-421C-8662-D6ED8E47B015}" destId="{A0C704B8-F4C3-4A2A-92E2-B2448A7D1F5E}" srcOrd="0" destOrd="0" presId="urn:microsoft.com/office/officeart/2005/8/layout/vList2"/>
    <dgm:cxn modelId="{499EC8A2-66B0-4298-8248-98286775419C}" srcId="{276D82A5-1AD0-4F6C-ADF2-7FB1DD6FB103}" destId="{615C550F-7284-421C-8662-D6ED8E47B015}" srcOrd="0" destOrd="0" parTransId="{D897F188-A3DC-4C45-B6D5-2DEE0B80EAAE}" sibTransId="{ECEA17D2-7822-4876-ABB8-4BBF4DC67F41}"/>
    <dgm:cxn modelId="{D124C039-954B-4C0B-BEEF-7871FC4D30D3}" type="presParOf" srcId="{72CF8281-6FC7-4750-9A15-F3CB8180B744}" destId="{A0C704B8-F4C3-4A2A-92E2-B2448A7D1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DB30751A-A3A9-403F-A891-4966924DA9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C93490F-3478-4E68-902C-207F9855DE9A}">
      <dgm:prSet/>
      <dgm:spPr/>
      <dgm:t>
        <a:bodyPr/>
        <a:lstStyle/>
        <a:p>
          <a:r>
            <a:rPr lang="en-IN"/>
            <a:t>Inventory Carry Costs:</a:t>
          </a:r>
        </a:p>
      </dgm:t>
    </dgm:pt>
    <dgm:pt modelId="{020EF7E1-263B-4389-9B7B-E63278010060}" type="parTrans" cxnId="{6717FC3E-23DB-4189-BEC3-2B02211A552F}">
      <dgm:prSet/>
      <dgm:spPr/>
      <dgm:t>
        <a:bodyPr/>
        <a:lstStyle/>
        <a:p>
          <a:endParaRPr lang="en-IN"/>
        </a:p>
      </dgm:t>
    </dgm:pt>
    <dgm:pt modelId="{DAFD6954-B90C-44DA-BF4F-21ADB7993BAA}" type="sibTrans" cxnId="{6717FC3E-23DB-4189-BEC3-2B02211A552F}">
      <dgm:prSet/>
      <dgm:spPr/>
      <dgm:t>
        <a:bodyPr/>
        <a:lstStyle/>
        <a:p>
          <a:endParaRPr lang="en-IN"/>
        </a:p>
      </dgm:t>
    </dgm:pt>
    <dgm:pt modelId="{AF7184E3-AC0E-4E93-A344-BB77EDC97244}">
      <dgm:prSet/>
      <dgm:spPr/>
      <dgm:t>
        <a:bodyPr/>
        <a:lstStyle/>
        <a:p>
          <a:r>
            <a:rPr lang="en-US"/>
            <a:t>Costs incurred to store and maintain inventory, including rent, utilities, insurance, and depreciation.</a:t>
          </a:r>
          <a:endParaRPr lang="en-IN"/>
        </a:p>
      </dgm:t>
    </dgm:pt>
    <dgm:pt modelId="{48189DD8-9A21-4DE8-A543-A9ADC0C20407}" type="parTrans" cxnId="{85BEE3AB-72EB-4C8F-A117-C7AF3B7E3E82}">
      <dgm:prSet/>
      <dgm:spPr/>
      <dgm:t>
        <a:bodyPr/>
        <a:lstStyle/>
        <a:p>
          <a:endParaRPr lang="en-IN"/>
        </a:p>
      </dgm:t>
    </dgm:pt>
    <dgm:pt modelId="{D9DF1ACF-7173-4022-ADB6-FD058A2017C9}" type="sibTrans" cxnId="{85BEE3AB-72EB-4C8F-A117-C7AF3B7E3E82}">
      <dgm:prSet/>
      <dgm:spPr/>
      <dgm:t>
        <a:bodyPr/>
        <a:lstStyle/>
        <a:p>
          <a:endParaRPr lang="en-IN"/>
        </a:p>
      </dgm:t>
    </dgm:pt>
    <dgm:pt modelId="{D0E57958-12F3-42DA-85BB-1EA95AEF54D1}">
      <dgm:prSet/>
      <dgm:spPr/>
      <dgm:t>
        <a:bodyPr/>
        <a:lstStyle/>
        <a:p>
          <a:r>
            <a:rPr lang="en-US"/>
            <a:t>Importance: Managing inventory carry costs is essential to minimize the financial burden of holding inventory for Jack Daniel's products.</a:t>
          </a:r>
          <a:endParaRPr lang="en-IN"/>
        </a:p>
      </dgm:t>
    </dgm:pt>
    <dgm:pt modelId="{A5F508C9-28DA-4420-9C3F-EC7C8DE19848}" type="parTrans" cxnId="{D12D1A36-1D42-4259-BC12-C5981B965F3F}">
      <dgm:prSet/>
      <dgm:spPr/>
      <dgm:t>
        <a:bodyPr/>
        <a:lstStyle/>
        <a:p>
          <a:endParaRPr lang="en-IN"/>
        </a:p>
      </dgm:t>
    </dgm:pt>
    <dgm:pt modelId="{C36275CA-A06F-4CE8-97C0-E8EF021335B0}" type="sibTrans" cxnId="{D12D1A36-1D42-4259-BC12-C5981B965F3F}">
      <dgm:prSet/>
      <dgm:spPr/>
      <dgm:t>
        <a:bodyPr/>
        <a:lstStyle/>
        <a:p>
          <a:endParaRPr lang="en-IN"/>
        </a:p>
      </dgm:t>
    </dgm:pt>
    <dgm:pt modelId="{85D263F1-9FA6-4EBC-BF07-96D853A5AB07}">
      <dgm:prSet/>
      <dgm:spPr/>
      <dgm:t>
        <a:bodyPr/>
        <a:lstStyle/>
        <a:p>
          <a:r>
            <a:rPr lang="en-IN"/>
            <a:t>Stockout Costs:</a:t>
          </a:r>
        </a:p>
      </dgm:t>
    </dgm:pt>
    <dgm:pt modelId="{4DE1CE9F-EDF1-40DA-A4EA-FCDDC29C20F0}" type="parTrans" cxnId="{CE7A0EA5-CC40-4E1D-9A5F-573462580A52}">
      <dgm:prSet/>
      <dgm:spPr/>
      <dgm:t>
        <a:bodyPr/>
        <a:lstStyle/>
        <a:p>
          <a:endParaRPr lang="en-IN"/>
        </a:p>
      </dgm:t>
    </dgm:pt>
    <dgm:pt modelId="{BDEA4834-1E24-4D35-92E1-D7686EFFA4F5}" type="sibTrans" cxnId="{CE7A0EA5-CC40-4E1D-9A5F-573462580A52}">
      <dgm:prSet/>
      <dgm:spPr/>
      <dgm:t>
        <a:bodyPr/>
        <a:lstStyle/>
        <a:p>
          <a:endParaRPr lang="en-IN"/>
        </a:p>
      </dgm:t>
    </dgm:pt>
    <dgm:pt modelId="{7D7D21FD-78A0-4CCD-A8A7-81552F0FFA96}">
      <dgm:prSet/>
      <dgm:spPr/>
      <dgm:t>
        <a:bodyPr/>
        <a:lstStyle/>
        <a:p>
          <a:r>
            <a:rPr lang="en-US"/>
            <a:t>Losses incurred due to missed sales opportunities and potential damage to customer relationships when Jack Daniel's products are out of stock.</a:t>
          </a:r>
          <a:endParaRPr lang="en-IN"/>
        </a:p>
      </dgm:t>
    </dgm:pt>
    <dgm:pt modelId="{F3E8A915-779B-4ACA-BAAF-A2B4016EE265}" type="parTrans" cxnId="{EA7F393A-1322-4037-AB0B-03F9B44E9194}">
      <dgm:prSet/>
      <dgm:spPr/>
      <dgm:t>
        <a:bodyPr/>
        <a:lstStyle/>
        <a:p>
          <a:endParaRPr lang="en-IN"/>
        </a:p>
      </dgm:t>
    </dgm:pt>
    <dgm:pt modelId="{5BDAB8DF-15CB-4751-8DFE-DCEF747FAF26}" type="sibTrans" cxnId="{EA7F393A-1322-4037-AB0B-03F9B44E9194}">
      <dgm:prSet/>
      <dgm:spPr/>
      <dgm:t>
        <a:bodyPr/>
        <a:lstStyle/>
        <a:p>
          <a:endParaRPr lang="en-IN"/>
        </a:p>
      </dgm:t>
    </dgm:pt>
    <dgm:pt modelId="{CF3EAA09-DB64-4103-BDB1-8C20E33C2899}">
      <dgm:prSet/>
      <dgm:spPr/>
      <dgm:t>
        <a:bodyPr/>
        <a:lstStyle/>
        <a:p>
          <a:r>
            <a:rPr lang="en-US"/>
            <a:t>Importance: Minimizing stockouts through accurate demand forecasting and optimal inventory management helps prevent revenue losses.</a:t>
          </a:r>
          <a:endParaRPr lang="en-IN"/>
        </a:p>
      </dgm:t>
    </dgm:pt>
    <dgm:pt modelId="{C008D758-FB8B-419A-8E29-94B22BCA18FF}" type="parTrans" cxnId="{6B8DFCB2-BD15-4D8C-98B4-3E3D0928C5CA}">
      <dgm:prSet/>
      <dgm:spPr/>
      <dgm:t>
        <a:bodyPr/>
        <a:lstStyle/>
        <a:p>
          <a:endParaRPr lang="en-IN"/>
        </a:p>
      </dgm:t>
    </dgm:pt>
    <dgm:pt modelId="{07997405-36B2-4100-A378-D95E503396C0}" type="sibTrans" cxnId="{6B8DFCB2-BD15-4D8C-98B4-3E3D0928C5CA}">
      <dgm:prSet/>
      <dgm:spPr/>
      <dgm:t>
        <a:bodyPr/>
        <a:lstStyle/>
        <a:p>
          <a:endParaRPr lang="en-IN"/>
        </a:p>
      </dgm:t>
    </dgm:pt>
    <dgm:pt modelId="{6794C1BC-3225-4B71-8D7E-5E63CED2CEA0}" type="pres">
      <dgm:prSet presAssocID="{DB30751A-A3A9-403F-A891-4966924DA93B}" presName="vert0" presStyleCnt="0">
        <dgm:presLayoutVars>
          <dgm:dir/>
          <dgm:animOne val="branch"/>
          <dgm:animLvl val="lvl"/>
        </dgm:presLayoutVars>
      </dgm:prSet>
      <dgm:spPr/>
    </dgm:pt>
    <dgm:pt modelId="{EFD7A954-2B66-4346-BF69-02AD93D7C01B}" type="pres">
      <dgm:prSet presAssocID="{BC93490F-3478-4E68-902C-207F9855DE9A}" presName="thickLine" presStyleLbl="alignNode1" presStyleIdx="0" presStyleCnt="2"/>
      <dgm:spPr/>
    </dgm:pt>
    <dgm:pt modelId="{855DC3DD-323D-4666-8D06-4A646C37C6B3}" type="pres">
      <dgm:prSet presAssocID="{BC93490F-3478-4E68-902C-207F9855DE9A}" presName="horz1" presStyleCnt="0"/>
      <dgm:spPr/>
    </dgm:pt>
    <dgm:pt modelId="{DCE2AFB2-097B-4119-A50A-3E9C4527D244}" type="pres">
      <dgm:prSet presAssocID="{BC93490F-3478-4E68-902C-207F9855DE9A}" presName="tx1" presStyleLbl="revTx" presStyleIdx="0" presStyleCnt="6"/>
      <dgm:spPr/>
    </dgm:pt>
    <dgm:pt modelId="{249B0A47-0352-4AFC-9B43-262FFA280BA0}" type="pres">
      <dgm:prSet presAssocID="{BC93490F-3478-4E68-902C-207F9855DE9A}" presName="vert1" presStyleCnt="0"/>
      <dgm:spPr/>
    </dgm:pt>
    <dgm:pt modelId="{DA623E86-C721-489C-B2F4-5941162DB4FF}" type="pres">
      <dgm:prSet presAssocID="{AF7184E3-AC0E-4E93-A344-BB77EDC97244}" presName="vertSpace2a" presStyleCnt="0"/>
      <dgm:spPr/>
    </dgm:pt>
    <dgm:pt modelId="{1E489CC1-E04A-420E-B902-CD1DED04F3FF}" type="pres">
      <dgm:prSet presAssocID="{AF7184E3-AC0E-4E93-A344-BB77EDC97244}" presName="horz2" presStyleCnt="0"/>
      <dgm:spPr/>
    </dgm:pt>
    <dgm:pt modelId="{DD48DE52-D202-4F92-BB37-15E908D705C6}" type="pres">
      <dgm:prSet presAssocID="{AF7184E3-AC0E-4E93-A344-BB77EDC97244}" presName="horzSpace2" presStyleCnt="0"/>
      <dgm:spPr/>
    </dgm:pt>
    <dgm:pt modelId="{34AC6E6C-C2E4-4949-9C6C-526086734DE9}" type="pres">
      <dgm:prSet presAssocID="{AF7184E3-AC0E-4E93-A344-BB77EDC97244}" presName="tx2" presStyleLbl="revTx" presStyleIdx="1" presStyleCnt="6"/>
      <dgm:spPr/>
    </dgm:pt>
    <dgm:pt modelId="{9A9726CA-BB88-46F4-8AB3-EF6C374FE4B5}" type="pres">
      <dgm:prSet presAssocID="{AF7184E3-AC0E-4E93-A344-BB77EDC97244}" presName="vert2" presStyleCnt="0"/>
      <dgm:spPr/>
    </dgm:pt>
    <dgm:pt modelId="{74B4804A-D989-4F6E-96D5-C7F32BE3319A}" type="pres">
      <dgm:prSet presAssocID="{AF7184E3-AC0E-4E93-A344-BB77EDC97244}" presName="thinLine2b" presStyleLbl="callout" presStyleIdx="0" presStyleCnt="4"/>
      <dgm:spPr/>
    </dgm:pt>
    <dgm:pt modelId="{62552546-8E0A-4444-AD1E-1F6534DCCBBD}" type="pres">
      <dgm:prSet presAssocID="{AF7184E3-AC0E-4E93-A344-BB77EDC97244}" presName="vertSpace2b" presStyleCnt="0"/>
      <dgm:spPr/>
    </dgm:pt>
    <dgm:pt modelId="{4C60E834-EA78-4F1B-9432-A5B524CD8EB5}" type="pres">
      <dgm:prSet presAssocID="{D0E57958-12F3-42DA-85BB-1EA95AEF54D1}" presName="horz2" presStyleCnt="0"/>
      <dgm:spPr/>
    </dgm:pt>
    <dgm:pt modelId="{C0233770-C429-417F-8608-461736220AE9}" type="pres">
      <dgm:prSet presAssocID="{D0E57958-12F3-42DA-85BB-1EA95AEF54D1}" presName="horzSpace2" presStyleCnt="0"/>
      <dgm:spPr/>
    </dgm:pt>
    <dgm:pt modelId="{528BCFC1-78D6-4526-B4C0-6E3D18DAD57A}" type="pres">
      <dgm:prSet presAssocID="{D0E57958-12F3-42DA-85BB-1EA95AEF54D1}" presName="tx2" presStyleLbl="revTx" presStyleIdx="2" presStyleCnt="6"/>
      <dgm:spPr/>
    </dgm:pt>
    <dgm:pt modelId="{886192EB-8643-4DE4-B822-E167B301A782}" type="pres">
      <dgm:prSet presAssocID="{D0E57958-12F3-42DA-85BB-1EA95AEF54D1}" presName="vert2" presStyleCnt="0"/>
      <dgm:spPr/>
    </dgm:pt>
    <dgm:pt modelId="{BA5EAF0A-CCEA-4F38-BEE0-43B3854032E1}" type="pres">
      <dgm:prSet presAssocID="{D0E57958-12F3-42DA-85BB-1EA95AEF54D1}" presName="thinLine2b" presStyleLbl="callout" presStyleIdx="1" presStyleCnt="4"/>
      <dgm:spPr/>
    </dgm:pt>
    <dgm:pt modelId="{807E57E6-2A71-44CD-8F8A-1D1CD7AEFDFF}" type="pres">
      <dgm:prSet presAssocID="{D0E57958-12F3-42DA-85BB-1EA95AEF54D1}" presName="vertSpace2b" presStyleCnt="0"/>
      <dgm:spPr/>
    </dgm:pt>
    <dgm:pt modelId="{52848084-84F1-4BF0-8BF3-893D5F660209}" type="pres">
      <dgm:prSet presAssocID="{85D263F1-9FA6-4EBC-BF07-96D853A5AB07}" presName="thickLine" presStyleLbl="alignNode1" presStyleIdx="1" presStyleCnt="2"/>
      <dgm:spPr/>
    </dgm:pt>
    <dgm:pt modelId="{03849BAD-0820-458F-A4BD-5DBC9B558F16}" type="pres">
      <dgm:prSet presAssocID="{85D263F1-9FA6-4EBC-BF07-96D853A5AB07}" presName="horz1" presStyleCnt="0"/>
      <dgm:spPr/>
    </dgm:pt>
    <dgm:pt modelId="{AAE9DE68-A0EE-4C47-94BC-0E06058C2D7A}" type="pres">
      <dgm:prSet presAssocID="{85D263F1-9FA6-4EBC-BF07-96D853A5AB07}" presName="tx1" presStyleLbl="revTx" presStyleIdx="3" presStyleCnt="6"/>
      <dgm:spPr/>
    </dgm:pt>
    <dgm:pt modelId="{1AD03B04-9C5A-434C-8865-D4283A3EA9B3}" type="pres">
      <dgm:prSet presAssocID="{85D263F1-9FA6-4EBC-BF07-96D853A5AB07}" presName="vert1" presStyleCnt="0"/>
      <dgm:spPr/>
    </dgm:pt>
    <dgm:pt modelId="{322F1588-0AA8-4548-8079-46F2168A6570}" type="pres">
      <dgm:prSet presAssocID="{7D7D21FD-78A0-4CCD-A8A7-81552F0FFA96}" presName="vertSpace2a" presStyleCnt="0"/>
      <dgm:spPr/>
    </dgm:pt>
    <dgm:pt modelId="{AC8DF411-0D37-4EE1-872C-52520BA33CDF}" type="pres">
      <dgm:prSet presAssocID="{7D7D21FD-78A0-4CCD-A8A7-81552F0FFA96}" presName="horz2" presStyleCnt="0"/>
      <dgm:spPr/>
    </dgm:pt>
    <dgm:pt modelId="{76E39EDB-B161-4F83-B788-8E1F1160111C}" type="pres">
      <dgm:prSet presAssocID="{7D7D21FD-78A0-4CCD-A8A7-81552F0FFA96}" presName="horzSpace2" presStyleCnt="0"/>
      <dgm:spPr/>
    </dgm:pt>
    <dgm:pt modelId="{B3AAC892-0CB5-4CEF-AB77-D314F3B103ED}" type="pres">
      <dgm:prSet presAssocID="{7D7D21FD-78A0-4CCD-A8A7-81552F0FFA96}" presName="tx2" presStyleLbl="revTx" presStyleIdx="4" presStyleCnt="6"/>
      <dgm:spPr/>
    </dgm:pt>
    <dgm:pt modelId="{0DC4D004-B11E-4293-B57E-560B610DEE0C}" type="pres">
      <dgm:prSet presAssocID="{7D7D21FD-78A0-4CCD-A8A7-81552F0FFA96}" presName="vert2" presStyleCnt="0"/>
      <dgm:spPr/>
    </dgm:pt>
    <dgm:pt modelId="{2CD7D049-5F0D-4979-9EEE-78C614BAE93B}" type="pres">
      <dgm:prSet presAssocID="{7D7D21FD-78A0-4CCD-A8A7-81552F0FFA96}" presName="thinLine2b" presStyleLbl="callout" presStyleIdx="2" presStyleCnt="4"/>
      <dgm:spPr/>
    </dgm:pt>
    <dgm:pt modelId="{FA1E0ACE-F903-493B-B805-D10AC9195CA7}" type="pres">
      <dgm:prSet presAssocID="{7D7D21FD-78A0-4CCD-A8A7-81552F0FFA96}" presName="vertSpace2b" presStyleCnt="0"/>
      <dgm:spPr/>
    </dgm:pt>
    <dgm:pt modelId="{C91642B7-0DA9-467D-8637-F209FE8F76E6}" type="pres">
      <dgm:prSet presAssocID="{CF3EAA09-DB64-4103-BDB1-8C20E33C2899}" presName="horz2" presStyleCnt="0"/>
      <dgm:spPr/>
    </dgm:pt>
    <dgm:pt modelId="{A2F59316-51ED-4C29-963E-37EC28FBD1A6}" type="pres">
      <dgm:prSet presAssocID="{CF3EAA09-DB64-4103-BDB1-8C20E33C2899}" presName="horzSpace2" presStyleCnt="0"/>
      <dgm:spPr/>
    </dgm:pt>
    <dgm:pt modelId="{F216EBEC-C633-49D1-A10C-F906F5077746}" type="pres">
      <dgm:prSet presAssocID="{CF3EAA09-DB64-4103-BDB1-8C20E33C2899}" presName="tx2" presStyleLbl="revTx" presStyleIdx="5" presStyleCnt="6"/>
      <dgm:spPr/>
    </dgm:pt>
    <dgm:pt modelId="{C909CF9B-AF47-4571-8322-BC347FB45247}" type="pres">
      <dgm:prSet presAssocID="{CF3EAA09-DB64-4103-BDB1-8C20E33C2899}" presName="vert2" presStyleCnt="0"/>
      <dgm:spPr/>
    </dgm:pt>
    <dgm:pt modelId="{E8E1B4CC-B8D2-4F5E-875B-4AB86B63C17F}" type="pres">
      <dgm:prSet presAssocID="{CF3EAA09-DB64-4103-BDB1-8C20E33C2899}" presName="thinLine2b" presStyleLbl="callout" presStyleIdx="3" presStyleCnt="4"/>
      <dgm:spPr/>
    </dgm:pt>
    <dgm:pt modelId="{1BDC66C0-8E10-4572-87E1-6F0F7FA8C7BA}" type="pres">
      <dgm:prSet presAssocID="{CF3EAA09-DB64-4103-BDB1-8C20E33C2899}" presName="vertSpace2b" presStyleCnt="0"/>
      <dgm:spPr/>
    </dgm:pt>
  </dgm:ptLst>
  <dgm:cxnLst>
    <dgm:cxn modelId="{D12D1A36-1D42-4259-BC12-C5981B965F3F}" srcId="{BC93490F-3478-4E68-902C-207F9855DE9A}" destId="{D0E57958-12F3-42DA-85BB-1EA95AEF54D1}" srcOrd="1" destOrd="0" parTransId="{A5F508C9-28DA-4420-9C3F-EC7C8DE19848}" sibTransId="{C36275CA-A06F-4CE8-97C0-E8EF021335B0}"/>
    <dgm:cxn modelId="{EA7F393A-1322-4037-AB0B-03F9B44E9194}" srcId="{85D263F1-9FA6-4EBC-BF07-96D853A5AB07}" destId="{7D7D21FD-78A0-4CCD-A8A7-81552F0FFA96}" srcOrd="0" destOrd="0" parTransId="{F3E8A915-779B-4ACA-BAAF-A2B4016EE265}" sibTransId="{5BDAB8DF-15CB-4751-8DFE-DCEF747FAF26}"/>
    <dgm:cxn modelId="{6717FC3E-23DB-4189-BEC3-2B02211A552F}" srcId="{DB30751A-A3A9-403F-A891-4966924DA93B}" destId="{BC93490F-3478-4E68-902C-207F9855DE9A}" srcOrd="0" destOrd="0" parTransId="{020EF7E1-263B-4389-9B7B-E63278010060}" sibTransId="{DAFD6954-B90C-44DA-BF4F-21ADB7993BAA}"/>
    <dgm:cxn modelId="{CE7A0EA5-CC40-4E1D-9A5F-573462580A52}" srcId="{DB30751A-A3A9-403F-A891-4966924DA93B}" destId="{85D263F1-9FA6-4EBC-BF07-96D853A5AB07}" srcOrd="1" destOrd="0" parTransId="{4DE1CE9F-EDF1-40DA-A4EA-FCDDC29C20F0}" sibTransId="{BDEA4834-1E24-4D35-92E1-D7686EFFA4F5}"/>
    <dgm:cxn modelId="{85BEE3AB-72EB-4C8F-A117-C7AF3B7E3E82}" srcId="{BC93490F-3478-4E68-902C-207F9855DE9A}" destId="{AF7184E3-AC0E-4E93-A344-BB77EDC97244}" srcOrd="0" destOrd="0" parTransId="{48189DD8-9A21-4DE8-A543-A9ADC0C20407}" sibTransId="{D9DF1ACF-7173-4022-ADB6-FD058A2017C9}"/>
    <dgm:cxn modelId="{6B8DFCB2-BD15-4D8C-98B4-3E3D0928C5CA}" srcId="{85D263F1-9FA6-4EBC-BF07-96D853A5AB07}" destId="{CF3EAA09-DB64-4103-BDB1-8C20E33C2899}" srcOrd="1" destOrd="0" parTransId="{C008D758-FB8B-419A-8E29-94B22BCA18FF}" sibTransId="{07997405-36B2-4100-A378-D95E503396C0}"/>
    <dgm:cxn modelId="{DD3E63B8-87E2-4079-ADA5-27E98872C2A5}" type="presOf" srcId="{BC93490F-3478-4E68-902C-207F9855DE9A}" destId="{DCE2AFB2-097B-4119-A50A-3E9C4527D244}" srcOrd="0" destOrd="0" presId="urn:microsoft.com/office/officeart/2008/layout/LinedList"/>
    <dgm:cxn modelId="{35F87AB8-3E94-4D00-91A3-BEC078754C65}" type="presOf" srcId="{D0E57958-12F3-42DA-85BB-1EA95AEF54D1}" destId="{528BCFC1-78D6-4526-B4C0-6E3D18DAD57A}" srcOrd="0" destOrd="0" presId="urn:microsoft.com/office/officeart/2008/layout/LinedList"/>
    <dgm:cxn modelId="{87AC73C3-8411-4F53-AB80-A53923F26DB5}" type="presOf" srcId="{DB30751A-A3A9-403F-A891-4966924DA93B}" destId="{6794C1BC-3225-4B71-8D7E-5E63CED2CEA0}" srcOrd="0" destOrd="0" presId="urn:microsoft.com/office/officeart/2008/layout/LinedList"/>
    <dgm:cxn modelId="{7C418FD2-A002-4775-8F47-25122C80D96C}" type="presOf" srcId="{7D7D21FD-78A0-4CCD-A8A7-81552F0FFA96}" destId="{B3AAC892-0CB5-4CEF-AB77-D314F3B103ED}" srcOrd="0" destOrd="0" presId="urn:microsoft.com/office/officeart/2008/layout/LinedList"/>
    <dgm:cxn modelId="{073E04DC-5CCD-4B70-9CD0-C91BAB2076E0}" type="presOf" srcId="{CF3EAA09-DB64-4103-BDB1-8C20E33C2899}" destId="{F216EBEC-C633-49D1-A10C-F906F5077746}" srcOrd="0" destOrd="0" presId="urn:microsoft.com/office/officeart/2008/layout/LinedList"/>
    <dgm:cxn modelId="{2DFE79E3-AA41-4F20-98FE-571A35A7C9F2}" type="presOf" srcId="{85D263F1-9FA6-4EBC-BF07-96D853A5AB07}" destId="{AAE9DE68-A0EE-4C47-94BC-0E06058C2D7A}" srcOrd="0" destOrd="0" presId="urn:microsoft.com/office/officeart/2008/layout/LinedList"/>
    <dgm:cxn modelId="{9742F5E3-7EF6-41AA-B515-DA1E20F3B79D}" type="presOf" srcId="{AF7184E3-AC0E-4E93-A344-BB77EDC97244}" destId="{34AC6E6C-C2E4-4949-9C6C-526086734DE9}" srcOrd="0" destOrd="0" presId="urn:microsoft.com/office/officeart/2008/layout/LinedList"/>
    <dgm:cxn modelId="{76C4F1E5-C5D3-4058-B3C7-4E027F7996FA}" type="presParOf" srcId="{6794C1BC-3225-4B71-8D7E-5E63CED2CEA0}" destId="{EFD7A954-2B66-4346-BF69-02AD93D7C01B}" srcOrd="0" destOrd="0" presId="urn:microsoft.com/office/officeart/2008/layout/LinedList"/>
    <dgm:cxn modelId="{BC366A2D-F8F8-40C4-AD4C-13E92C5F3A51}" type="presParOf" srcId="{6794C1BC-3225-4B71-8D7E-5E63CED2CEA0}" destId="{855DC3DD-323D-4666-8D06-4A646C37C6B3}" srcOrd="1" destOrd="0" presId="urn:microsoft.com/office/officeart/2008/layout/LinedList"/>
    <dgm:cxn modelId="{FB28AC94-AECE-48A5-910A-0AFC200DD3B8}" type="presParOf" srcId="{855DC3DD-323D-4666-8D06-4A646C37C6B3}" destId="{DCE2AFB2-097B-4119-A50A-3E9C4527D244}" srcOrd="0" destOrd="0" presId="urn:microsoft.com/office/officeart/2008/layout/LinedList"/>
    <dgm:cxn modelId="{8C9E383E-56A0-40D1-91A1-C87AB61EB45F}" type="presParOf" srcId="{855DC3DD-323D-4666-8D06-4A646C37C6B3}" destId="{249B0A47-0352-4AFC-9B43-262FFA280BA0}" srcOrd="1" destOrd="0" presId="urn:microsoft.com/office/officeart/2008/layout/LinedList"/>
    <dgm:cxn modelId="{C2496500-A969-4E38-8552-FE85996F9F64}" type="presParOf" srcId="{249B0A47-0352-4AFC-9B43-262FFA280BA0}" destId="{DA623E86-C721-489C-B2F4-5941162DB4FF}" srcOrd="0" destOrd="0" presId="urn:microsoft.com/office/officeart/2008/layout/LinedList"/>
    <dgm:cxn modelId="{A9EC56AC-12A7-44BE-B067-A5C7403F7ACE}" type="presParOf" srcId="{249B0A47-0352-4AFC-9B43-262FFA280BA0}" destId="{1E489CC1-E04A-420E-B902-CD1DED04F3FF}" srcOrd="1" destOrd="0" presId="urn:microsoft.com/office/officeart/2008/layout/LinedList"/>
    <dgm:cxn modelId="{951F0159-99DF-41BB-9302-D782C20C0996}" type="presParOf" srcId="{1E489CC1-E04A-420E-B902-CD1DED04F3FF}" destId="{DD48DE52-D202-4F92-BB37-15E908D705C6}" srcOrd="0" destOrd="0" presId="urn:microsoft.com/office/officeart/2008/layout/LinedList"/>
    <dgm:cxn modelId="{C14AA7E7-7600-413F-A2B6-BEB1B9F19265}" type="presParOf" srcId="{1E489CC1-E04A-420E-B902-CD1DED04F3FF}" destId="{34AC6E6C-C2E4-4949-9C6C-526086734DE9}" srcOrd="1" destOrd="0" presId="urn:microsoft.com/office/officeart/2008/layout/LinedList"/>
    <dgm:cxn modelId="{8336A2C2-839C-4CA3-A794-D4305CEC09B2}" type="presParOf" srcId="{1E489CC1-E04A-420E-B902-CD1DED04F3FF}" destId="{9A9726CA-BB88-46F4-8AB3-EF6C374FE4B5}" srcOrd="2" destOrd="0" presId="urn:microsoft.com/office/officeart/2008/layout/LinedList"/>
    <dgm:cxn modelId="{6F5BF11C-F22D-407E-BEBF-DCBF38B7B9B8}" type="presParOf" srcId="{249B0A47-0352-4AFC-9B43-262FFA280BA0}" destId="{74B4804A-D989-4F6E-96D5-C7F32BE3319A}" srcOrd="2" destOrd="0" presId="urn:microsoft.com/office/officeart/2008/layout/LinedList"/>
    <dgm:cxn modelId="{6542AD26-FE1A-4F95-BBD3-40E70BF0A4C8}" type="presParOf" srcId="{249B0A47-0352-4AFC-9B43-262FFA280BA0}" destId="{62552546-8E0A-4444-AD1E-1F6534DCCBBD}" srcOrd="3" destOrd="0" presId="urn:microsoft.com/office/officeart/2008/layout/LinedList"/>
    <dgm:cxn modelId="{161003A5-CF74-4D52-8692-EC17C052F4A3}" type="presParOf" srcId="{249B0A47-0352-4AFC-9B43-262FFA280BA0}" destId="{4C60E834-EA78-4F1B-9432-A5B524CD8EB5}" srcOrd="4" destOrd="0" presId="urn:microsoft.com/office/officeart/2008/layout/LinedList"/>
    <dgm:cxn modelId="{D947FFF7-355C-4574-881A-CAFC8E9F1A7C}" type="presParOf" srcId="{4C60E834-EA78-4F1B-9432-A5B524CD8EB5}" destId="{C0233770-C429-417F-8608-461736220AE9}" srcOrd="0" destOrd="0" presId="urn:microsoft.com/office/officeart/2008/layout/LinedList"/>
    <dgm:cxn modelId="{94EBF34B-F201-4496-8D52-1C4B742D4FF6}" type="presParOf" srcId="{4C60E834-EA78-4F1B-9432-A5B524CD8EB5}" destId="{528BCFC1-78D6-4526-B4C0-6E3D18DAD57A}" srcOrd="1" destOrd="0" presId="urn:microsoft.com/office/officeart/2008/layout/LinedList"/>
    <dgm:cxn modelId="{7056A3F4-8690-47CB-AEE9-C45EEDB37289}" type="presParOf" srcId="{4C60E834-EA78-4F1B-9432-A5B524CD8EB5}" destId="{886192EB-8643-4DE4-B822-E167B301A782}" srcOrd="2" destOrd="0" presId="urn:microsoft.com/office/officeart/2008/layout/LinedList"/>
    <dgm:cxn modelId="{32C8D7CB-0534-4DDF-A1E4-A963F3237939}" type="presParOf" srcId="{249B0A47-0352-4AFC-9B43-262FFA280BA0}" destId="{BA5EAF0A-CCEA-4F38-BEE0-43B3854032E1}" srcOrd="5" destOrd="0" presId="urn:microsoft.com/office/officeart/2008/layout/LinedList"/>
    <dgm:cxn modelId="{B7F107D9-CD03-4D28-86EA-D91A72DDFF4C}" type="presParOf" srcId="{249B0A47-0352-4AFC-9B43-262FFA280BA0}" destId="{807E57E6-2A71-44CD-8F8A-1D1CD7AEFDFF}" srcOrd="6" destOrd="0" presId="urn:microsoft.com/office/officeart/2008/layout/LinedList"/>
    <dgm:cxn modelId="{9B347CA6-47AB-4829-B537-80FC166BDA6F}" type="presParOf" srcId="{6794C1BC-3225-4B71-8D7E-5E63CED2CEA0}" destId="{52848084-84F1-4BF0-8BF3-893D5F660209}" srcOrd="2" destOrd="0" presId="urn:microsoft.com/office/officeart/2008/layout/LinedList"/>
    <dgm:cxn modelId="{A2200A11-0783-4FF2-86F6-BF21A2D5539A}" type="presParOf" srcId="{6794C1BC-3225-4B71-8D7E-5E63CED2CEA0}" destId="{03849BAD-0820-458F-A4BD-5DBC9B558F16}" srcOrd="3" destOrd="0" presId="urn:microsoft.com/office/officeart/2008/layout/LinedList"/>
    <dgm:cxn modelId="{26C6B4FB-B51A-4525-8498-D2F9BFA67438}" type="presParOf" srcId="{03849BAD-0820-458F-A4BD-5DBC9B558F16}" destId="{AAE9DE68-A0EE-4C47-94BC-0E06058C2D7A}" srcOrd="0" destOrd="0" presId="urn:microsoft.com/office/officeart/2008/layout/LinedList"/>
    <dgm:cxn modelId="{5C70CA04-95ED-408F-988A-FD90C416393B}" type="presParOf" srcId="{03849BAD-0820-458F-A4BD-5DBC9B558F16}" destId="{1AD03B04-9C5A-434C-8865-D4283A3EA9B3}" srcOrd="1" destOrd="0" presId="urn:microsoft.com/office/officeart/2008/layout/LinedList"/>
    <dgm:cxn modelId="{1D06DE76-AE91-480C-82DC-E64823986626}" type="presParOf" srcId="{1AD03B04-9C5A-434C-8865-D4283A3EA9B3}" destId="{322F1588-0AA8-4548-8079-46F2168A6570}" srcOrd="0" destOrd="0" presId="urn:microsoft.com/office/officeart/2008/layout/LinedList"/>
    <dgm:cxn modelId="{B505428B-FBE6-4357-8FD4-611DF1CCBDB4}" type="presParOf" srcId="{1AD03B04-9C5A-434C-8865-D4283A3EA9B3}" destId="{AC8DF411-0D37-4EE1-872C-52520BA33CDF}" srcOrd="1" destOrd="0" presId="urn:microsoft.com/office/officeart/2008/layout/LinedList"/>
    <dgm:cxn modelId="{5F8FE2B0-ACB8-4250-8BFD-B190589B2329}" type="presParOf" srcId="{AC8DF411-0D37-4EE1-872C-52520BA33CDF}" destId="{76E39EDB-B161-4F83-B788-8E1F1160111C}" srcOrd="0" destOrd="0" presId="urn:microsoft.com/office/officeart/2008/layout/LinedList"/>
    <dgm:cxn modelId="{F3C2DAB0-5B7A-47B0-A07B-A8FB1256F321}" type="presParOf" srcId="{AC8DF411-0D37-4EE1-872C-52520BA33CDF}" destId="{B3AAC892-0CB5-4CEF-AB77-D314F3B103ED}" srcOrd="1" destOrd="0" presId="urn:microsoft.com/office/officeart/2008/layout/LinedList"/>
    <dgm:cxn modelId="{400F7A11-A67F-452B-84BE-7EDBF4CB73D5}" type="presParOf" srcId="{AC8DF411-0D37-4EE1-872C-52520BA33CDF}" destId="{0DC4D004-B11E-4293-B57E-560B610DEE0C}" srcOrd="2" destOrd="0" presId="urn:microsoft.com/office/officeart/2008/layout/LinedList"/>
    <dgm:cxn modelId="{40C7F01C-29E6-4A8D-9F04-04E556BD9583}" type="presParOf" srcId="{1AD03B04-9C5A-434C-8865-D4283A3EA9B3}" destId="{2CD7D049-5F0D-4979-9EEE-78C614BAE93B}" srcOrd="2" destOrd="0" presId="urn:microsoft.com/office/officeart/2008/layout/LinedList"/>
    <dgm:cxn modelId="{58E49833-8D5F-48AC-BFAA-312D1BE46454}" type="presParOf" srcId="{1AD03B04-9C5A-434C-8865-D4283A3EA9B3}" destId="{FA1E0ACE-F903-493B-B805-D10AC9195CA7}" srcOrd="3" destOrd="0" presId="urn:microsoft.com/office/officeart/2008/layout/LinedList"/>
    <dgm:cxn modelId="{85D850CD-3DA0-4A0A-A95B-0D0EA691120E}" type="presParOf" srcId="{1AD03B04-9C5A-434C-8865-D4283A3EA9B3}" destId="{C91642B7-0DA9-467D-8637-F209FE8F76E6}" srcOrd="4" destOrd="0" presId="urn:microsoft.com/office/officeart/2008/layout/LinedList"/>
    <dgm:cxn modelId="{FEEBB08D-F61D-4E68-AF8D-F25356B9197F}" type="presParOf" srcId="{C91642B7-0DA9-467D-8637-F209FE8F76E6}" destId="{A2F59316-51ED-4C29-963E-37EC28FBD1A6}" srcOrd="0" destOrd="0" presId="urn:microsoft.com/office/officeart/2008/layout/LinedList"/>
    <dgm:cxn modelId="{646128E3-83CA-4DA7-AF2F-05DD8F93CC65}" type="presParOf" srcId="{C91642B7-0DA9-467D-8637-F209FE8F76E6}" destId="{F216EBEC-C633-49D1-A10C-F906F5077746}" srcOrd="1" destOrd="0" presId="urn:microsoft.com/office/officeart/2008/layout/LinedList"/>
    <dgm:cxn modelId="{05F4D61C-2B59-4782-A043-041301588B57}" type="presParOf" srcId="{C91642B7-0DA9-467D-8637-F209FE8F76E6}" destId="{C909CF9B-AF47-4571-8322-BC347FB45247}" srcOrd="2" destOrd="0" presId="urn:microsoft.com/office/officeart/2008/layout/LinedList"/>
    <dgm:cxn modelId="{2A0CA024-38D2-43FB-B7D3-25F9FD37ACC9}" type="presParOf" srcId="{1AD03B04-9C5A-434C-8865-D4283A3EA9B3}" destId="{E8E1B4CC-B8D2-4F5E-875B-4AB86B63C17F}" srcOrd="5" destOrd="0" presId="urn:microsoft.com/office/officeart/2008/layout/LinedList"/>
    <dgm:cxn modelId="{4D737EAC-31A5-4668-AD3C-F1846A798E0C}" type="presParOf" srcId="{1AD03B04-9C5A-434C-8865-D4283A3EA9B3}" destId="{1BDC66C0-8E10-4572-87E1-6F0F7FA8C7B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276D82A5-1AD0-4F6C-ADF2-7FB1DD6FB1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15C550F-7284-421C-8662-D6ED8E47B015}">
      <dgm:prSet/>
      <dgm:spPr/>
      <dgm:t>
        <a:bodyPr/>
        <a:lstStyle/>
        <a:p>
          <a:r>
            <a:rPr lang="en-US"/>
            <a:t>Inventory Costs</a:t>
          </a:r>
          <a:endParaRPr lang="en-IN"/>
        </a:p>
      </dgm:t>
    </dgm:pt>
    <dgm:pt modelId="{D897F188-A3DC-4C45-B6D5-2DEE0B80EAAE}" type="parTrans" cxnId="{499EC8A2-66B0-4298-8248-98286775419C}">
      <dgm:prSet/>
      <dgm:spPr/>
      <dgm:t>
        <a:bodyPr/>
        <a:lstStyle/>
        <a:p>
          <a:endParaRPr lang="en-IN"/>
        </a:p>
      </dgm:t>
    </dgm:pt>
    <dgm:pt modelId="{ECEA17D2-7822-4876-ABB8-4BBF4DC67F41}" type="sibTrans" cxnId="{499EC8A2-66B0-4298-8248-98286775419C}">
      <dgm:prSet/>
      <dgm:spPr/>
      <dgm:t>
        <a:bodyPr/>
        <a:lstStyle/>
        <a:p>
          <a:endParaRPr lang="en-IN"/>
        </a:p>
      </dgm:t>
    </dgm:pt>
    <dgm:pt modelId="{72CF8281-6FC7-4750-9A15-F3CB8180B744}" type="pres">
      <dgm:prSet presAssocID="{276D82A5-1AD0-4F6C-ADF2-7FB1DD6FB103}" presName="linear" presStyleCnt="0">
        <dgm:presLayoutVars>
          <dgm:animLvl val="lvl"/>
          <dgm:resizeHandles val="exact"/>
        </dgm:presLayoutVars>
      </dgm:prSet>
      <dgm:spPr/>
    </dgm:pt>
    <dgm:pt modelId="{A0C704B8-F4C3-4A2A-92E2-B2448A7D1F5E}" type="pres">
      <dgm:prSet presAssocID="{615C550F-7284-421C-8662-D6ED8E47B01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3BC2B00-FD50-42F4-A1BE-79C0CA3B7D21}" type="presOf" srcId="{276D82A5-1AD0-4F6C-ADF2-7FB1DD6FB103}" destId="{72CF8281-6FC7-4750-9A15-F3CB8180B744}" srcOrd="0" destOrd="0" presId="urn:microsoft.com/office/officeart/2005/8/layout/vList2"/>
    <dgm:cxn modelId="{B52F2043-E5D1-4393-BBA2-689A323B49A7}" type="presOf" srcId="{615C550F-7284-421C-8662-D6ED8E47B015}" destId="{A0C704B8-F4C3-4A2A-92E2-B2448A7D1F5E}" srcOrd="0" destOrd="0" presId="urn:microsoft.com/office/officeart/2005/8/layout/vList2"/>
    <dgm:cxn modelId="{499EC8A2-66B0-4298-8248-98286775419C}" srcId="{276D82A5-1AD0-4F6C-ADF2-7FB1DD6FB103}" destId="{615C550F-7284-421C-8662-D6ED8E47B015}" srcOrd="0" destOrd="0" parTransId="{D897F188-A3DC-4C45-B6D5-2DEE0B80EAAE}" sibTransId="{ECEA17D2-7822-4876-ABB8-4BBF4DC67F41}"/>
    <dgm:cxn modelId="{D124C039-954B-4C0B-BEEF-7871FC4D30D3}" type="presParOf" srcId="{72CF8281-6FC7-4750-9A15-F3CB8180B744}" destId="{A0C704B8-F4C3-4A2A-92E2-B2448A7D1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A335E11-27B2-4AF6-A546-600C00F6B01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FEEFCBF-F94F-4F8D-8957-2A6B60962245}">
      <dgm:prSet/>
      <dgm:spPr/>
      <dgm:t>
        <a:bodyPr/>
        <a:lstStyle/>
        <a:p>
          <a:r>
            <a:rPr lang="en-IN"/>
            <a:t>Obsolete or Spoilage Costs:</a:t>
          </a:r>
        </a:p>
      </dgm:t>
    </dgm:pt>
    <dgm:pt modelId="{2BE33194-E9FC-43A7-ADA9-167AAF568592}" type="parTrans" cxnId="{EE107184-6130-4296-9131-BC3A70DC6475}">
      <dgm:prSet/>
      <dgm:spPr/>
      <dgm:t>
        <a:bodyPr/>
        <a:lstStyle/>
        <a:p>
          <a:endParaRPr lang="en-IN"/>
        </a:p>
      </dgm:t>
    </dgm:pt>
    <dgm:pt modelId="{49156C58-FA3D-4B3B-B9BF-565A553D7D08}" type="sibTrans" cxnId="{EE107184-6130-4296-9131-BC3A70DC6475}">
      <dgm:prSet/>
      <dgm:spPr/>
      <dgm:t>
        <a:bodyPr/>
        <a:lstStyle/>
        <a:p>
          <a:endParaRPr lang="en-IN"/>
        </a:p>
      </dgm:t>
    </dgm:pt>
    <dgm:pt modelId="{6ABBBF96-4293-4877-9F82-7CF824F9A340}">
      <dgm:prSet/>
      <dgm:spPr/>
      <dgm:t>
        <a:bodyPr/>
        <a:lstStyle/>
        <a:p>
          <a:r>
            <a:rPr lang="en-US"/>
            <a:t>Expenses associated with unsellable or expired Jack Daniel's products, including write-offs, disposal costs, and potential markdowns.</a:t>
          </a:r>
          <a:endParaRPr lang="en-IN"/>
        </a:p>
      </dgm:t>
    </dgm:pt>
    <dgm:pt modelId="{5FFE3CF7-CDA1-4FF6-B4D7-37448ECEF18B}" type="parTrans" cxnId="{F588804F-B890-4E93-B9F6-FD31ED0BFA39}">
      <dgm:prSet/>
      <dgm:spPr/>
      <dgm:t>
        <a:bodyPr/>
        <a:lstStyle/>
        <a:p>
          <a:endParaRPr lang="en-IN"/>
        </a:p>
      </dgm:t>
    </dgm:pt>
    <dgm:pt modelId="{7305A7B6-F96E-44BB-9CC2-80809B0DD6E6}" type="sibTrans" cxnId="{F588804F-B890-4E93-B9F6-FD31ED0BFA39}">
      <dgm:prSet/>
      <dgm:spPr/>
      <dgm:t>
        <a:bodyPr/>
        <a:lstStyle/>
        <a:p>
          <a:endParaRPr lang="en-IN"/>
        </a:p>
      </dgm:t>
    </dgm:pt>
    <dgm:pt modelId="{E8EE9A11-8BEC-4050-811F-05653832518F}">
      <dgm:prSet/>
      <dgm:spPr/>
      <dgm:t>
        <a:bodyPr/>
        <a:lstStyle/>
        <a:p>
          <a:r>
            <a:rPr lang="en-US"/>
            <a:t>Importance: Implementing effective inventory control measures and monitoring product shelf life helps mitigate obsolete or spoilage costs.</a:t>
          </a:r>
          <a:endParaRPr lang="en-IN"/>
        </a:p>
      </dgm:t>
    </dgm:pt>
    <dgm:pt modelId="{C1EB718B-FCA9-48CF-B071-7254525286FD}" type="parTrans" cxnId="{8D367E01-7707-4A7E-927D-DA1DCCE7E213}">
      <dgm:prSet/>
      <dgm:spPr/>
      <dgm:t>
        <a:bodyPr/>
        <a:lstStyle/>
        <a:p>
          <a:endParaRPr lang="en-IN"/>
        </a:p>
      </dgm:t>
    </dgm:pt>
    <dgm:pt modelId="{C9019E50-8DBB-416C-858E-F34703ED097E}" type="sibTrans" cxnId="{8D367E01-7707-4A7E-927D-DA1DCCE7E213}">
      <dgm:prSet/>
      <dgm:spPr/>
      <dgm:t>
        <a:bodyPr/>
        <a:lstStyle/>
        <a:p>
          <a:endParaRPr lang="en-IN"/>
        </a:p>
      </dgm:t>
    </dgm:pt>
    <dgm:pt modelId="{E263A9EC-652D-429F-BB6F-995137DB6AFF}">
      <dgm:prSet/>
      <dgm:spPr/>
      <dgm:t>
        <a:bodyPr/>
        <a:lstStyle/>
        <a:p>
          <a:r>
            <a:rPr lang="en-IN"/>
            <a:t>Handling and Processing Costs:</a:t>
          </a:r>
        </a:p>
      </dgm:t>
    </dgm:pt>
    <dgm:pt modelId="{AED32614-DD01-4476-BA39-C7B73003C407}" type="parTrans" cxnId="{AF09F679-FA74-4F3E-9057-05ED51E2A714}">
      <dgm:prSet/>
      <dgm:spPr/>
      <dgm:t>
        <a:bodyPr/>
        <a:lstStyle/>
        <a:p>
          <a:endParaRPr lang="en-IN"/>
        </a:p>
      </dgm:t>
    </dgm:pt>
    <dgm:pt modelId="{03E01BF6-00AA-4591-B85E-35CB62931FFA}" type="sibTrans" cxnId="{AF09F679-FA74-4F3E-9057-05ED51E2A714}">
      <dgm:prSet/>
      <dgm:spPr/>
      <dgm:t>
        <a:bodyPr/>
        <a:lstStyle/>
        <a:p>
          <a:endParaRPr lang="en-IN"/>
        </a:p>
      </dgm:t>
    </dgm:pt>
    <dgm:pt modelId="{6A2C3D82-9959-45A6-889A-0175886D7470}">
      <dgm:prSet/>
      <dgm:spPr/>
      <dgm:t>
        <a:bodyPr/>
        <a:lstStyle/>
        <a:p>
          <a:r>
            <a:rPr lang="en-US"/>
            <a:t>Expenses related to receiving, storing, picking, packing, and shipping Jack Daniel's products, including labor, equipment, and materials.</a:t>
          </a:r>
          <a:endParaRPr lang="en-IN"/>
        </a:p>
      </dgm:t>
    </dgm:pt>
    <dgm:pt modelId="{19670C79-FE0F-4C9E-8404-E6466824455A}" type="parTrans" cxnId="{72EF5992-CC94-4286-889D-563D1DEE169D}">
      <dgm:prSet/>
      <dgm:spPr/>
      <dgm:t>
        <a:bodyPr/>
        <a:lstStyle/>
        <a:p>
          <a:endParaRPr lang="en-IN"/>
        </a:p>
      </dgm:t>
    </dgm:pt>
    <dgm:pt modelId="{1259DC9A-285A-4311-A1F8-C490322D66C8}" type="sibTrans" cxnId="{72EF5992-CC94-4286-889D-563D1DEE169D}">
      <dgm:prSet/>
      <dgm:spPr/>
      <dgm:t>
        <a:bodyPr/>
        <a:lstStyle/>
        <a:p>
          <a:endParaRPr lang="en-IN"/>
        </a:p>
      </dgm:t>
    </dgm:pt>
    <dgm:pt modelId="{5ECEEDCD-0339-4E7A-B97F-5D084C96854D}">
      <dgm:prSet/>
      <dgm:spPr/>
      <dgm:t>
        <a:bodyPr/>
        <a:lstStyle/>
        <a:p>
          <a:r>
            <a:rPr lang="en-US"/>
            <a:t>Importance: Optimizing warehouse operations and streamlining order fulfillment processes helps reduce handling and processing costs.</a:t>
          </a:r>
          <a:endParaRPr lang="en-IN"/>
        </a:p>
      </dgm:t>
    </dgm:pt>
    <dgm:pt modelId="{31AF328E-7F03-4D46-BEA4-B79796993E03}" type="parTrans" cxnId="{2F652FCA-E5EA-4E9B-9C97-597877EF9A23}">
      <dgm:prSet/>
      <dgm:spPr/>
      <dgm:t>
        <a:bodyPr/>
        <a:lstStyle/>
        <a:p>
          <a:endParaRPr lang="en-IN"/>
        </a:p>
      </dgm:t>
    </dgm:pt>
    <dgm:pt modelId="{D9DEEA54-CB29-4104-B2E3-24E81AE9458B}" type="sibTrans" cxnId="{2F652FCA-E5EA-4E9B-9C97-597877EF9A23}">
      <dgm:prSet/>
      <dgm:spPr/>
      <dgm:t>
        <a:bodyPr/>
        <a:lstStyle/>
        <a:p>
          <a:endParaRPr lang="en-IN"/>
        </a:p>
      </dgm:t>
    </dgm:pt>
    <dgm:pt modelId="{883796A3-2EF2-458B-9D74-FFE72D8426C8}" type="pres">
      <dgm:prSet presAssocID="{FA335E11-27B2-4AF6-A546-600C00F6B017}" presName="vert0" presStyleCnt="0">
        <dgm:presLayoutVars>
          <dgm:dir/>
          <dgm:animOne val="branch"/>
          <dgm:animLvl val="lvl"/>
        </dgm:presLayoutVars>
      </dgm:prSet>
      <dgm:spPr/>
    </dgm:pt>
    <dgm:pt modelId="{2ADC27D4-6A45-44CA-B9C8-3EA3DB8987FB}" type="pres">
      <dgm:prSet presAssocID="{AFEEFCBF-F94F-4F8D-8957-2A6B60962245}" presName="thickLine" presStyleLbl="alignNode1" presStyleIdx="0" presStyleCnt="2"/>
      <dgm:spPr/>
    </dgm:pt>
    <dgm:pt modelId="{2D9A1EEC-0495-45C2-8406-3E0638EF843C}" type="pres">
      <dgm:prSet presAssocID="{AFEEFCBF-F94F-4F8D-8957-2A6B60962245}" presName="horz1" presStyleCnt="0"/>
      <dgm:spPr/>
    </dgm:pt>
    <dgm:pt modelId="{278116FA-E64B-4784-83A2-F38DE68A7098}" type="pres">
      <dgm:prSet presAssocID="{AFEEFCBF-F94F-4F8D-8957-2A6B60962245}" presName="tx1" presStyleLbl="revTx" presStyleIdx="0" presStyleCnt="6"/>
      <dgm:spPr/>
    </dgm:pt>
    <dgm:pt modelId="{F6DFAA3A-701A-45D4-8C3D-C603AE664B1D}" type="pres">
      <dgm:prSet presAssocID="{AFEEFCBF-F94F-4F8D-8957-2A6B60962245}" presName="vert1" presStyleCnt="0"/>
      <dgm:spPr/>
    </dgm:pt>
    <dgm:pt modelId="{8015C1C9-A6CB-46DB-B601-F05B8D10B9CB}" type="pres">
      <dgm:prSet presAssocID="{6ABBBF96-4293-4877-9F82-7CF824F9A340}" presName="vertSpace2a" presStyleCnt="0"/>
      <dgm:spPr/>
    </dgm:pt>
    <dgm:pt modelId="{DC0555B8-C03E-4876-9C47-E153F076085B}" type="pres">
      <dgm:prSet presAssocID="{6ABBBF96-4293-4877-9F82-7CF824F9A340}" presName="horz2" presStyleCnt="0"/>
      <dgm:spPr/>
    </dgm:pt>
    <dgm:pt modelId="{2C5D0DF8-BFDB-4F4D-924D-851B290271BA}" type="pres">
      <dgm:prSet presAssocID="{6ABBBF96-4293-4877-9F82-7CF824F9A340}" presName="horzSpace2" presStyleCnt="0"/>
      <dgm:spPr/>
    </dgm:pt>
    <dgm:pt modelId="{87E7B8C4-26A4-4209-8FAA-4DE0EAD864B3}" type="pres">
      <dgm:prSet presAssocID="{6ABBBF96-4293-4877-9F82-7CF824F9A340}" presName="tx2" presStyleLbl="revTx" presStyleIdx="1" presStyleCnt="6"/>
      <dgm:spPr/>
    </dgm:pt>
    <dgm:pt modelId="{D4865DB9-E8FA-4F21-AC0F-31EC597D1513}" type="pres">
      <dgm:prSet presAssocID="{6ABBBF96-4293-4877-9F82-7CF824F9A340}" presName="vert2" presStyleCnt="0"/>
      <dgm:spPr/>
    </dgm:pt>
    <dgm:pt modelId="{D8234133-68D3-4E55-97B4-894792C8CB70}" type="pres">
      <dgm:prSet presAssocID="{6ABBBF96-4293-4877-9F82-7CF824F9A340}" presName="thinLine2b" presStyleLbl="callout" presStyleIdx="0" presStyleCnt="4"/>
      <dgm:spPr/>
    </dgm:pt>
    <dgm:pt modelId="{764C2F80-19EA-49C1-875A-706669637814}" type="pres">
      <dgm:prSet presAssocID="{6ABBBF96-4293-4877-9F82-7CF824F9A340}" presName="vertSpace2b" presStyleCnt="0"/>
      <dgm:spPr/>
    </dgm:pt>
    <dgm:pt modelId="{7C88E6AC-8060-4615-8778-740428877737}" type="pres">
      <dgm:prSet presAssocID="{E8EE9A11-8BEC-4050-811F-05653832518F}" presName="horz2" presStyleCnt="0"/>
      <dgm:spPr/>
    </dgm:pt>
    <dgm:pt modelId="{F9D00A09-91F8-4657-822C-D5589F2708CC}" type="pres">
      <dgm:prSet presAssocID="{E8EE9A11-8BEC-4050-811F-05653832518F}" presName="horzSpace2" presStyleCnt="0"/>
      <dgm:spPr/>
    </dgm:pt>
    <dgm:pt modelId="{42B0BDBD-CA69-4A05-8EE9-89DD11DB3F95}" type="pres">
      <dgm:prSet presAssocID="{E8EE9A11-8BEC-4050-811F-05653832518F}" presName="tx2" presStyleLbl="revTx" presStyleIdx="2" presStyleCnt="6"/>
      <dgm:spPr/>
    </dgm:pt>
    <dgm:pt modelId="{E6AABEDB-2406-4B31-B647-5AA01506C807}" type="pres">
      <dgm:prSet presAssocID="{E8EE9A11-8BEC-4050-811F-05653832518F}" presName="vert2" presStyleCnt="0"/>
      <dgm:spPr/>
    </dgm:pt>
    <dgm:pt modelId="{A2B3ACDE-2E75-47DE-AE8E-DFB7FD303234}" type="pres">
      <dgm:prSet presAssocID="{E8EE9A11-8BEC-4050-811F-05653832518F}" presName="thinLine2b" presStyleLbl="callout" presStyleIdx="1" presStyleCnt="4"/>
      <dgm:spPr/>
    </dgm:pt>
    <dgm:pt modelId="{A56A27EB-5F2D-477E-A16C-FA39B287D444}" type="pres">
      <dgm:prSet presAssocID="{E8EE9A11-8BEC-4050-811F-05653832518F}" presName="vertSpace2b" presStyleCnt="0"/>
      <dgm:spPr/>
    </dgm:pt>
    <dgm:pt modelId="{7C0B8DA0-81D1-4A0E-84BA-AFE1A5861FDD}" type="pres">
      <dgm:prSet presAssocID="{E263A9EC-652D-429F-BB6F-995137DB6AFF}" presName="thickLine" presStyleLbl="alignNode1" presStyleIdx="1" presStyleCnt="2"/>
      <dgm:spPr/>
    </dgm:pt>
    <dgm:pt modelId="{4E758331-C6C3-4A81-A352-55F71311EBA6}" type="pres">
      <dgm:prSet presAssocID="{E263A9EC-652D-429F-BB6F-995137DB6AFF}" presName="horz1" presStyleCnt="0"/>
      <dgm:spPr/>
    </dgm:pt>
    <dgm:pt modelId="{71A684E0-D4BD-4383-A5C2-33FC51CB3F61}" type="pres">
      <dgm:prSet presAssocID="{E263A9EC-652D-429F-BB6F-995137DB6AFF}" presName="tx1" presStyleLbl="revTx" presStyleIdx="3" presStyleCnt="6"/>
      <dgm:spPr/>
    </dgm:pt>
    <dgm:pt modelId="{2F05D2E9-19CD-4ED6-B98C-1BB5D3A90A63}" type="pres">
      <dgm:prSet presAssocID="{E263A9EC-652D-429F-BB6F-995137DB6AFF}" presName="vert1" presStyleCnt="0"/>
      <dgm:spPr/>
    </dgm:pt>
    <dgm:pt modelId="{D62A9D58-4E13-43E3-84F1-289F89E9D09F}" type="pres">
      <dgm:prSet presAssocID="{6A2C3D82-9959-45A6-889A-0175886D7470}" presName="vertSpace2a" presStyleCnt="0"/>
      <dgm:spPr/>
    </dgm:pt>
    <dgm:pt modelId="{8EFD6286-8398-41F8-8AB5-F147AA6059E7}" type="pres">
      <dgm:prSet presAssocID="{6A2C3D82-9959-45A6-889A-0175886D7470}" presName="horz2" presStyleCnt="0"/>
      <dgm:spPr/>
    </dgm:pt>
    <dgm:pt modelId="{7F0A6ECF-5746-45D9-9534-4B98A618A9FE}" type="pres">
      <dgm:prSet presAssocID="{6A2C3D82-9959-45A6-889A-0175886D7470}" presName="horzSpace2" presStyleCnt="0"/>
      <dgm:spPr/>
    </dgm:pt>
    <dgm:pt modelId="{9F49A06E-D180-46A9-A659-BA02CAD586A2}" type="pres">
      <dgm:prSet presAssocID="{6A2C3D82-9959-45A6-889A-0175886D7470}" presName="tx2" presStyleLbl="revTx" presStyleIdx="4" presStyleCnt="6"/>
      <dgm:spPr/>
    </dgm:pt>
    <dgm:pt modelId="{CF60FD92-FC12-4C6F-8911-102AE1176396}" type="pres">
      <dgm:prSet presAssocID="{6A2C3D82-9959-45A6-889A-0175886D7470}" presName="vert2" presStyleCnt="0"/>
      <dgm:spPr/>
    </dgm:pt>
    <dgm:pt modelId="{7855D8A6-3B59-43A2-A1B4-7833C14B70ED}" type="pres">
      <dgm:prSet presAssocID="{6A2C3D82-9959-45A6-889A-0175886D7470}" presName="thinLine2b" presStyleLbl="callout" presStyleIdx="2" presStyleCnt="4"/>
      <dgm:spPr/>
    </dgm:pt>
    <dgm:pt modelId="{B0F3BE91-3D6E-4B25-B425-53E5F015791A}" type="pres">
      <dgm:prSet presAssocID="{6A2C3D82-9959-45A6-889A-0175886D7470}" presName="vertSpace2b" presStyleCnt="0"/>
      <dgm:spPr/>
    </dgm:pt>
    <dgm:pt modelId="{FA57C308-7C50-49B9-91A8-53417F44082D}" type="pres">
      <dgm:prSet presAssocID="{5ECEEDCD-0339-4E7A-B97F-5D084C96854D}" presName="horz2" presStyleCnt="0"/>
      <dgm:spPr/>
    </dgm:pt>
    <dgm:pt modelId="{88153154-6020-4C12-A80A-CF574F829111}" type="pres">
      <dgm:prSet presAssocID="{5ECEEDCD-0339-4E7A-B97F-5D084C96854D}" presName="horzSpace2" presStyleCnt="0"/>
      <dgm:spPr/>
    </dgm:pt>
    <dgm:pt modelId="{822CD7BF-2AA0-4F9B-A65B-6CB8A514D3C7}" type="pres">
      <dgm:prSet presAssocID="{5ECEEDCD-0339-4E7A-B97F-5D084C96854D}" presName="tx2" presStyleLbl="revTx" presStyleIdx="5" presStyleCnt="6"/>
      <dgm:spPr/>
    </dgm:pt>
    <dgm:pt modelId="{E03C1DCD-D290-4132-9BD9-660D9BEBE864}" type="pres">
      <dgm:prSet presAssocID="{5ECEEDCD-0339-4E7A-B97F-5D084C96854D}" presName="vert2" presStyleCnt="0"/>
      <dgm:spPr/>
    </dgm:pt>
    <dgm:pt modelId="{19EA9327-1118-4DE1-8D20-C12126F6E500}" type="pres">
      <dgm:prSet presAssocID="{5ECEEDCD-0339-4E7A-B97F-5D084C96854D}" presName="thinLine2b" presStyleLbl="callout" presStyleIdx="3" presStyleCnt="4"/>
      <dgm:spPr/>
    </dgm:pt>
    <dgm:pt modelId="{8A0741E8-079E-4F17-8377-BCF9ED7689CE}" type="pres">
      <dgm:prSet presAssocID="{5ECEEDCD-0339-4E7A-B97F-5D084C96854D}" presName="vertSpace2b" presStyleCnt="0"/>
      <dgm:spPr/>
    </dgm:pt>
  </dgm:ptLst>
  <dgm:cxnLst>
    <dgm:cxn modelId="{8D367E01-7707-4A7E-927D-DA1DCCE7E213}" srcId="{AFEEFCBF-F94F-4F8D-8957-2A6B60962245}" destId="{E8EE9A11-8BEC-4050-811F-05653832518F}" srcOrd="1" destOrd="0" parTransId="{C1EB718B-FCA9-48CF-B071-7254525286FD}" sibTransId="{C9019E50-8DBB-416C-858E-F34703ED097E}"/>
    <dgm:cxn modelId="{43526819-134B-4B7B-9C48-B44C1E3CD4E9}" type="presOf" srcId="{5ECEEDCD-0339-4E7A-B97F-5D084C96854D}" destId="{822CD7BF-2AA0-4F9B-A65B-6CB8A514D3C7}" srcOrd="0" destOrd="0" presId="urn:microsoft.com/office/officeart/2008/layout/LinedList"/>
    <dgm:cxn modelId="{4A20BA49-A859-4A01-9301-0676E894E709}" type="presOf" srcId="{6A2C3D82-9959-45A6-889A-0175886D7470}" destId="{9F49A06E-D180-46A9-A659-BA02CAD586A2}" srcOrd="0" destOrd="0" presId="urn:microsoft.com/office/officeart/2008/layout/LinedList"/>
    <dgm:cxn modelId="{F588804F-B890-4E93-B9F6-FD31ED0BFA39}" srcId="{AFEEFCBF-F94F-4F8D-8957-2A6B60962245}" destId="{6ABBBF96-4293-4877-9F82-7CF824F9A340}" srcOrd="0" destOrd="0" parTransId="{5FFE3CF7-CDA1-4FF6-B4D7-37448ECEF18B}" sibTransId="{7305A7B6-F96E-44BB-9CC2-80809B0DD6E6}"/>
    <dgm:cxn modelId="{CBEF6A70-C1AF-4E95-8D3B-F174AB2295BD}" type="presOf" srcId="{AFEEFCBF-F94F-4F8D-8957-2A6B60962245}" destId="{278116FA-E64B-4784-83A2-F38DE68A7098}" srcOrd="0" destOrd="0" presId="urn:microsoft.com/office/officeart/2008/layout/LinedList"/>
    <dgm:cxn modelId="{AF09F679-FA74-4F3E-9057-05ED51E2A714}" srcId="{FA335E11-27B2-4AF6-A546-600C00F6B017}" destId="{E263A9EC-652D-429F-BB6F-995137DB6AFF}" srcOrd="1" destOrd="0" parTransId="{AED32614-DD01-4476-BA39-C7B73003C407}" sibTransId="{03E01BF6-00AA-4591-B85E-35CB62931FFA}"/>
    <dgm:cxn modelId="{EE107184-6130-4296-9131-BC3A70DC6475}" srcId="{FA335E11-27B2-4AF6-A546-600C00F6B017}" destId="{AFEEFCBF-F94F-4F8D-8957-2A6B60962245}" srcOrd="0" destOrd="0" parTransId="{2BE33194-E9FC-43A7-ADA9-167AAF568592}" sibTransId="{49156C58-FA3D-4B3B-B9BF-565A553D7D08}"/>
    <dgm:cxn modelId="{72EF5992-CC94-4286-889D-563D1DEE169D}" srcId="{E263A9EC-652D-429F-BB6F-995137DB6AFF}" destId="{6A2C3D82-9959-45A6-889A-0175886D7470}" srcOrd="0" destOrd="0" parTransId="{19670C79-FE0F-4C9E-8404-E6466824455A}" sibTransId="{1259DC9A-285A-4311-A1F8-C490322D66C8}"/>
    <dgm:cxn modelId="{2F652FCA-E5EA-4E9B-9C97-597877EF9A23}" srcId="{E263A9EC-652D-429F-BB6F-995137DB6AFF}" destId="{5ECEEDCD-0339-4E7A-B97F-5D084C96854D}" srcOrd="1" destOrd="0" parTransId="{31AF328E-7F03-4D46-BEA4-B79796993E03}" sibTransId="{D9DEEA54-CB29-4104-B2E3-24E81AE9458B}"/>
    <dgm:cxn modelId="{C63769E8-2FC4-47D1-9B08-CDECEF033E0A}" type="presOf" srcId="{FA335E11-27B2-4AF6-A546-600C00F6B017}" destId="{883796A3-2EF2-458B-9D74-FFE72D8426C8}" srcOrd="0" destOrd="0" presId="urn:microsoft.com/office/officeart/2008/layout/LinedList"/>
    <dgm:cxn modelId="{98257AEF-33AE-44F5-BFE5-0321C60801D9}" type="presOf" srcId="{E263A9EC-652D-429F-BB6F-995137DB6AFF}" destId="{71A684E0-D4BD-4383-A5C2-33FC51CB3F61}" srcOrd="0" destOrd="0" presId="urn:microsoft.com/office/officeart/2008/layout/LinedList"/>
    <dgm:cxn modelId="{308A09F3-4C45-44BE-9C78-5775769E57BB}" type="presOf" srcId="{6ABBBF96-4293-4877-9F82-7CF824F9A340}" destId="{87E7B8C4-26A4-4209-8FAA-4DE0EAD864B3}" srcOrd="0" destOrd="0" presId="urn:microsoft.com/office/officeart/2008/layout/LinedList"/>
    <dgm:cxn modelId="{4ECC46FB-B3DD-42B2-AB1F-E0B9B33D1CDA}" type="presOf" srcId="{E8EE9A11-8BEC-4050-811F-05653832518F}" destId="{42B0BDBD-CA69-4A05-8EE9-89DD11DB3F95}" srcOrd="0" destOrd="0" presId="urn:microsoft.com/office/officeart/2008/layout/LinedList"/>
    <dgm:cxn modelId="{5E95A34A-029C-4FC4-BEBB-3CB8688B5F23}" type="presParOf" srcId="{883796A3-2EF2-458B-9D74-FFE72D8426C8}" destId="{2ADC27D4-6A45-44CA-B9C8-3EA3DB8987FB}" srcOrd="0" destOrd="0" presId="urn:microsoft.com/office/officeart/2008/layout/LinedList"/>
    <dgm:cxn modelId="{FC95AAEB-46ED-4B09-852C-CD0AF20D3948}" type="presParOf" srcId="{883796A3-2EF2-458B-9D74-FFE72D8426C8}" destId="{2D9A1EEC-0495-45C2-8406-3E0638EF843C}" srcOrd="1" destOrd="0" presId="urn:microsoft.com/office/officeart/2008/layout/LinedList"/>
    <dgm:cxn modelId="{F3ADE811-FF42-40C2-99C5-33ADFC634CDF}" type="presParOf" srcId="{2D9A1EEC-0495-45C2-8406-3E0638EF843C}" destId="{278116FA-E64B-4784-83A2-F38DE68A7098}" srcOrd="0" destOrd="0" presId="urn:microsoft.com/office/officeart/2008/layout/LinedList"/>
    <dgm:cxn modelId="{23CE50A5-0C3A-4728-8DEB-FA9845C3EE16}" type="presParOf" srcId="{2D9A1EEC-0495-45C2-8406-3E0638EF843C}" destId="{F6DFAA3A-701A-45D4-8C3D-C603AE664B1D}" srcOrd="1" destOrd="0" presId="urn:microsoft.com/office/officeart/2008/layout/LinedList"/>
    <dgm:cxn modelId="{5A279F50-A3B3-46B5-9D91-646303616A8E}" type="presParOf" srcId="{F6DFAA3A-701A-45D4-8C3D-C603AE664B1D}" destId="{8015C1C9-A6CB-46DB-B601-F05B8D10B9CB}" srcOrd="0" destOrd="0" presId="urn:microsoft.com/office/officeart/2008/layout/LinedList"/>
    <dgm:cxn modelId="{70CEE333-FADF-4A60-B7C6-6FD33394FC38}" type="presParOf" srcId="{F6DFAA3A-701A-45D4-8C3D-C603AE664B1D}" destId="{DC0555B8-C03E-4876-9C47-E153F076085B}" srcOrd="1" destOrd="0" presId="urn:microsoft.com/office/officeart/2008/layout/LinedList"/>
    <dgm:cxn modelId="{79160FBC-F234-4DAB-94F7-4D80DF3CB000}" type="presParOf" srcId="{DC0555B8-C03E-4876-9C47-E153F076085B}" destId="{2C5D0DF8-BFDB-4F4D-924D-851B290271BA}" srcOrd="0" destOrd="0" presId="urn:microsoft.com/office/officeart/2008/layout/LinedList"/>
    <dgm:cxn modelId="{EAB9077F-7286-48B3-8E69-8E3B3B86C7FA}" type="presParOf" srcId="{DC0555B8-C03E-4876-9C47-E153F076085B}" destId="{87E7B8C4-26A4-4209-8FAA-4DE0EAD864B3}" srcOrd="1" destOrd="0" presId="urn:microsoft.com/office/officeart/2008/layout/LinedList"/>
    <dgm:cxn modelId="{AA9D4381-9FA6-4A68-882C-CC3DBA181C5B}" type="presParOf" srcId="{DC0555B8-C03E-4876-9C47-E153F076085B}" destId="{D4865DB9-E8FA-4F21-AC0F-31EC597D1513}" srcOrd="2" destOrd="0" presId="urn:microsoft.com/office/officeart/2008/layout/LinedList"/>
    <dgm:cxn modelId="{8B61E9F2-14F9-48B4-B296-407C678D34EA}" type="presParOf" srcId="{F6DFAA3A-701A-45D4-8C3D-C603AE664B1D}" destId="{D8234133-68D3-4E55-97B4-894792C8CB70}" srcOrd="2" destOrd="0" presId="urn:microsoft.com/office/officeart/2008/layout/LinedList"/>
    <dgm:cxn modelId="{649C46AD-C935-447B-BA6C-ED74F471E4EF}" type="presParOf" srcId="{F6DFAA3A-701A-45D4-8C3D-C603AE664B1D}" destId="{764C2F80-19EA-49C1-875A-706669637814}" srcOrd="3" destOrd="0" presId="urn:microsoft.com/office/officeart/2008/layout/LinedList"/>
    <dgm:cxn modelId="{DC0F8071-8D4C-42E9-9CF4-2E1A0436BD2F}" type="presParOf" srcId="{F6DFAA3A-701A-45D4-8C3D-C603AE664B1D}" destId="{7C88E6AC-8060-4615-8778-740428877737}" srcOrd="4" destOrd="0" presId="urn:microsoft.com/office/officeart/2008/layout/LinedList"/>
    <dgm:cxn modelId="{4837D4AA-A4C6-4945-90B3-5763003A0A7F}" type="presParOf" srcId="{7C88E6AC-8060-4615-8778-740428877737}" destId="{F9D00A09-91F8-4657-822C-D5589F2708CC}" srcOrd="0" destOrd="0" presId="urn:microsoft.com/office/officeart/2008/layout/LinedList"/>
    <dgm:cxn modelId="{51F7A8E5-FA55-4DB2-A1C7-5537E1944513}" type="presParOf" srcId="{7C88E6AC-8060-4615-8778-740428877737}" destId="{42B0BDBD-CA69-4A05-8EE9-89DD11DB3F95}" srcOrd="1" destOrd="0" presId="urn:microsoft.com/office/officeart/2008/layout/LinedList"/>
    <dgm:cxn modelId="{989BCC19-A158-4668-9BBE-80F4301F6316}" type="presParOf" srcId="{7C88E6AC-8060-4615-8778-740428877737}" destId="{E6AABEDB-2406-4B31-B647-5AA01506C807}" srcOrd="2" destOrd="0" presId="urn:microsoft.com/office/officeart/2008/layout/LinedList"/>
    <dgm:cxn modelId="{175ACF06-0887-4CBC-AA30-1953E56FBF83}" type="presParOf" srcId="{F6DFAA3A-701A-45D4-8C3D-C603AE664B1D}" destId="{A2B3ACDE-2E75-47DE-AE8E-DFB7FD303234}" srcOrd="5" destOrd="0" presId="urn:microsoft.com/office/officeart/2008/layout/LinedList"/>
    <dgm:cxn modelId="{C281F9DF-2B9A-4C54-8FEE-E1360FA81717}" type="presParOf" srcId="{F6DFAA3A-701A-45D4-8C3D-C603AE664B1D}" destId="{A56A27EB-5F2D-477E-A16C-FA39B287D444}" srcOrd="6" destOrd="0" presId="urn:microsoft.com/office/officeart/2008/layout/LinedList"/>
    <dgm:cxn modelId="{837D843E-4443-4D8A-B7C6-FE58CA73FF40}" type="presParOf" srcId="{883796A3-2EF2-458B-9D74-FFE72D8426C8}" destId="{7C0B8DA0-81D1-4A0E-84BA-AFE1A5861FDD}" srcOrd="2" destOrd="0" presId="urn:microsoft.com/office/officeart/2008/layout/LinedList"/>
    <dgm:cxn modelId="{4295BF5E-B3A6-47F2-818F-21CAB49042CB}" type="presParOf" srcId="{883796A3-2EF2-458B-9D74-FFE72D8426C8}" destId="{4E758331-C6C3-4A81-A352-55F71311EBA6}" srcOrd="3" destOrd="0" presId="urn:microsoft.com/office/officeart/2008/layout/LinedList"/>
    <dgm:cxn modelId="{C7C41255-FD20-49A0-A4EE-4D392F79A021}" type="presParOf" srcId="{4E758331-C6C3-4A81-A352-55F71311EBA6}" destId="{71A684E0-D4BD-4383-A5C2-33FC51CB3F61}" srcOrd="0" destOrd="0" presId="urn:microsoft.com/office/officeart/2008/layout/LinedList"/>
    <dgm:cxn modelId="{D09999D0-2AA7-41AD-B766-234A75294442}" type="presParOf" srcId="{4E758331-C6C3-4A81-A352-55F71311EBA6}" destId="{2F05D2E9-19CD-4ED6-B98C-1BB5D3A90A63}" srcOrd="1" destOrd="0" presId="urn:microsoft.com/office/officeart/2008/layout/LinedList"/>
    <dgm:cxn modelId="{56DB9B81-3513-4F51-B18E-97B74DCF11A4}" type="presParOf" srcId="{2F05D2E9-19CD-4ED6-B98C-1BB5D3A90A63}" destId="{D62A9D58-4E13-43E3-84F1-289F89E9D09F}" srcOrd="0" destOrd="0" presId="urn:microsoft.com/office/officeart/2008/layout/LinedList"/>
    <dgm:cxn modelId="{964C3C22-F65D-4E29-91F5-3678A9135981}" type="presParOf" srcId="{2F05D2E9-19CD-4ED6-B98C-1BB5D3A90A63}" destId="{8EFD6286-8398-41F8-8AB5-F147AA6059E7}" srcOrd="1" destOrd="0" presId="urn:microsoft.com/office/officeart/2008/layout/LinedList"/>
    <dgm:cxn modelId="{ADF761BF-9EE5-4038-ABD5-CCD1AAF76D42}" type="presParOf" srcId="{8EFD6286-8398-41F8-8AB5-F147AA6059E7}" destId="{7F0A6ECF-5746-45D9-9534-4B98A618A9FE}" srcOrd="0" destOrd="0" presId="urn:microsoft.com/office/officeart/2008/layout/LinedList"/>
    <dgm:cxn modelId="{38FF9877-5678-4691-B758-C03864C74FF7}" type="presParOf" srcId="{8EFD6286-8398-41F8-8AB5-F147AA6059E7}" destId="{9F49A06E-D180-46A9-A659-BA02CAD586A2}" srcOrd="1" destOrd="0" presId="urn:microsoft.com/office/officeart/2008/layout/LinedList"/>
    <dgm:cxn modelId="{51823AF7-1454-4706-8D19-5B790E9655A8}" type="presParOf" srcId="{8EFD6286-8398-41F8-8AB5-F147AA6059E7}" destId="{CF60FD92-FC12-4C6F-8911-102AE1176396}" srcOrd="2" destOrd="0" presId="urn:microsoft.com/office/officeart/2008/layout/LinedList"/>
    <dgm:cxn modelId="{D0592C8C-85D7-4366-9C6D-F8339CC85A7E}" type="presParOf" srcId="{2F05D2E9-19CD-4ED6-B98C-1BB5D3A90A63}" destId="{7855D8A6-3B59-43A2-A1B4-7833C14B70ED}" srcOrd="2" destOrd="0" presId="urn:microsoft.com/office/officeart/2008/layout/LinedList"/>
    <dgm:cxn modelId="{6E701F95-5381-4D61-9556-D347E436A2B4}" type="presParOf" srcId="{2F05D2E9-19CD-4ED6-B98C-1BB5D3A90A63}" destId="{B0F3BE91-3D6E-4B25-B425-53E5F015791A}" srcOrd="3" destOrd="0" presId="urn:microsoft.com/office/officeart/2008/layout/LinedList"/>
    <dgm:cxn modelId="{0C9F3DD6-7019-43DA-A16B-E9A8FCC21B51}" type="presParOf" srcId="{2F05D2E9-19CD-4ED6-B98C-1BB5D3A90A63}" destId="{FA57C308-7C50-49B9-91A8-53417F44082D}" srcOrd="4" destOrd="0" presId="urn:microsoft.com/office/officeart/2008/layout/LinedList"/>
    <dgm:cxn modelId="{49116BF3-BA10-4CCC-AEFC-1B0C4688BAF5}" type="presParOf" srcId="{FA57C308-7C50-49B9-91A8-53417F44082D}" destId="{88153154-6020-4C12-A80A-CF574F829111}" srcOrd="0" destOrd="0" presId="urn:microsoft.com/office/officeart/2008/layout/LinedList"/>
    <dgm:cxn modelId="{F0DC114D-6721-4489-B689-EF9B42BD9C24}" type="presParOf" srcId="{FA57C308-7C50-49B9-91A8-53417F44082D}" destId="{822CD7BF-2AA0-4F9B-A65B-6CB8A514D3C7}" srcOrd="1" destOrd="0" presId="urn:microsoft.com/office/officeart/2008/layout/LinedList"/>
    <dgm:cxn modelId="{425BB252-F5A0-42F2-90C2-C25A04D2AD03}" type="presParOf" srcId="{FA57C308-7C50-49B9-91A8-53417F44082D}" destId="{E03C1DCD-D290-4132-9BD9-660D9BEBE864}" srcOrd="2" destOrd="0" presId="urn:microsoft.com/office/officeart/2008/layout/LinedList"/>
    <dgm:cxn modelId="{12CB562E-6256-4F99-8E22-FC651F336852}" type="presParOf" srcId="{2F05D2E9-19CD-4ED6-B98C-1BB5D3A90A63}" destId="{19EA9327-1118-4DE1-8D20-C12126F6E500}" srcOrd="5" destOrd="0" presId="urn:microsoft.com/office/officeart/2008/layout/LinedList"/>
    <dgm:cxn modelId="{0AED30FE-7B1B-4D05-8A8D-BF99569726A4}" type="presParOf" srcId="{2F05D2E9-19CD-4ED6-B98C-1BB5D3A90A63}" destId="{8A0741E8-079E-4F17-8377-BCF9ED7689C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5751E278-ECF3-4A3B-A299-173F014DECF0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A5DDE3A-1219-443E-9C5F-6387D50D96EB}">
      <dgm:prSet custT="1"/>
      <dgm:spPr/>
      <dgm:t>
        <a:bodyPr/>
        <a:lstStyle/>
        <a:p>
          <a:r>
            <a:rPr lang="en-US" sz="4800" dirty="0"/>
            <a:t>Inventory Control Systems</a:t>
          </a:r>
          <a:endParaRPr lang="en-IN" sz="4800" dirty="0"/>
        </a:p>
      </dgm:t>
    </dgm:pt>
    <dgm:pt modelId="{FA2D0D87-B477-404D-AAA8-FDC1F03487F8}" type="parTrans" cxnId="{2C6B0F25-51F3-455B-9E1B-C487CFC90C6D}">
      <dgm:prSet/>
      <dgm:spPr/>
      <dgm:t>
        <a:bodyPr/>
        <a:lstStyle/>
        <a:p>
          <a:endParaRPr lang="en-IN"/>
        </a:p>
      </dgm:t>
    </dgm:pt>
    <dgm:pt modelId="{97B6C394-4EA6-4F7D-807C-9FB82FD8BF1D}" type="sibTrans" cxnId="{2C6B0F25-51F3-455B-9E1B-C487CFC90C6D}">
      <dgm:prSet/>
      <dgm:spPr/>
      <dgm:t>
        <a:bodyPr/>
        <a:lstStyle/>
        <a:p>
          <a:endParaRPr lang="en-IN"/>
        </a:p>
      </dgm:t>
    </dgm:pt>
    <dgm:pt modelId="{9C77D509-1601-4F35-8EA9-0D0E6C08AAE6}" type="pres">
      <dgm:prSet presAssocID="{5751E278-ECF3-4A3B-A299-173F014DECF0}" presName="linear" presStyleCnt="0">
        <dgm:presLayoutVars>
          <dgm:animLvl val="lvl"/>
          <dgm:resizeHandles val="exact"/>
        </dgm:presLayoutVars>
      </dgm:prSet>
      <dgm:spPr/>
    </dgm:pt>
    <dgm:pt modelId="{4A691CB0-30B0-4FF5-AF2B-EDE7D1CE674B}" type="pres">
      <dgm:prSet presAssocID="{AA5DDE3A-1219-443E-9C5F-6387D50D96E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C6B0F25-51F3-455B-9E1B-C487CFC90C6D}" srcId="{5751E278-ECF3-4A3B-A299-173F014DECF0}" destId="{AA5DDE3A-1219-443E-9C5F-6387D50D96EB}" srcOrd="0" destOrd="0" parTransId="{FA2D0D87-B477-404D-AAA8-FDC1F03487F8}" sibTransId="{97B6C394-4EA6-4F7D-807C-9FB82FD8BF1D}"/>
    <dgm:cxn modelId="{62939D2C-F9EE-4F0B-B1CB-0D5504E1B9D0}" type="presOf" srcId="{5751E278-ECF3-4A3B-A299-173F014DECF0}" destId="{9C77D509-1601-4F35-8EA9-0D0E6C08AAE6}" srcOrd="0" destOrd="0" presId="urn:microsoft.com/office/officeart/2005/8/layout/vList2"/>
    <dgm:cxn modelId="{734F2B7D-ED9D-45CB-A770-46F25566BBCD}" type="presOf" srcId="{AA5DDE3A-1219-443E-9C5F-6387D50D96EB}" destId="{4A691CB0-30B0-4FF5-AF2B-EDE7D1CE674B}" srcOrd="0" destOrd="0" presId="urn:microsoft.com/office/officeart/2005/8/layout/vList2"/>
    <dgm:cxn modelId="{67C8D73E-D445-4863-BCC1-933DF1B65661}" type="presParOf" srcId="{9C77D509-1601-4F35-8EA9-0D0E6C08AAE6}" destId="{4A691CB0-30B0-4FF5-AF2B-EDE7D1CE67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EEF33C27-E3D1-488D-9416-1C0D73AE90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290BE7E-8F8D-4E7D-9B63-F5838A0E6311}">
      <dgm:prSet/>
      <dgm:spPr/>
      <dgm:t>
        <a:bodyPr/>
        <a:lstStyle/>
        <a:p>
          <a:r>
            <a:rPr lang="en-IN"/>
            <a:t>Point of Sale Integration:</a:t>
          </a:r>
        </a:p>
      </dgm:t>
    </dgm:pt>
    <dgm:pt modelId="{0941BA03-E7F5-4D06-A4A7-2133385F703D}" type="parTrans" cxnId="{E98EF549-210E-4F1D-8B8D-758B2B306BDC}">
      <dgm:prSet/>
      <dgm:spPr/>
      <dgm:t>
        <a:bodyPr/>
        <a:lstStyle/>
        <a:p>
          <a:endParaRPr lang="en-IN"/>
        </a:p>
      </dgm:t>
    </dgm:pt>
    <dgm:pt modelId="{1A4117B7-A799-41E8-945A-B95C7403A4A5}" type="sibTrans" cxnId="{E98EF549-210E-4F1D-8B8D-758B2B306BDC}">
      <dgm:prSet/>
      <dgm:spPr/>
      <dgm:t>
        <a:bodyPr/>
        <a:lstStyle/>
        <a:p>
          <a:endParaRPr lang="en-IN"/>
        </a:p>
      </dgm:t>
    </dgm:pt>
    <dgm:pt modelId="{C8FD3BDC-3C52-4B79-96E2-61330AB7F21B}">
      <dgm:prSet/>
      <dgm:spPr/>
      <dgm:t>
        <a:bodyPr/>
        <a:lstStyle/>
        <a:p>
          <a:r>
            <a:rPr lang="en-US"/>
            <a:t>Integrating point of sale (POS) systems with inventory management software to automatically update inventory levels in real-time when Jack Daniel's products are sold.</a:t>
          </a:r>
          <a:endParaRPr lang="en-IN"/>
        </a:p>
      </dgm:t>
    </dgm:pt>
    <dgm:pt modelId="{C61ECF69-8702-4995-903F-44F14A793658}" type="parTrans" cxnId="{32D0E56B-0F72-4958-A642-59E9B17824E7}">
      <dgm:prSet/>
      <dgm:spPr/>
      <dgm:t>
        <a:bodyPr/>
        <a:lstStyle/>
        <a:p>
          <a:endParaRPr lang="en-IN"/>
        </a:p>
      </dgm:t>
    </dgm:pt>
    <dgm:pt modelId="{47735CE4-AB43-4876-998E-76B34C054282}" type="sibTrans" cxnId="{32D0E56B-0F72-4958-A642-59E9B17824E7}">
      <dgm:prSet/>
      <dgm:spPr/>
      <dgm:t>
        <a:bodyPr/>
        <a:lstStyle/>
        <a:p>
          <a:endParaRPr lang="en-IN"/>
        </a:p>
      </dgm:t>
    </dgm:pt>
    <dgm:pt modelId="{510BD9E0-C979-415B-90D3-74E2A6588931}">
      <dgm:prSet/>
      <dgm:spPr/>
      <dgm:t>
        <a:bodyPr/>
        <a:lstStyle/>
        <a:p>
          <a:r>
            <a:rPr lang="en-US"/>
            <a:t>Benefits: Provides accurate and up-to-date inventory data, minimizes manual data entry errors, and enhances inventory visibility.</a:t>
          </a:r>
          <a:endParaRPr lang="en-IN"/>
        </a:p>
      </dgm:t>
    </dgm:pt>
    <dgm:pt modelId="{793E1181-4A20-4C5D-AF3A-EAE6535BF174}" type="parTrans" cxnId="{91B4AD6A-273C-4B8C-946C-645765BD4973}">
      <dgm:prSet/>
      <dgm:spPr/>
      <dgm:t>
        <a:bodyPr/>
        <a:lstStyle/>
        <a:p>
          <a:endParaRPr lang="en-IN"/>
        </a:p>
      </dgm:t>
    </dgm:pt>
    <dgm:pt modelId="{0113329D-9997-4E4A-A401-85F615046D7F}" type="sibTrans" cxnId="{91B4AD6A-273C-4B8C-946C-645765BD4973}">
      <dgm:prSet/>
      <dgm:spPr/>
      <dgm:t>
        <a:bodyPr/>
        <a:lstStyle/>
        <a:p>
          <a:endParaRPr lang="en-IN"/>
        </a:p>
      </dgm:t>
    </dgm:pt>
    <dgm:pt modelId="{044D1E76-A744-450E-9A74-250FE83C17F6}">
      <dgm:prSet/>
      <dgm:spPr/>
      <dgm:t>
        <a:bodyPr/>
        <a:lstStyle/>
        <a:p>
          <a:r>
            <a:rPr lang="en-IN"/>
            <a:t>Barcode Scanning and RFID Technology:</a:t>
          </a:r>
        </a:p>
      </dgm:t>
    </dgm:pt>
    <dgm:pt modelId="{893E613B-831D-4158-9C70-FCD4BCA074AB}" type="parTrans" cxnId="{61E964AF-F169-4F85-B68E-5D9BE897DD4C}">
      <dgm:prSet/>
      <dgm:spPr/>
      <dgm:t>
        <a:bodyPr/>
        <a:lstStyle/>
        <a:p>
          <a:endParaRPr lang="en-IN"/>
        </a:p>
      </dgm:t>
    </dgm:pt>
    <dgm:pt modelId="{821FBFFC-2ED6-40EC-A742-7B798B285C00}" type="sibTrans" cxnId="{61E964AF-F169-4F85-B68E-5D9BE897DD4C}">
      <dgm:prSet/>
      <dgm:spPr/>
      <dgm:t>
        <a:bodyPr/>
        <a:lstStyle/>
        <a:p>
          <a:endParaRPr lang="en-IN"/>
        </a:p>
      </dgm:t>
    </dgm:pt>
    <dgm:pt modelId="{D2056A03-39A8-4273-BDA5-34050C0A1240}">
      <dgm:prSet/>
      <dgm:spPr/>
      <dgm:t>
        <a:bodyPr/>
        <a:lstStyle/>
        <a:p>
          <a:r>
            <a:rPr lang="en-US"/>
            <a:t>Using barcode scanning or RFID technology to track Jack Daniel's products throughout the supply chain, from receiving to sales.</a:t>
          </a:r>
          <a:endParaRPr lang="en-IN"/>
        </a:p>
      </dgm:t>
    </dgm:pt>
    <dgm:pt modelId="{7807B1DA-7470-4DD8-82B6-AFF214374049}" type="parTrans" cxnId="{DC9BEAAD-8ACB-4894-B42E-97EB459E73A1}">
      <dgm:prSet/>
      <dgm:spPr/>
      <dgm:t>
        <a:bodyPr/>
        <a:lstStyle/>
        <a:p>
          <a:endParaRPr lang="en-IN"/>
        </a:p>
      </dgm:t>
    </dgm:pt>
    <dgm:pt modelId="{00F5A9FC-227B-41FF-A5DB-394AA900B8CF}" type="sibTrans" cxnId="{DC9BEAAD-8ACB-4894-B42E-97EB459E73A1}">
      <dgm:prSet/>
      <dgm:spPr/>
      <dgm:t>
        <a:bodyPr/>
        <a:lstStyle/>
        <a:p>
          <a:endParaRPr lang="en-IN"/>
        </a:p>
      </dgm:t>
    </dgm:pt>
    <dgm:pt modelId="{BFE2C29C-10D1-4FE9-A55B-95A6460393CA}">
      <dgm:prSet/>
      <dgm:spPr/>
      <dgm:t>
        <a:bodyPr/>
        <a:lstStyle/>
        <a:p>
          <a:r>
            <a:rPr lang="en-US"/>
            <a:t>Benefits: Improves inventory accuracy, speeds up inventory processes, and enhances traceability of Jack Daniel's products.</a:t>
          </a:r>
          <a:endParaRPr lang="en-IN"/>
        </a:p>
      </dgm:t>
    </dgm:pt>
    <dgm:pt modelId="{A9D3548D-BBD9-4D1E-A9EA-67096AF8ACA4}" type="parTrans" cxnId="{6DA0BD7B-2D19-4A4F-92C3-CD0C92D173F7}">
      <dgm:prSet/>
      <dgm:spPr/>
      <dgm:t>
        <a:bodyPr/>
        <a:lstStyle/>
        <a:p>
          <a:endParaRPr lang="en-IN"/>
        </a:p>
      </dgm:t>
    </dgm:pt>
    <dgm:pt modelId="{38668026-0524-46D0-80C5-91603C17A063}" type="sibTrans" cxnId="{6DA0BD7B-2D19-4A4F-92C3-CD0C92D173F7}">
      <dgm:prSet/>
      <dgm:spPr/>
      <dgm:t>
        <a:bodyPr/>
        <a:lstStyle/>
        <a:p>
          <a:endParaRPr lang="en-IN"/>
        </a:p>
      </dgm:t>
    </dgm:pt>
    <dgm:pt modelId="{5B9A4A9C-ACF9-49B6-948B-4993057193A9}" type="pres">
      <dgm:prSet presAssocID="{EEF33C27-E3D1-488D-9416-1C0D73AE902D}" presName="Name0" presStyleCnt="0">
        <dgm:presLayoutVars>
          <dgm:dir/>
          <dgm:animLvl val="lvl"/>
          <dgm:resizeHandles val="exact"/>
        </dgm:presLayoutVars>
      </dgm:prSet>
      <dgm:spPr/>
    </dgm:pt>
    <dgm:pt modelId="{3942A2F7-6E57-41FE-A639-2C78A0D0243C}" type="pres">
      <dgm:prSet presAssocID="{B290BE7E-8F8D-4E7D-9B63-F5838A0E6311}" presName="composite" presStyleCnt="0"/>
      <dgm:spPr/>
    </dgm:pt>
    <dgm:pt modelId="{4059BA52-CBB8-4B3B-B70E-F333F9FFE41D}" type="pres">
      <dgm:prSet presAssocID="{B290BE7E-8F8D-4E7D-9B63-F5838A0E63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47244F4-70CB-4D5B-8D7B-663F10B5F9D4}" type="pres">
      <dgm:prSet presAssocID="{B290BE7E-8F8D-4E7D-9B63-F5838A0E6311}" presName="desTx" presStyleLbl="alignAccFollowNode1" presStyleIdx="0" presStyleCnt="2">
        <dgm:presLayoutVars>
          <dgm:bulletEnabled val="1"/>
        </dgm:presLayoutVars>
      </dgm:prSet>
      <dgm:spPr/>
    </dgm:pt>
    <dgm:pt modelId="{314C5C08-C96D-4E20-BB54-92221CBD0774}" type="pres">
      <dgm:prSet presAssocID="{1A4117B7-A799-41E8-945A-B95C7403A4A5}" presName="space" presStyleCnt="0"/>
      <dgm:spPr/>
    </dgm:pt>
    <dgm:pt modelId="{B9746F2A-75B4-4387-B4F3-4844B9F19CC7}" type="pres">
      <dgm:prSet presAssocID="{044D1E76-A744-450E-9A74-250FE83C17F6}" presName="composite" presStyleCnt="0"/>
      <dgm:spPr/>
    </dgm:pt>
    <dgm:pt modelId="{7F4A57F4-DC76-48AB-8175-9E557BF5B1E1}" type="pres">
      <dgm:prSet presAssocID="{044D1E76-A744-450E-9A74-250FE83C17F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A6F4451-FE3D-43AD-8E48-0A5F094CE0B4}" type="pres">
      <dgm:prSet presAssocID="{044D1E76-A744-450E-9A74-250FE83C17F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7424F15-895D-48F3-A60C-1507E15BB1D1}" type="presOf" srcId="{C8FD3BDC-3C52-4B79-96E2-61330AB7F21B}" destId="{747244F4-70CB-4D5B-8D7B-663F10B5F9D4}" srcOrd="0" destOrd="0" presId="urn:microsoft.com/office/officeart/2005/8/layout/hList1"/>
    <dgm:cxn modelId="{900CDA68-EECF-4453-8CE8-1FF628905F27}" type="presOf" srcId="{044D1E76-A744-450E-9A74-250FE83C17F6}" destId="{7F4A57F4-DC76-48AB-8175-9E557BF5B1E1}" srcOrd="0" destOrd="0" presId="urn:microsoft.com/office/officeart/2005/8/layout/hList1"/>
    <dgm:cxn modelId="{E98EF549-210E-4F1D-8B8D-758B2B306BDC}" srcId="{EEF33C27-E3D1-488D-9416-1C0D73AE902D}" destId="{B290BE7E-8F8D-4E7D-9B63-F5838A0E6311}" srcOrd="0" destOrd="0" parTransId="{0941BA03-E7F5-4D06-A4A7-2133385F703D}" sibTransId="{1A4117B7-A799-41E8-945A-B95C7403A4A5}"/>
    <dgm:cxn modelId="{91B4AD6A-273C-4B8C-946C-645765BD4973}" srcId="{B290BE7E-8F8D-4E7D-9B63-F5838A0E6311}" destId="{510BD9E0-C979-415B-90D3-74E2A6588931}" srcOrd="1" destOrd="0" parTransId="{793E1181-4A20-4C5D-AF3A-EAE6535BF174}" sibTransId="{0113329D-9997-4E4A-A401-85F615046D7F}"/>
    <dgm:cxn modelId="{32D0E56B-0F72-4958-A642-59E9B17824E7}" srcId="{B290BE7E-8F8D-4E7D-9B63-F5838A0E6311}" destId="{C8FD3BDC-3C52-4B79-96E2-61330AB7F21B}" srcOrd="0" destOrd="0" parTransId="{C61ECF69-8702-4995-903F-44F14A793658}" sibTransId="{47735CE4-AB43-4876-998E-76B34C054282}"/>
    <dgm:cxn modelId="{6DA0BD7B-2D19-4A4F-92C3-CD0C92D173F7}" srcId="{044D1E76-A744-450E-9A74-250FE83C17F6}" destId="{BFE2C29C-10D1-4FE9-A55B-95A6460393CA}" srcOrd="1" destOrd="0" parTransId="{A9D3548D-BBD9-4D1E-A9EA-67096AF8ACA4}" sibTransId="{38668026-0524-46D0-80C5-91603C17A063}"/>
    <dgm:cxn modelId="{46FBDC7E-48C4-4802-9F65-202D54B48C00}" type="presOf" srcId="{D2056A03-39A8-4273-BDA5-34050C0A1240}" destId="{CA6F4451-FE3D-43AD-8E48-0A5F094CE0B4}" srcOrd="0" destOrd="0" presId="urn:microsoft.com/office/officeart/2005/8/layout/hList1"/>
    <dgm:cxn modelId="{D4DAF48B-AD90-4900-BD34-D4E7CB6204F7}" type="presOf" srcId="{B290BE7E-8F8D-4E7D-9B63-F5838A0E6311}" destId="{4059BA52-CBB8-4B3B-B70E-F333F9FFE41D}" srcOrd="0" destOrd="0" presId="urn:microsoft.com/office/officeart/2005/8/layout/hList1"/>
    <dgm:cxn modelId="{926161A4-8ABC-49FD-B941-2200D6032C47}" type="presOf" srcId="{BFE2C29C-10D1-4FE9-A55B-95A6460393CA}" destId="{CA6F4451-FE3D-43AD-8E48-0A5F094CE0B4}" srcOrd="0" destOrd="1" presId="urn:microsoft.com/office/officeart/2005/8/layout/hList1"/>
    <dgm:cxn modelId="{8C58A0AD-3DC6-4120-95A7-A15F509AB44C}" type="presOf" srcId="{EEF33C27-E3D1-488D-9416-1C0D73AE902D}" destId="{5B9A4A9C-ACF9-49B6-948B-4993057193A9}" srcOrd="0" destOrd="0" presId="urn:microsoft.com/office/officeart/2005/8/layout/hList1"/>
    <dgm:cxn modelId="{DC9BEAAD-8ACB-4894-B42E-97EB459E73A1}" srcId="{044D1E76-A744-450E-9A74-250FE83C17F6}" destId="{D2056A03-39A8-4273-BDA5-34050C0A1240}" srcOrd="0" destOrd="0" parTransId="{7807B1DA-7470-4DD8-82B6-AFF214374049}" sibTransId="{00F5A9FC-227B-41FF-A5DB-394AA900B8CF}"/>
    <dgm:cxn modelId="{61E964AF-F169-4F85-B68E-5D9BE897DD4C}" srcId="{EEF33C27-E3D1-488D-9416-1C0D73AE902D}" destId="{044D1E76-A744-450E-9A74-250FE83C17F6}" srcOrd="1" destOrd="0" parTransId="{893E613B-831D-4158-9C70-FCD4BCA074AB}" sibTransId="{821FBFFC-2ED6-40EC-A742-7B798B285C00}"/>
    <dgm:cxn modelId="{006D36F0-72B1-4F25-A0D8-927AAA4D742A}" type="presOf" srcId="{510BD9E0-C979-415B-90D3-74E2A6588931}" destId="{747244F4-70CB-4D5B-8D7B-663F10B5F9D4}" srcOrd="0" destOrd="1" presId="urn:microsoft.com/office/officeart/2005/8/layout/hList1"/>
    <dgm:cxn modelId="{C0B0BDB0-9BDE-4033-AA6A-D44626CD32CF}" type="presParOf" srcId="{5B9A4A9C-ACF9-49B6-948B-4993057193A9}" destId="{3942A2F7-6E57-41FE-A639-2C78A0D0243C}" srcOrd="0" destOrd="0" presId="urn:microsoft.com/office/officeart/2005/8/layout/hList1"/>
    <dgm:cxn modelId="{DF70064F-E1AD-4F14-8A39-02D7A8BD45E9}" type="presParOf" srcId="{3942A2F7-6E57-41FE-A639-2C78A0D0243C}" destId="{4059BA52-CBB8-4B3B-B70E-F333F9FFE41D}" srcOrd="0" destOrd="0" presId="urn:microsoft.com/office/officeart/2005/8/layout/hList1"/>
    <dgm:cxn modelId="{C5C6CFEE-0C82-465C-BB07-BFB35959EED4}" type="presParOf" srcId="{3942A2F7-6E57-41FE-A639-2C78A0D0243C}" destId="{747244F4-70CB-4D5B-8D7B-663F10B5F9D4}" srcOrd="1" destOrd="0" presId="urn:microsoft.com/office/officeart/2005/8/layout/hList1"/>
    <dgm:cxn modelId="{090E63A3-CE03-498F-8E3A-D717BC32C299}" type="presParOf" srcId="{5B9A4A9C-ACF9-49B6-948B-4993057193A9}" destId="{314C5C08-C96D-4E20-BB54-92221CBD0774}" srcOrd="1" destOrd="0" presId="urn:microsoft.com/office/officeart/2005/8/layout/hList1"/>
    <dgm:cxn modelId="{12868864-9464-49DC-AD85-4E3B62D1E329}" type="presParOf" srcId="{5B9A4A9C-ACF9-49B6-948B-4993057193A9}" destId="{B9746F2A-75B4-4387-B4F3-4844B9F19CC7}" srcOrd="2" destOrd="0" presId="urn:microsoft.com/office/officeart/2005/8/layout/hList1"/>
    <dgm:cxn modelId="{8CDC901D-14F7-49FC-A2B9-0E2B4595FE14}" type="presParOf" srcId="{B9746F2A-75B4-4387-B4F3-4844B9F19CC7}" destId="{7F4A57F4-DC76-48AB-8175-9E557BF5B1E1}" srcOrd="0" destOrd="0" presId="urn:microsoft.com/office/officeart/2005/8/layout/hList1"/>
    <dgm:cxn modelId="{9E696676-4C6E-4129-BEE8-C7EDFA0C6803}" type="presParOf" srcId="{B9746F2A-75B4-4387-B4F3-4844B9F19CC7}" destId="{CA6F4451-FE3D-43AD-8E48-0A5F094CE0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140789-B485-48A1-97AE-47C9499CC31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A8E3B3-5488-4071-83D3-C7BE482CE7DB}">
      <dgm:prSet/>
      <dgm:spPr/>
      <dgm:t>
        <a:bodyPr/>
        <a:lstStyle/>
        <a:p>
          <a:r>
            <a:rPr lang="en-US" b="1" dirty="0"/>
            <a:t>INTRODUCTION- Liquor Land Limited-Inventory Management Analysis</a:t>
          </a:r>
          <a:endParaRPr lang="en-IN" dirty="0"/>
        </a:p>
      </dgm:t>
    </dgm:pt>
    <dgm:pt modelId="{873D5598-3CF6-443A-A4F3-F8BB1E058C1C}" type="parTrans" cxnId="{27D0BE13-B694-413A-840E-32F41C1EAC47}">
      <dgm:prSet/>
      <dgm:spPr/>
      <dgm:t>
        <a:bodyPr/>
        <a:lstStyle/>
        <a:p>
          <a:endParaRPr lang="en-IN"/>
        </a:p>
      </dgm:t>
    </dgm:pt>
    <dgm:pt modelId="{43BE9A4E-8B4A-4A96-AB7B-A648116A27C3}" type="sibTrans" cxnId="{27D0BE13-B694-413A-840E-32F41C1EAC47}">
      <dgm:prSet/>
      <dgm:spPr/>
      <dgm:t>
        <a:bodyPr/>
        <a:lstStyle/>
        <a:p>
          <a:endParaRPr lang="en-IN"/>
        </a:p>
      </dgm:t>
    </dgm:pt>
    <dgm:pt modelId="{29FE40A5-119D-473D-89E8-877F6382A6F7}" type="pres">
      <dgm:prSet presAssocID="{A6140789-B485-48A1-97AE-47C9499CC313}" presName="linearFlow" presStyleCnt="0">
        <dgm:presLayoutVars>
          <dgm:dir/>
          <dgm:resizeHandles val="exact"/>
        </dgm:presLayoutVars>
      </dgm:prSet>
      <dgm:spPr/>
    </dgm:pt>
    <dgm:pt modelId="{5A9C53D9-A5F1-429F-A122-FEC06E7831CE}" type="pres">
      <dgm:prSet presAssocID="{88A8E3B3-5488-4071-83D3-C7BE482CE7DB}" presName="composite" presStyleCnt="0"/>
      <dgm:spPr/>
    </dgm:pt>
    <dgm:pt modelId="{D44EE1B5-5016-4204-BF07-144A232643D8}" type="pres">
      <dgm:prSet presAssocID="{88A8E3B3-5488-4071-83D3-C7BE482CE7DB}" presName="imgShp" presStyleLbl="fgImgPlace1" presStyleIdx="0" presStyleCnt="1" custLinFactNeighborX="-66849" custLinFactNeighborY="7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E1CD6620-D06B-476B-90F1-ED485B5DE731}" type="pres">
      <dgm:prSet presAssocID="{88A8E3B3-5488-4071-83D3-C7BE482CE7DB}" presName="txShp" presStyleLbl="node1" presStyleIdx="0" presStyleCnt="1" custScaleX="119756">
        <dgm:presLayoutVars>
          <dgm:bulletEnabled val="1"/>
        </dgm:presLayoutVars>
      </dgm:prSet>
      <dgm:spPr/>
    </dgm:pt>
  </dgm:ptLst>
  <dgm:cxnLst>
    <dgm:cxn modelId="{27D0BE13-B694-413A-840E-32F41C1EAC47}" srcId="{A6140789-B485-48A1-97AE-47C9499CC313}" destId="{88A8E3B3-5488-4071-83D3-C7BE482CE7DB}" srcOrd="0" destOrd="0" parTransId="{873D5598-3CF6-443A-A4F3-F8BB1E058C1C}" sibTransId="{43BE9A4E-8B4A-4A96-AB7B-A648116A27C3}"/>
    <dgm:cxn modelId="{0650B930-5194-4199-B731-38B6F55E658D}" type="presOf" srcId="{88A8E3B3-5488-4071-83D3-C7BE482CE7DB}" destId="{E1CD6620-D06B-476B-90F1-ED485B5DE731}" srcOrd="0" destOrd="0" presId="urn:microsoft.com/office/officeart/2005/8/layout/vList3"/>
    <dgm:cxn modelId="{B77D5D76-411E-480B-8F84-C9B9E824E0D4}" type="presOf" srcId="{A6140789-B485-48A1-97AE-47C9499CC313}" destId="{29FE40A5-119D-473D-89E8-877F6382A6F7}" srcOrd="0" destOrd="0" presId="urn:microsoft.com/office/officeart/2005/8/layout/vList3"/>
    <dgm:cxn modelId="{3D5113F4-F49B-4463-A21B-F755A644A2E0}" type="presParOf" srcId="{29FE40A5-119D-473D-89E8-877F6382A6F7}" destId="{5A9C53D9-A5F1-429F-A122-FEC06E7831CE}" srcOrd="0" destOrd="0" presId="urn:microsoft.com/office/officeart/2005/8/layout/vList3"/>
    <dgm:cxn modelId="{B5CD72B8-986C-4D6F-A4EC-5F8064B7BBBE}" type="presParOf" srcId="{5A9C53D9-A5F1-429F-A122-FEC06E7831CE}" destId="{D44EE1B5-5016-4204-BF07-144A232643D8}" srcOrd="0" destOrd="0" presId="urn:microsoft.com/office/officeart/2005/8/layout/vList3"/>
    <dgm:cxn modelId="{4298936F-3748-409D-BA9B-2AFE723379AE}" type="presParOf" srcId="{5A9C53D9-A5F1-429F-A122-FEC06E7831CE}" destId="{E1CD6620-D06B-476B-90F1-ED485B5DE7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5751E278-ECF3-4A3B-A299-173F014DECF0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A5DDE3A-1219-443E-9C5F-6387D50D96EB}">
      <dgm:prSet custT="1"/>
      <dgm:spPr/>
      <dgm:t>
        <a:bodyPr/>
        <a:lstStyle/>
        <a:p>
          <a:r>
            <a:rPr lang="en-US" sz="4800" dirty="0"/>
            <a:t>Inventory Control Systems</a:t>
          </a:r>
          <a:endParaRPr lang="en-IN" sz="4800" dirty="0"/>
        </a:p>
      </dgm:t>
    </dgm:pt>
    <dgm:pt modelId="{FA2D0D87-B477-404D-AAA8-FDC1F03487F8}" type="parTrans" cxnId="{2C6B0F25-51F3-455B-9E1B-C487CFC90C6D}">
      <dgm:prSet/>
      <dgm:spPr/>
      <dgm:t>
        <a:bodyPr/>
        <a:lstStyle/>
        <a:p>
          <a:endParaRPr lang="en-IN"/>
        </a:p>
      </dgm:t>
    </dgm:pt>
    <dgm:pt modelId="{97B6C394-4EA6-4F7D-807C-9FB82FD8BF1D}" type="sibTrans" cxnId="{2C6B0F25-51F3-455B-9E1B-C487CFC90C6D}">
      <dgm:prSet/>
      <dgm:spPr/>
      <dgm:t>
        <a:bodyPr/>
        <a:lstStyle/>
        <a:p>
          <a:endParaRPr lang="en-IN"/>
        </a:p>
      </dgm:t>
    </dgm:pt>
    <dgm:pt modelId="{9C77D509-1601-4F35-8EA9-0D0E6C08AAE6}" type="pres">
      <dgm:prSet presAssocID="{5751E278-ECF3-4A3B-A299-173F014DECF0}" presName="linear" presStyleCnt="0">
        <dgm:presLayoutVars>
          <dgm:animLvl val="lvl"/>
          <dgm:resizeHandles val="exact"/>
        </dgm:presLayoutVars>
      </dgm:prSet>
      <dgm:spPr/>
    </dgm:pt>
    <dgm:pt modelId="{4A691CB0-30B0-4FF5-AF2B-EDE7D1CE674B}" type="pres">
      <dgm:prSet presAssocID="{AA5DDE3A-1219-443E-9C5F-6387D50D96E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C6B0F25-51F3-455B-9E1B-C487CFC90C6D}" srcId="{5751E278-ECF3-4A3B-A299-173F014DECF0}" destId="{AA5DDE3A-1219-443E-9C5F-6387D50D96EB}" srcOrd="0" destOrd="0" parTransId="{FA2D0D87-B477-404D-AAA8-FDC1F03487F8}" sibTransId="{97B6C394-4EA6-4F7D-807C-9FB82FD8BF1D}"/>
    <dgm:cxn modelId="{62939D2C-F9EE-4F0B-B1CB-0D5504E1B9D0}" type="presOf" srcId="{5751E278-ECF3-4A3B-A299-173F014DECF0}" destId="{9C77D509-1601-4F35-8EA9-0D0E6C08AAE6}" srcOrd="0" destOrd="0" presId="urn:microsoft.com/office/officeart/2005/8/layout/vList2"/>
    <dgm:cxn modelId="{734F2B7D-ED9D-45CB-A770-46F25566BBCD}" type="presOf" srcId="{AA5DDE3A-1219-443E-9C5F-6387D50D96EB}" destId="{4A691CB0-30B0-4FF5-AF2B-EDE7D1CE674B}" srcOrd="0" destOrd="0" presId="urn:microsoft.com/office/officeart/2005/8/layout/vList2"/>
    <dgm:cxn modelId="{67C8D73E-D445-4863-BCC1-933DF1B65661}" type="presParOf" srcId="{9C77D509-1601-4F35-8EA9-0D0E6C08AAE6}" destId="{4A691CB0-30B0-4FF5-AF2B-EDE7D1CE67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90EBD856-1DEE-4BF5-BF30-0FAE878850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E0D7493-531D-45FB-9859-9F05EEA35D78}">
      <dgm:prSet/>
      <dgm:spPr/>
      <dgm:t>
        <a:bodyPr/>
        <a:lstStyle/>
        <a:p>
          <a:r>
            <a:rPr lang="en-IN"/>
            <a:t>Stock Replenishment and Ordering:</a:t>
          </a:r>
        </a:p>
      </dgm:t>
    </dgm:pt>
    <dgm:pt modelId="{C4276341-939F-4DF4-A6CF-D95541DC1C58}" type="parTrans" cxnId="{8941CFE9-6670-4DEE-98F9-0D1D66447AF3}">
      <dgm:prSet/>
      <dgm:spPr/>
      <dgm:t>
        <a:bodyPr/>
        <a:lstStyle/>
        <a:p>
          <a:endParaRPr lang="en-IN"/>
        </a:p>
      </dgm:t>
    </dgm:pt>
    <dgm:pt modelId="{C0EA4FD6-F2DC-413D-AD1A-F113064A69BC}" type="sibTrans" cxnId="{8941CFE9-6670-4DEE-98F9-0D1D66447AF3}">
      <dgm:prSet/>
      <dgm:spPr/>
      <dgm:t>
        <a:bodyPr/>
        <a:lstStyle/>
        <a:p>
          <a:endParaRPr lang="en-IN"/>
        </a:p>
      </dgm:t>
    </dgm:pt>
    <dgm:pt modelId="{2926CAEA-D30A-4B21-B970-884AF1984328}">
      <dgm:prSet/>
      <dgm:spPr/>
      <dgm:t>
        <a:bodyPr/>
        <a:lstStyle/>
        <a:p>
          <a:r>
            <a:rPr lang="en-US"/>
            <a:t>Implementing automated stock replenishment and ordering systems based on predefined triggers such as minimum stock levels or forecasted demand for Jack Daniel's products.</a:t>
          </a:r>
          <a:endParaRPr lang="en-IN"/>
        </a:p>
      </dgm:t>
    </dgm:pt>
    <dgm:pt modelId="{4564B51E-4C5F-497C-818A-C115226DB3F1}" type="parTrans" cxnId="{60A6E9E6-BFA3-41F9-A012-5B5BD1D405FC}">
      <dgm:prSet/>
      <dgm:spPr/>
      <dgm:t>
        <a:bodyPr/>
        <a:lstStyle/>
        <a:p>
          <a:endParaRPr lang="en-IN"/>
        </a:p>
      </dgm:t>
    </dgm:pt>
    <dgm:pt modelId="{9A3EC66F-CF10-4AC9-85DB-354405F2FB67}" type="sibTrans" cxnId="{60A6E9E6-BFA3-41F9-A012-5B5BD1D405FC}">
      <dgm:prSet/>
      <dgm:spPr/>
      <dgm:t>
        <a:bodyPr/>
        <a:lstStyle/>
        <a:p>
          <a:endParaRPr lang="en-IN"/>
        </a:p>
      </dgm:t>
    </dgm:pt>
    <dgm:pt modelId="{4C3AF04F-3DB2-4624-80F8-29062FFEB6FB}">
      <dgm:prSet/>
      <dgm:spPr/>
      <dgm:t>
        <a:bodyPr/>
        <a:lstStyle/>
        <a:p>
          <a:r>
            <a:rPr lang="en-US"/>
            <a:t>Benefits: Ensures timely replenishment of inventory, reduces stockouts, and optimizes inventory levels for Jack Daniel's products.</a:t>
          </a:r>
          <a:endParaRPr lang="en-IN"/>
        </a:p>
      </dgm:t>
    </dgm:pt>
    <dgm:pt modelId="{56EED230-1BE8-4FC3-B04B-90D5E7CA5D22}" type="parTrans" cxnId="{129A3AD4-891C-4D4E-9531-E37B239203DC}">
      <dgm:prSet/>
      <dgm:spPr/>
      <dgm:t>
        <a:bodyPr/>
        <a:lstStyle/>
        <a:p>
          <a:endParaRPr lang="en-IN"/>
        </a:p>
      </dgm:t>
    </dgm:pt>
    <dgm:pt modelId="{5E9B3A53-B0E1-4780-8091-F1237148A95D}" type="sibTrans" cxnId="{129A3AD4-891C-4D4E-9531-E37B239203DC}">
      <dgm:prSet/>
      <dgm:spPr/>
      <dgm:t>
        <a:bodyPr/>
        <a:lstStyle/>
        <a:p>
          <a:endParaRPr lang="en-IN"/>
        </a:p>
      </dgm:t>
    </dgm:pt>
    <dgm:pt modelId="{BAA4A61E-65BD-4872-B716-8DAE4FDE2653}">
      <dgm:prSet/>
      <dgm:spPr/>
      <dgm:t>
        <a:bodyPr/>
        <a:lstStyle/>
        <a:p>
          <a:r>
            <a:rPr lang="en-IN"/>
            <a:t>Inventory Tracking and Visibility:</a:t>
          </a:r>
        </a:p>
      </dgm:t>
    </dgm:pt>
    <dgm:pt modelId="{520B7EAC-4C9E-4A20-B4A1-63063CB151F6}" type="parTrans" cxnId="{30EB2702-D515-456D-A01A-3A3C868BDB61}">
      <dgm:prSet/>
      <dgm:spPr/>
      <dgm:t>
        <a:bodyPr/>
        <a:lstStyle/>
        <a:p>
          <a:endParaRPr lang="en-IN"/>
        </a:p>
      </dgm:t>
    </dgm:pt>
    <dgm:pt modelId="{6285737D-803D-405A-A071-38DB88A70245}" type="sibTrans" cxnId="{30EB2702-D515-456D-A01A-3A3C868BDB61}">
      <dgm:prSet/>
      <dgm:spPr/>
      <dgm:t>
        <a:bodyPr/>
        <a:lstStyle/>
        <a:p>
          <a:endParaRPr lang="en-IN"/>
        </a:p>
      </dgm:t>
    </dgm:pt>
    <dgm:pt modelId="{A5FF05CC-7152-4027-BEC9-E73D7EE61381}">
      <dgm:prSet/>
      <dgm:spPr/>
      <dgm:t>
        <a:bodyPr/>
        <a:lstStyle/>
        <a:p>
          <a:r>
            <a:rPr lang="en-US"/>
            <a:t>Utilizing inventory tracking software to monitor the movement and location of Jack Daniel's products within the warehouse or across multiple locations.</a:t>
          </a:r>
          <a:endParaRPr lang="en-IN"/>
        </a:p>
      </dgm:t>
    </dgm:pt>
    <dgm:pt modelId="{A2467583-024B-441A-8606-A4C9B54331F8}" type="parTrans" cxnId="{B11278A4-458B-402F-BEDD-9D5AAA8AF5D6}">
      <dgm:prSet/>
      <dgm:spPr/>
      <dgm:t>
        <a:bodyPr/>
        <a:lstStyle/>
        <a:p>
          <a:endParaRPr lang="en-IN"/>
        </a:p>
      </dgm:t>
    </dgm:pt>
    <dgm:pt modelId="{5582439E-CDC8-4EE2-A3F6-F1CF624D2AF3}" type="sibTrans" cxnId="{B11278A4-458B-402F-BEDD-9D5AAA8AF5D6}">
      <dgm:prSet/>
      <dgm:spPr/>
      <dgm:t>
        <a:bodyPr/>
        <a:lstStyle/>
        <a:p>
          <a:endParaRPr lang="en-IN"/>
        </a:p>
      </dgm:t>
    </dgm:pt>
    <dgm:pt modelId="{C8E37FCA-D2E2-406C-88A7-141D4868EB24}">
      <dgm:prSet/>
      <dgm:spPr/>
      <dgm:t>
        <a:bodyPr/>
        <a:lstStyle/>
        <a:p>
          <a:r>
            <a:rPr lang="en-US"/>
            <a:t>Benefits: Enhances visibility into inventory levels, improves inventory accuracy, and facilitates efficient inventory management decisions.</a:t>
          </a:r>
          <a:endParaRPr lang="en-IN"/>
        </a:p>
      </dgm:t>
    </dgm:pt>
    <dgm:pt modelId="{7202839C-7611-4C6D-8CF5-D70B98F2BBE0}" type="parTrans" cxnId="{CC6ACDDA-B30D-4673-BC0A-6D4E79520BE6}">
      <dgm:prSet/>
      <dgm:spPr/>
      <dgm:t>
        <a:bodyPr/>
        <a:lstStyle/>
        <a:p>
          <a:endParaRPr lang="en-IN"/>
        </a:p>
      </dgm:t>
    </dgm:pt>
    <dgm:pt modelId="{ED6867EA-9C46-4FBE-BB52-211A8A51FC19}" type="sibTrans" cxnId="{CC6ACDDA-B30D-4673-BC0A-6D4E79520BE6}">
      <dgm:prSet/>
      <dgm:spPr/>
      <dgm:t>
        <a:bodyPr/>
        <a:lstStyle/>
        <a:p>
          <a:endParaRPr lang="en-IN"/>
        </a:p>
      </dgm:t>
    </dgm:pt>
    <dgm:pt modelId="{D5DD4C00-BA83-4827-A9A6-BFEB33B7276E}" type="pres">
      <dgm:prSet presAssocID="{90EBD856-1DEE-4BF5-BF30-0FAE878850EC}" presName="Name0" presStyleCnt="0">
        <dgm:presLayoutVars>
          <dgm:dir/>
          <dgm:animLvl val="lvl"/>
          <dgm:resizeHandles val="exact"/>
        </dgm:presLayoutVars>
      </dgm:prSet>
      <dgm:spPr/>
    </dgm:pt>
    <dgm:pt modelId="{03781989-F4BA-46B3-969F-CE88162F5C41}" type="pres">
      <dgm:prSet presAssocID="{4E0D7493-531D-45FB-9859-9F05EEA35D78}" presName="composite" presStyleCnt="0"/>
      <dgm:spPr/>
    </dgm:pt>
    <dgm:pt modelId="{41F5C30A-FBD4-4B21-999C-D918180144BE}" type="pres">
      <dgm:prSet presAssocID="{4E0D7493-531D-45FB-9859-9F05EEA35D7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7DD67F3-1821-4625-A51E-FB95ED829AED}" type="pres">
      <dgm:prSet presAssocID="{4E0D7493-531D-45FB-9859-9F05EEA35D78}" presName="desTx" presStyleLbl="alignAccFollowNode1" presStyleIdx="0" presStyleCnt="2">
        <dgm:presLayoutVars>
          <dgm:bulletEnabled val="1"/>
        </dgm:presLayoutVars>
      </dgm:prSet>
      <dgm:spPr/>
    </dgm:pt>
    <dgm:pt modelId="{985A00EC-4530-4DA0-95C4-B1BD15A1510D}" type="pres">
      <dgm:prSet presAssocID="{C0EA4FD6-F2DC-413D-AD1A-F113064A69BC}" presName="space" presStyleCnt="0"/>
      <dgm:spPr/>
    </dgm:pt>
    <dgm:pt modelId="{E527C251-5B9C-40B9-9B49-F40929DDAEEC}" type="pres">
      <dgm:prSet presAssocID="{BAA4A61E-65BD-4872-B716-8DAE4FDE2653}" presName="composite" presStyleCnt="0"/>
      <dgm:spPr/>
    </dgm:pt>
    <dgm:pt modelId="{B78C28F4-50D5-490F-8E1B-409146DF9F4F}" type="pres">
      <dgm:prSet presAssocID="{BAA4A61E-65BD-4872-B716-8DAE4FDE265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3C8F6DF-A1EF-4D55-8C0F-36C4A48006CC}" type="pres">
      <dgm:prSet presAssocID="{BAA4A61E-65BD-4872-B716-8DAE4FDE265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0EB2702-D515-456D-A01A-3A3C868BDB61}" srcId="{90EBD856-1DEE-4BF5-BF30-0FAE878850EC}" destId="{BAA4A61E-65BD-4872-B716-8DAE4FDE2653}" srcOrd="1" destOrd="0" parTransId="{520B7EAC-4C9E-4A20-B4A1-63063CB151F6}" sibTransId="{6285737D-803D-405A-A071-38DB88A70245}"/>
    <dgm:cxn modelId="{FFDA3E09-9DE3-4374-B535-5BF821436DED}" type="presOf" srcId="{4E0D7493-531D-45FB-9859-9F05EEA35D78}" destId="{41F5C30A-FBD4-4B21-999C-D918180144BE}" srcOrd="0" destOrd="0" presId="urn:microsoft.com/office/officeart/2005/8/layout/hList1"/>
    <dgm:cxn modelId="{75DF3A34-75D7-4E9B-BD2F-84413672E1F1}" type="presOf" srcId="{A5FF05CC-7152-4027-BEC9-E73D7EE61381}" destId="{83C8F6DF-A1EF-4D55-8C0F-36C4A48006CC}" srcOrd="0" destOrd="0" presId="urn:microsoft.com/office/officeart/2005/8/layout/hList1"/>
    <dgm:cxn modelId="{D9EB9058-8A5A-4E6D-91FC-BAC6C970ED8F}" type="presOf" srcId="{C8E37FCA-D2E2-406C-88A7-141D4868EB24}" destId="{83C8F6DF-A1EF-4D55-8C0F-36C4A48006CC}" srcOrd="0" destOrd="1" presId="urn:microsoft.com/office/officeart/2005/8/layout/hList1"/>
    <dgm:cxn modelId="{04280B87-2B98-4B8A-BE63-882A07266F56}" type="presOf" srcId="{BAA4A61E-65BD-4872-B716-8DAE4FDE2653}" destId="{B78C28F4-50D5-490F-8E1B-409146DF9F4F}" srcOrd="0" destOrd="0" presId="urn:microsoft.com/office/officeart/2005/8/layout/hList1"/>
    <dgm:cxn modelId="{51FF5294-CDCD-48C6-903C-5FCBFAF79409}" type="presOf" srcId="{2926CAEA-D30A-4B21-B970-884AF1984328}" destId="{07DD67F3-1821-4625-A51E-FB95ED829AED}" srcOrd="0" destOrd="0" presId="urn:microsoft.com/office/officeart/2005/8/layout/hList1"/>
    <dgm:cxn modelId="{B11278A4-458B-402F-BEDD-9D5AAA8AF5D6}" srcId="{BAA4A61E-65BD-4872-B716-8DAE4FDE2653}" destId="{A5FF05CC-7152-4027-BEC9-E73D7EE61381}" srcOrd="0" destOrd="0" parTransId="{A2467583-024B-441A-8606-A4C9B54331F8}" sibTransId="{5582439E-CDC8-4EE2-A3F6-F1CF624D2AF3}"/>
    <dgm:cxn modelId="{FFAF81A7-1265-444B-B3D2-B96D8706FA6F}" type="presOf" srcId="{4C3AF04F-3DB2-4624-80F8-29062FFEB6FB}" destId="{07DD67F3-1821-4625-A51E-FB95ED829AED}" srcOrd="0" destOrd="1" presId="urn:microsoft.com/office/officeart/2005/8/layout/hList1"/>
    <dgm:cxn modelId="{129A3AD4-891C-4D4E-9531-E37B239203DC}" srcId="{4E0D7493-531D-45FB-9859-9F05EEA35D78}" destId="{4C3AF04F-3DB2-4624-80F8-29062FFEB6FB}" srcOrd="1" destOrd="0" parTransId="{56EED230-1BE8-4FC3-B04B-90D5E7CA5D22}" sibTransId="{5E9B3A53-B0E1-4780-8091-F1237148A95D}"/>
    <dgm:cxn modelId="{CC6ACDDA-B30D-4673-BC0A-6D4E79520BE6}" srcId="{BAA4A61E-65BD-4872-B716-8DAE4FDE2653}" destId="{C8E37FCA-D2E2-406C-88A7-141D4868EB24}" srcOrd="1" destOrd="0" parTransId="{7202839C-7611-4C6D-8CF5-D70B98F2BBE0}" sibTransId="{ED6867EA-9C46-4FBE-BB52-211A8A51FC19}"/>
    <dgm:cxn modelId="{60A6E9E6-BFA3-41F9-A012-5B5BD1D405FC}" srcId="{4E0D7493-531D-45FB-9859-9F05EEA35D78}" destId="{2926CAEA-D30A-4B21-B970-884AF1984328}" srcOrd="0" destOrd="0" parTransId="{4564B51E-4C5F-497C-818A-C115226DB3F1}" sibTransId="{9A3EC66F-CF10-4AC9-85DB-354405F2FB67}"/>
    <dgm:cxn modelId="{8941CFE9-6670-4DEE-98F9-0D1D66447AF3}" srcId="{90EBD856-1DEE-4BF5-BF30-0FAE878850EC}" destId="{4E0D7493-531D-45FB-9859-9F05EEA35D78}" srcOrd="0" destOrd="0" parTransId="{C4276341-939F-4DF4-A6CF-D95541DC1C58}" sibTransId="{C0EA4FD6-F2DC-413D-AD1A-F113064A69BC}"/>
    <dgm:cxn modelId="{58A213EA-59A3-4203-B9CC-ED5007B1F5C7}" type="presOf" srcId="{90EBD856-1DEE-4BF5-BF30-0FAE878850EC}" destId="{D5DD4C00-BA83-4827-A9A6-BFEB33B7276E}" srcOrd="0" destOrd="0" presId="urn:microsoft.com/office/officeart/2005/8/layout/hList1"/>
    <dgm:cxn modelId="{3CF97E5F-34DE-4F64-A181-032BA395511F}" type="presParOf" srcId="{D5DD4C00-BA83-4827-A9A6-BFEB33B7276E}" destId="{03781989-F4BA-46B3-969F-CE88162F5C41}" srcOrd="0" destOrd="0" presId="urn:microsoft.com/office/officeart/2005/8/layout/hList1"/>
    <dgm:cxn modelId="{63382DE8-9BC5-4DA5-B34F-B8213B9F8E85}" type="presParOf" srcId="{03781989-F4BA-46B3-969F-CE88162F5C41}" destId="{41F5C30A-FBD4-4B21-999C-D918180144BE}" srcOrd="0" destOrd="0" presId="urn:microsoft.com/office/officeart/2005/8/layout/hList1"/>
    <dgm:cxn modelId="{C069D8CF-914B-4C9B-BE51-45C52EB8FEC3}" type="presParOf" srcId="{03781989-F4BA-46B3-969F-CE88162F5C41}" destId="{07DD67F3-1821-4625-A51E-FB95ED829AED}" srcOrd="1" destOrd="0" presId="urn:microsoft.com/office/officeart/2005/8/layout/hList1"/>
    <dgm:cxn modelId="{C1FFC676-6B60-465F-B0DD-AF5FF8DDA767}" type="presParOf" srcId="{D5DD4C00-BA83-4827-A9A6-BFEB33B7276E}" destId="{985A00EC-4530-4DA0-95C4-B1BD15A1510D}" srcOrd="1" destOrd="0" presId="urn:microsoft.com/office/officeart/2005/8/layout/hList1"/>
    <dgm:cxn modelId="{72342B1D-0A32-466B-8E25-641D065C2976}" type="presParOf" srcId="{D5DD4C00-BA83-4827-A9A6-BFEB33B7276E}" destId="{E527C251-5B9C-40B9-9B49-F40929DDAEEC}" srcOrd="2" destOrd="0" presId="urn:microsoft.com/office/officeart/2005/8/layout/hList1"/>
    <dgm:cxn modelId="{D4902BAF-A309-4A88-A008-D96C1E5B08E8}" type="presParOf" srcId="{E527C251-5B9C-40B9-9B49-F40929DDAEEC}" destId="{B78C28F4-50D5-490F-8E1B-409146DF9F4F}" srcOrd="0" destOrd="0" presId="urn:microsoft.com/office/officeart/2005/8/layout/hList1"/>
    <dgm:cxn modelId="{EDFB7A1C-8B67-4E8E-AE0A-D3590CC1A199}" type="presParOf" srcId="{E527C251-5B9C-40B9-9B49-F40929DDAEEC}" destId="{83C8F6DF-A1EF-4D55-8C0F-36C4A48006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0661E050-FA25-4453-A945-D140DA6863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BB6ED7D-1605-4569-9CB8-430AED088106}">
      <dgm:prSet/>
      <dgm:spPr/>
      <dgm:t>
        <a:bodyPr/>
        <a:lstStyle/>
        <a:p>
          <a:r>
            <a:rPr lang="en-IN"/>
            <a:t>Economic Order Quantity (EOQ) Models</a:t>
          </a:r>
        </a:p>
      </dgm:t>
    </dgm:pt>
    <dgm:pt modelId="{2789CE6E-32FB-4804-8637-25AD7B97A6C3}" type="parTrans" cxnId="{FA4CB558-13F3-4DDD-8766-6758FB68D6AD}">
      <dgm:prSet/>
      <dgm:spPr/>
      <dgm:t>
        <a:bodyPr/>
        <a:lstStyle/>
        <a:p>
          <a:endParaRPr lang="en-IN"/>
        </a:p>
      </dgm:t>
    </dgm:pt>
    <dgm:pt modelId="{FB5AACAE-B0E8-4BF9-8F78-98740A776837}" type="sibTrans" cxnId="{FA4CB558-13F3-4DDD-8766-6758FB68D6AD}">
      <dgm:prSet/>
      <dgm:spPr/>
      <dgm:t>
        <a:bodyPr/>
        <a:lstStyle/>
        <a:p>
          <a:endParaRPr lang="en-IN"/>
        </a:p>
      </dgm:t>
    </dgm:pt>
    <dgm:pt modelId="{D927E8B1-800F-4F25-A5AB-90E3F3DC8D52}" type="pres">
      <dgm:prSet presAssocID="{0661E050-FA25-4453-A945-D140DA68638D}" presName="linear" presStyleCnt="0">
        <dgm:presLayoutVars>
          <dgm:animLvl val="lvl"/>
          <dgm:resizeHandles val="exact"/>
        </dgm:presLayoutVars>
      </dgm:prSet>
      <dgm:spPr/>
    </dgm:pt>
    <dgm:pt modelId="{E7B81E3C-BDA0-4CA0-B3B6-31697D545FD7}" type="pres">
      <dgm:prSet presAssocID="{3BB6ED7D-1605-4569-9CB8-430AED08810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EAD95F-CDF5-4536-875E-AB857FA3A28A}" type="presOf" srcId="{3BB6ED7D-1605-4569-9CB8-430AED088106}" destId="{E7B81E3C-BDA0-4CA0-B3B6-31697D545FD7}" srcOrd="0" destOrd="0" presId="urn:microsoft.com/office/officeart/2005/8/layout/vList2"/>
    <dgm:cxn modelId="{FA4CB558-13F3-4DDD-8766-6758FB68D6AD}" srcId="{0661E050-FA25-4453-A945-D140DA68638D}" destId="{3BB6ED7D-1605-4569-9CB8-430AED088106}" srcOrd="0" destOrd="0" parTransId="{2789CE6E-32FB-4804-8637-25AD7B97A6C3}" sibTransId="{FB5AACAE-B0E8-4BF9-8F78-98740A776837}"/>
    <dgm:cxn modelId="{604A989C-88E1-406F-BEAD-BA79C08ADD15}" type="presOf" srcId="{0661E050-FA25-4453-A945-D140DA68638D}" destId="{D927E8B1-800F-4F25-A5AB-90E3F3DC8D52}" srcOrd="0" destOrd="0" presId="urn:microsoft.com/office/officeart/2005/8/layout/vList2"/>
    <dgm:cxn modelId="{BF4054B3-66B1-4851-8C98-866D22896611}" type="presParOf" srcId="{D927E8B1-800F-4F25-A5AB-90E3F3DC8D52}" destId="{E7B81E3C-BDA0-4CA0-B3B6-31697D545F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C8972E14-CD99-4E63-9186-861797090B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08E269-532F-4310-8B57-F362BCD034B3}">
      <dgm:prSet/>
      <dgm:spPr/>
      <dgm:t>
        <a:bodyPr/>
        <a:lstStyle/>
        <a:p>
          <a:r>
            <a:rPr lang="en-US" dirty="0"/>
            <a:t>Liquor Land wants to apply the Economic Order Quantity (EOQ) model specifically for Jack Daniel’s, a popular brand of whiskey.</a:t>
          </a:r>
          <a:endParaRPr lang="en-IN" dirty="0"/>
        </a:p>
      </dgm:t>
    </dgm:pt>
    <dgm:pt modelId="{20B0D0DD-8FCC-49E0-8F63-057C659E3251}" type="parTrans" cxnId="{5EE3DE87-E63D-47B9-9E47-5D953308436A}">
      <dgm:prSet/>
      <dgm:spPr/>
      <dgm:t>
        <a:bodyPr/>
        <a:lstStyle/>
        <a:p>
          <a:endParaRPr lang="en-IN"/>
        </a:p>
      </dgm:t>
    </dgm:pt>
    <dgm:pt modelId="{ACB51FA6-CCA0-4943-8F5F-3D1B65A02239}" type="sibTrans" cxnId="{5EE3DE87-E63D-47B9-9E47-5D953308436A}">
      <dgm:prSet/>
      <dgm:spPr/>
      <dgm:t>
        <a:bodyPr/>
        <a:lstStyle/>
        <a:p>
          <a:endParaRPr lang="en-IN"/>
        </a:p>
      </dgm:t>
    </dgm:pt>
    <dgm:pt modelId="{AC7E55F7-09F5-4CE5-AC64-ADD338497E51}">
      <dgm:prSet/>
      <dgm:spPr/>
      <dgm:t>
        <a:bodyPr/>
        <a:lstStyle/>
        <a:p>
          <a:r>
            <a:rPr lang="en-US"/>
            <a:t>It would follow a similar process as applying EOQ for any other inventory item but focused only on Jack Daniel’s products.</a:t>
          </a:r>
          <a:endParaRPr lang="en-IN"/>
        </a:p>
      </dgm:t>
    </dgm:pt>
    <dgm:pt modelId="{CDC8C8C3-11BF-42E0-8D58-42704A3F1CD4}" type="parTrans" cxnId="{886A5207-30CF-4938-96EA-637785C260D5}">
      <dgm:prSet/>
      <dgm:spPr/>
      <dgm:t>
        <a:bodyPr/>
        <a:lstStyle/>
        <a:p>
          <a:endParaRPr lang="en-IN"/>
        </a:p>
      </dgm:t>
    </dgm:pt>
    <dgm:pt modelId="{0269B404-6C48-4933-8D4C-4BD20FC686B0}" type="sibTrans" cxnId="{886A5207-30CF-4938-96EA-637785C260D5}">
      <dgm:prSet/>
      <dgm:spPr/>
      <dgm:t>
        <a:bodyPr/>
        <a:lstStyle/>
        <a:p>
          <a:endParaRPr lang="en-IN"/>
        </a:p>
      </dgm:t>
    </dgm:pt>
    <dgm:pt modelId="{516AF326-B9FB-4306-8B93-B2543F2EA703}">
      <dgm:prSet/>
      <dgm:spPr/>
      <dgm:t>
        <a:bodyPr/>
        <a:lstStyle/>
        <a:p>
          <a:r>
            <a:rPr lang="en-US" dirty="0"/>
            <a:t>Here’s How Liquor Land could implement the EOQ model for Jack Daniel’s:</a:t>
          </a:r>
          <a:endParaRPr lang="en-IN" dirty="0"/>
        </a:p>
      </dgm:t>
    </dgm:pt>
    <dgm:pt modelId="{0D8CB604-FEBF-4C04-A38D-3CE289AD576B}" type="parTrans" cxnId="{406AF86B-E4F1-451B-9BB2-43043C416115}">
      <dgm:prSet/>
      <dgm:spPr/>
      <dgm:t>
        <a:bodyPr/>
        <a:lstStyle/>
        <a:p>
          <a:endParaRPr lang="en-IN"/>
        </a:p>
      </dgm:t>
    </dgm:pt>
    <dgm:pt modelId="{5D46F1D2-A0E7-4889-B5D2-D1098D305D5B}" type="sibTrans" cxnId="{406AF86B-E4F1-451B-9BB2-43043C416115}">
      <dgm:prSet/>
      <dgm:spPr/>
      <dgm:t>
        <a:bodyPr/>
        <a:lstStyle/>
        <a:p>
          <a:endParaRPr lang="en-IN"/>
        </a:p>
      </dgm:t>
    </dgm:pt>
    <dgm:pt modelId="{517174F7-0F6B-429D-8A71-3F93B5AE1B81}" type="pres">
      <dgm:prSet presAssocID="{C8972E14-CD99-4E63-9186-861797090B93}" presName="vert0" presStyleCnt="0">
        <dgm:presLayoutVars>
          <dgm:dir/>
          <dgm:animOne val="branch"/>
          <dgm:animLvl val="lvl"/>
        </dgm:presLayoutVars>
      </dgm:prSet>
      <dgm:spPr/>
    </dgm:pt>
    <dgm:pt modelId="{C3FC4663-93DC-4D87-B8E6-D234F5D2E5CB}" type="pres">
      <dgm:prSet presAssocID="{CF08E269-532F-4310-8B57-F362BCD034B3}" presName="thickLine" presStyleLbl="alignNode1" presStyleIdx="0" presStyleCnt="3"/>
      <dgm:spPr/>
    </dgm:pt>
    <dgm:pt modelId="{5D093B74-067A-47CA-8A85-C134867F582D}" type="pres">
      <dgm:prSet presAssocID="{CF08E269-532F-4310-8B57-F362BCD034B3}" presName="horz1" presStyleCnt="0"/>
      <dgm:spPr/>
    </dgm:pt>
    <dgm:pt modelId="{527BB63C-A50F-4020-9369-136F25E743C8}" type="pres">
      <dgm:prSet presAssocID="{CF08E269-532F-4310-8B57-F362BCD034B3}" presName="tx1" presStyleLbl="revTx" presStyleIdx="0" presStyleCnt="3"/>
      <dgm:spPr/>
    </dgm:pt>
    <dgm:pt modelId="{E98B917F-6E3C-4187-9D1C-49EE4C1DC6BD}" type="pres">
      <dgm:prSet presAssocID="{CF08E269-532F-4310-8B57-F362BCD034B3}" presName="vert1" presStyleCnt="0"/>
      <dgm:spPr/>
    </dgm:pt>
    <dgm:pt modelId="{E51BADBA-7990-4659-9C5B-3CB26D4660D1}" type="pres">
      <dgm:prSet presAssocID="{AC7E55F7-09F5-4CE5-AC64-ADD338497E51}" presName="thickLine" presStyleLbl="alignNode1" presStyleIdx="1" presStyleCnt="3"/>
      <dgm:spPr/>
    </dgm:pt>
    <dgm:pt modelId="{AC8803CF-6B33-4714-98E4-AC92D8769DF6}" type="pres">
      <dgm:prSet presAssocID="{AC7E55F7-09F5-4CE5-AC64-ADD338497E51}" presName="horz1" presStyleCnt="0"/>
      <dgm:spPr/>
    </dgm:pt>
    <dgm:pt modelId="{F30C78B6-9681-46C4-B7B0-43B63D41C790}" type="pres">
      <dgm:prSet presAssocID="{AC7E55F7-09F5-4CE5-AC64-ADD338497E51}" presName="tx1" presStyleLbl="revTx" presStyleIdx="1" presStyleCnt="3"/>
      <dgm:spPr/>
    </dgm:pt>
    <dgm:pt modelId="{4036D48E-C469-4071-8536-F64E07A15F16}" type="pres">
      <dgm:prSet presAssocID="{AC7E55F7-09F5-4CE5-AC64-ADD338497E51}" presName="vert1" presStyleCnt="0"/>
      <dgm:spPr/>
    </dgm:pt>
    <dgm:pt modelId="{F718C669-9AEF-4C8C-A9CF-6F0E005FF5DD}" type="pres">
      <dgm:prSet presAssocID="{516AF326-B9FB-4306-8B93-B2543F2EA703}" presName="thickLine" presStyleLbl="alignNode1" presStyleIdx="2" presStyleCnt="3"/>
      <dgm:spPr/>
    </dgm:pt>
    <dgm:pt modelId="{92659B96-10C2-4795-A572-A34D89861A65}" type="pres">
      <dgm:prSet presAssocID="{516AF326-B9FB-4306-8B93-B2543F2EA703}" presName="horz1" presStyleCnt="0"/>
      <dgm:spPr/>
    </dgm:pt>
    <dgm:pt modelId="{D00F9D6B-12C4-42B6-A3F8-9F863725DB56}" type="pres">
      <dgm:prSet presAssocID="{516AF326-B9FB-4306-8B93-B2543F2EA703}" presName="tx1" presStyleLbl="revTx" presStyleIdx="2" presStyleCnt="3"/>
      <dgm:spPr/>
    </dgm:pt>
    <dgm:pt modelId="{CE8E6438-DC5B-4A0D-8B36-82CC14562B1E}" type="pres">
      <dgm:prSet presAssocID="{516AF326-B9FB-4306-8B93-B2543F2EA703}" presName="vert1" presStyleCnt="0"/>
      <dgm:spPr/>
    </dgm:pt>
  </dgm:ptLst>
  <dgm:cxnLst>
    <dgm:cxn modelId="{886A5207-30CF-4938-96EA-637785C260D5}" srcId="{C8972E14-CD99-4E63-9186-861797090B93}" destId="{AC7E55F7-09F5-4CE5-AC64-ADD338497E51}" srcOrd="1" destOrd="0" parTransId="{CDC8C8C3-11BF-42E0-8D58-42704A3F1CD4}" sibTransId="{0269B404-6C48-4933-8D4C-4BD20FC686B0}"/>
    <dgm:cxn modelId="{406AF86B-E4F1-451B-9BB2-43043C416115}" srcId="{C8972E14-CD99-4E63-9186-861797090B93}" destId="{516AF326-B9FB-4306-8B93-B2543F2EA703}" srcOrd="2" destOrd="0" parTransId="{0D8CB604-FEBF-4C04-A38D-3CE289AD576B}" sibTransId="{5D46F1D2-A0E7-4889-B5D2-D1098D305D5B}"/>
    <dgm:cxn modelId="{5EE3DE87-E63D-47B9-9E47-5D953308436A}" srcId="{C8972E14-CD99-4E63-9186-861797090B93}" destId="{CF08E269-532F-4310-8B57-F362BCD034B3}" srcOrd="0" destOrd="0" parTransId="{20B0D0DD-8FCC-49E0-8F63-057C659E3251}" sibTransId="{ACB51FA6-CCA0-4943-8F5F-3D1B65A02239}"/>
    <dgm:cxn modelId="{D72C488A-E7AD-4870-91F1-3A2FC0A7879D}" type="presOf" srcId="{C8972E14-CD99-4E63-9186-861797090B93}" destId="{517174F7-0F6B-429D-8A71-3F93B5AE1B81}" srcOrd="0" destOrd="0" presId="urn:microsoft.com/office/officeart/2008/layout/LinedList"/>
    <dgm:cxn modelId="{DE0CAA92-58C5-4026-AB23-86A874A36CE8}" type="presOf" srcId="{516AF326-B9FB-4306-8B93-B2543F2EA703}" destId="{D00F9D6B-12C4-42B6-A3F8-9F863725DB56}" srcOrd="0" destOrd="0" presId="urn:microsoft.com/office/officeart/2008/layout/LinedList"/>
    <dgm:cxn modelId="{E7E5EAA4-A7B3-4C2D-BA26-892CD9BF9ABF}" type="presOf" srcId="{AC7E55F7-09F5-4CE5-AC64-ADD338497E51}" destId="{F30C78B6-9681-46C4-B7B0-43B63D41C790}" srcOrd="0" destOrd="0" presId="urn:microsoft.com/office/officeart/2008/layout/LinedList"/>
    <dgm:cxn modelId="{E8E2F5B9-848E-49F5-957D-84943550B08B}" type="presOf" srcId="{CF08E269-532F-4310-8B57-F362BCD034B3}" destId="{527BB63C-A50F-4020-9369-136F25E743C8}" srcOrd="0" destOrd="0" presId="urn:microsoft.com/office/officeart/2008/layout/LinedList"/>
    <dgm:cxn modelId="{466F1A03-FDB6-470B-9C44-44CC7F82B68F}" type="presParOf" srcId="{517174F7-0F6B-429D-8A71-3F93B5AE1B81}" destId="{C3FC4663-93DC-4D87-B8E6-D234F5D2E5CB}" srcOrd="0" destOrd="0" presId="urn:microsoft.com/office/officeart/2008/layout/LinedList"/>
    <dgm:cxn modelId="{C20D248D-12E7-43E9-A08D-026824D35983}" type="presParOf" srcId="{517174F7-0F6B-429D-8A71-3F93B5AE1B81}" destId="{5D093B74-067A-47CA-8A85-C134867F582D}" srcOrd="1" destOrd="0" presId="urn:microsoft.com/office/officeart/2008/layout/LinedList"/>
    <dgm:cxn modelId="{56ABAA50-B121-4032-A46B-6C19D92C5063}" type="presParOf" srcId="{5D093B74-067A-47CA-8A85-C134867F582D}" destId="{527BB63C-A50F-4020-9369-136F25E743C8}" srcOrd="0" destOrd="0" presId="urn:microsoft.com/office/officeart/2008/layout/LinedList"/>
    <dgm:cxn modelId="{A53A7452-2ADB-4993-8480-84595BA8F5DC}" type="presParOf" srcId="{5D093B74-067A-47CA-8A85-C134867F582D}" destId="{E98B917F-6E3C-4187-9D1C-49EE4C1DC6BD}" srcOrd="1" destOrd="0" presId="urn:microsoft.com/office/officeart/2008/layout/LinedList"/>
    <dgm:cxn modelId="{22808AD6-33BF-4359-89FD-1E81B94FCC10}" type="presParOf" srcId="{517174F7-0F6B-429D-8A71-3F93B5AE1B81}" destId="{E51BADBA-7990-4659-9C5B-3CB26D4660D1}" srcOrd="2" destOrd="0" presId="urn:microsoft.com/office/officeart/2008/layout/LinedList"/>
    <dgm:cxn modelId="{BD1BC7EC-A48C-4B76-A05E-59B60B7CB030}" type="presParOf" srcId="{517174F7-0F6B-429D-8A71-3F93B5AE1B81}" destId="{AC8803CF-6B33-4714-98E4-AC92D8769DF6}" srcOrd="3" destOrd="0" presId="urn:microsoft.com/office/officeart/2008/layout/LinedList"/>
    <dgm:cxn modelId="{E67B16A8-EFF2-4C77-9247-2F4F54F80398}" type="presParOf" srcId="{AC8803CF-6B33-4714-98E4-AC92D8769DF6}" destId="{F30C78B6-9681-46C4-B7B0-43B63D41C790}" srcOrd="0" destOrd="0" presId="urn:microsoft.com/office/officeart/2008/layout/LinedList"/>
    <dgm:cxn modelId="{E66E27F8-D7BF-45C7-AB3C-1812312ED6F3}" type="presParOf" srcId="{AC8803CF-6B33-4714-98E4-AC92D8769DF6}" destId="{4036D48E-C469-4071-8536-F64E07A15F16}" srcOrd="1" destOrd="0" presId="urn:microsoft.com/office/officeart/2008/layout/LinedList"/>
    <dgm:cxn modelId="{CE100965-FCBB-4C55-9BDC-3A1E956C2F47}" type="presParOf" srcId="{517174F7-0F6B-429D-8A71-3F93B5AE1B81}" destId="{F718C669-9AEF-4C8C-A9CF-6F0E005FF5DD}" srcOrd="4" destOrd="0" presId="urn:microsoft.com/office/officeart/2008/layout/LinedList"/>
    <dgm:cxn modelId="{3482812D-5263-45F5-943F-48D63FF8853D}" type="presParOf" srcId="{517174F7-0F6B-429D-8A71-3F93B5AE1B81}" destId="{92659B96-10C2-4795-A572-A34D89861A65}" srcOrd="5" destOrd="0" presId="urn:microsoft.com/office/officeart/2008/layout/LinedList"/>
    <dgm:cxn modelId="{AA5D068B-32B0-4D78-919D-7D265826DAE8}" type="presParOf" srcId="{92659B96-10C2-4795-A572-A34D89861A65}" destId="{D00F9D6B-12C4-42B6-A3F8-9F863725DB56}" srcOrd="0" destOrd="0" presId="urn:microsoft.com/office/officeart/2008/layout/LinedList"/>
    <dgm:cxn modelId="{62F62B7B-E00F-40A7-A163-708ABF206005}" type="presParOf" srcId="{92659B96-10C2-4795-A572-A34D89861A65}" destId="{CE8E6438-DC5B-4A0D-8B36-82CC14562B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0661E050-FA25-4453-A945-D140DA6863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BB6ED7D-1605-4569-9CB8-430AED088106}">
      <dgm:prSet/>
      <dgm:spPr/>
      <dgm:t>
        <a:bodyPr/>
        <a:lstStyle/>
        <a:p>
          <a:r>
            <a:rPr lang="en-IN"/>
            <a:t>Economic Order Quantity (EOQ) Models</a:t>
          </a:r>
        </a:p>
      </dgm:t>
    </dgm:pt>
    <dgm:pt modelId="{2789CE6E-32FB-4804-8637-25AD7B97A6C3}" type="parTrans" cxnId="{FA4CB558-13F3-4DDD-8766-6758FB68D6AD}">
      <dgm:prSet/>
      <dgm:spPr/>
      <dgm:t>
        <a:bodyPr/>
        <a:lstStyle/>
        <a:p>
          <a:endParaRPr lang="en-IN"/>
        </a:p>
      </dgm:t>
    </dgm:pt>
    <dgm:pt modelId="{FB5AACAE-B0E8-4BF9-8F78-98740A776837}" type="sibTrans" cxnId="{FA4CB558-13F3-4DDD-8766-6758FB68D6AD}">
      <dgm:prSet/>
      <dgm:spPr/>
      <dgm:t>
        <a:bodyPr/>
        <a:lstStyle/>
        <a:p>
          <a:endParaRPr lang="en-IN"/>
        </a:p>
      </dgm:t>
    </dgm:pt>
    <dgm:pt modelId="{D927E8B1-800F-4F25-A5AB-90E3F3DC8D52}" type="pres">
      <dgm:prSet presAssocID="{0661E050-FA25-4453-A945-D140DA68638D}" presName="linear" presStyleCnt="0">
        <dgm:presLayoutVars>
          <dgm:animLvl val="lvl"/>
          <dgm:resizeHandles val="exact"/>
        </dgm:presLayoutVars>
      </dgm:prSet>
      <dgm:spPr/>
    </dgm:pt>
    <dgm:pt modelId="{E7B81E3C-BDA0-4CA0-B3B6-31697D545FD7}" type="pres">
      <dgm:prSet presAssocID="{3BB6ED7D-1605-4569-9CB8-430AED08810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EAD95F-CDF5-4536-875E-AB857FA3A28A}" type="presOf" srcId="{3BB6ED7D-1605-4569-9CB8-430AED088106}" destId="{E7B81E3C-BDA0-4CA0-B3B6-31697D545FD7}" srcOrd="0" destOrd="0" presId="urn:microsoft.com/office/officeart/2005/8/layout/vList2"/>
    <dgm:cxn modelId="{FA4CB558-13F3-4DDD-8766-6758FB68D6AD}" srcId="{0661E050-FA25-4453-A945-D140DA68638D}" destId="{3BB6ED7D-1605-4569-9CB8-430AED088106}" srcOrd="0" destOrd="0" parTransId="{2789CE6E-32FB-4804-8637-25AD7B97A6C3}" sibTransId="{FB5AACAE-B0E8-4BF9-8F78-98740A776837}"/>
    <dgm:cxn modelId="{604A989C-88E1-406F-BEAD-BA79C08ADD15}" type="presOf" srcId="{0661E050-FA25-4453-A945-D140DA68638D}" destId="{D927E8B1-800F-4F25-A5AB-90E3F3DC8D52}" srcOrd="0" destOrd="0" presId="urn:microsoft.com/office/officeart/2005/8/layout/vList2"/>
    <dgm:cxn modelId="{BF4054B3-66B1-4851-8C98-866D22896611}" type="presParOf" srcId="{D927E8B1-800F-4F25-A5AB-90E3F3DC8D52}" destId="{E7B81E3C-BDA0-4CA0-B3B6-31697D545F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28D4EB8B-F778-4297-8A6D-6526E72445E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B4AC3C-B73F-42DC-9455-1996ABE732F4}">
      <dgm:prSet/>
      <dgm:spPr/>
      <dgm:t>
        <a:bodyPr/>
        <a:lstStyle/>
        <a:p>
          <a:r>
            <a:rPr lang="en-US" b="1" dirty="0"/>
            <a:t>Data Collection</a:t>
          </a:r>
          <a:r>
            <a:rPr lang="en-US" dirty="0"/>
            <a:t>: Gather relevant data for Jack Daniel’s inventory, including the current inventory levels, demand patterns (sales data), ordering costs, carrying costs.</a:t>
          </a:r>
          <a:endParaRPr lang="en-IN" dirty="0"/>
        </a:p>
      </dgm:t>
    </dgm:pt>
    <dgm:pt modelId="{0D57653D-61BB-4E85-954A-0963FDB74B51}" type="parTrans" cxnId="{EBC67187-16A9-4DD7-8FDD-94D63F79F046}">
      <dgm:prSet/>
      <dgm:spPr/>
      <dgm:t>
        <a:bodyPr/>
        <a:lstStyle/>
        <a:p>
          <a:endParaRPr lang="en-IN"/>
        </a:p>
      </dgm:t>
    </dgm:pt>
    <dgm:pt modelId="{520134D0-9A26-4ED8-BA23-CB7850D76180}" type="sibTrans" cxnId="{EBC67187-16A9-4DD7-8FDD-94D63F79F046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F4A0CF9-9F8D-4043-8770-4C599E1D9060}">
          <dgm:prSet/>
          <dgm:spPr/>
          <dgm:t>
            <a:bodyPr/>
            <a:lstStyle/>
            <a:p>
              <a:r>
                <a:rPr lang="en-US" b="1" dirty="0"/>
                <a:t>EOQ Calculation</a:t>
              </a:r>
              <a:r>
                <a:rPr lang="en-US" dirty="0"/>
                <a:t>: Use the EOQ formula to calculate the optimal order quantity specifically for Jack Daniel’s products. The EOQ formula is </a:t>
              </a:r>
              <a:r>
                <a:rPr lang="en-US" b="1" dirty="0"/>
                <a:t>EOQ = </a:t>
              </a:r>
              <a14:m>
                <m:oMath xmlns:m="http://schemas.openxmlformats.org/officeDocument/2006/math">
                  <m:rad>
                    <m:radPr>
                      <m:degHide m:val="on"/>
                      <m:ctrlPr>
                        <a:rPr lang="en-US" b="1" i="1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den>
                          </m:f>
                        </m:e>
                      </m:d>
                    </m:e>
                  </m:rad>
                </m:oMath>
              </a14:m>
              <a:r>
                <a:rPr lang="en-IN" b="0" dirty="0"/>
                <a:t> , where D represents annual demand (in units), S represents ordering cost per order, and H represents holding cost per unit per year.</a:t>
              </a:r>
              <a:endParaRPr lang="en-IN" dirty="0"/>
            </a:p>
          </dgm:t>
        </dgm:pt>
      </mc:Choice>
      <mc:Fallback xmlns="">
        <dgm:pt modelId="{8F4A0CF9-9F8D-4043-8770-4C599E1D9060}">
          <dgm:prSet/>
          <dgm:spPr/>
          <dgm:t>
            <a:bodyPr/>
            <a:lstStyle/>
            <a:p>
              <a:r>
                <a:rPr lang="en-US" b="1" dirty="0"/>
                <a:t>EOQ Calculation</a:t>
              </a:r>
              <a:r>
                <a:rPr lang="en-US" dirty="0"/>
                <a:t>: Use the EOQ formula to calculate the optimal order quantity specifically for Jack Daniel’s products. The EOQ formula is </a:t>
              </a:r>
              <a:r>
                <a:rPr lang="en-US" b="1" dirty="0"/>
                <a:t>EOQ = </a:t>
              </a:r>
              <a:r>
                <a:rPr lang="en-US" b="1" i="0"/>
                <a:t>√([(𝟐∗𝑫∗𝑺)/𝑯] )</a:t>
              </a:r>
              <a:r>
                <a:rPr lang="en-IN" b="0" dirty="0"/>
                <a:t> , where D represents annual demand (in units), S represents ordering cost per order, and H represents holding cost per unit per year.</a:t>
              </a:r>
              <a:endParaRPr lang="en-IN" dirty="0"/>
            </a:p>
          </dgm:t>
        </dgm:pt>
      </mc:Fallback>
    </mc:AlternateContent>
    <dgm:pt modelId="{47000037-76C3-416E-97C3-43CCF53A2B0B}" type="parTrans" cxnId="{E5AE50B6-FCD1-45E4-8266-C9DC24E3B803}">
      <dgm:prSet/>
      <dgm:spPr/>
      <dgm:t>
        <a:bodyPr/>
        <a:lstStyle/>
        <a:p>
          <a:endParaRPr lang="en-IN"/>
        </a:p>
      </dgm:t>
    </dgm:pt>
    <dgm:pt modelId="{74062B99-C907-40E9-AAF2-79D446D6EF43}" type="sibTrans" cxnId="{E5AE50B6-FCD1-45E4-8266-C9DC24E3B803}">
      <dgm:prSet/>
      <dgm:spPr/>
      <dgm:t>
        <a:bodyPr/>
        <a:lstStyle/>
        <a:p>
          <a:endParaRPr lang="en-IN"/>
        </a:p>
      </dgm:t>
    </dgm:pt>
    <dgm:pt modelId="{032C5A9B-8CED-46F3-AC0E-CE503923B24E}" type="pres">
      <dgm:prSet presAssocID="{28D4EB8B-F778-4297-8A6D-6526E72445E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190CD7F-6F28-4331-87D8-B8B6AFF0D627}" type="pres">
      <dgm:prSet presAssocID="{41B4AC3C-B73F-42DC-9455-1996ABE732F4}" presName="circle1" presStyleLbl="node1" presStyleIdx="0" presStyleCnt="2"/>
      <dgm:spPr/>
    </dgm:pt>
    <dgm:pt modelId="{991A8F8A-39F5-40C4-97D7-DFBB102449B5}" type="pres">
      <dgm:prSet presAssocID="{41B4AC3C-B73F-42DC-9455-1996ABE732F4}" presName="space" presStyleCnt="0"/>
      <dgm:spPr/>
    </dgm:pt>
    <dgm:pt modelId="{A430EFDE-38B0-40AF-9C9B-0562B2383011}" type="pres">
      <dgm:prSet presAssocID="{41B4AC3C-B73F-42DC-9455-1996ABE732F4}" presName="rect1" presStyleLbl="alignAcc1" presStyleIdx="0" presStyleCnt="2"/>
      <dgm:spPr/>
    </dgm:pt>
    <dgm:pt modelId="{5E5FEA8F-49E5-4BCF-83F3-382CDC223D6D}" type="pres">
      <dgm:prSet presAssocID="{8F4A0CF9-9F8D-4043-8770-4C599E1D9060}" presName="vertSpace2" presStyleLbl="node1" presStyleIdx="0" presStyleCnt="2"/>
      <dgm:spPr/>
    </dgm:pt>
    <dgm:pt modelId="{703FD50B-D452-43F2-8488-0155551CD261}" type="pres">
      <dgm:prSet presAssocID="{8F4A0CF9-9F8D-4043-8770-4C599E1D9060}" presName="circle2" presStyleLbl="node1" presStyleIdx="1" presStyleCnt="2"/>
      <dgm:spPr/>
    </dgm:pt>
    <dgm:pt modelId="{7AAAA3EE-1C54-4373-A116-F4145286C4E3}" type="pres">
      <dgm:prSet presAssocID="{8F4A0CF9-9F8D-4043-8770-4C599E1D9060}" presName="rect2" presStyleLbl="alignAcc1" presStyleIdx="1" presStyleCnt="2"/>
      <dgm:spPr/>
    </dgm:pt>
    <dgm:pt modelId="{86D019D8-2E90-44E4-93A9-09014D5A3781}" type="pres">
      <dgm:prSet presAssocID="{41B4AC3C-B73F-42DC-9455-1996ABE732F4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58DCA070-979D-456E-8DD3-485FB9845E5B}" type="pres">
      <dgm:prSet presAssocID="{8F4A0CF9-9F8D-4043-8770-4C599E1D9060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49019E09-580D-4274-A0FF-156A55F6003B}" type="presOf" srcId="{41B4AC3C-B73F-42DC-9455-1996ABE732F4}" destId="{A430EFDE-38B0-40AF-9C9B-0562B2383011}" srcOrd="0" destOrd="0" presId="urn:microsoft.com/office/officeart/2005/8/layout/target3"/>
    <dgm:cxn modelId="{5F0A1D2A-8E9D-4A76-8CCF-78A85CAC08B4}" type="presOf" srcId="{28D4EB8B-F778-4297-8A6D-6526E72445E9}" destId="{032C5A9B-8CED-46F3-AC0E-CE503923B24E}" srcOrd="0" destOrd="0" presId="urn:microsoft.com/office/officeart/2005/8/layout/target3"/>
    <dgm:cxn modelId="{0222C47A-BEA4-40FA-89EB-4A922C578EA8}" type="presOf" srcId="{41B4AC3C-B73F-42DC-9455-1996ABE732F4}" destId="{86D019D8-2E90-44E4-93A9-09014D5A3781}" srcOrd="1" destOrd="0" presId="urn:microsoft.com/office/officeart/2005/8/layout/target3"/>
    <dgm:cxn modelId="{EBC67187-16A9-4DD7-8FDD-94D63F79F046}" srcId="{28D4EB8B-F778-4297-8A6D-6526E72445E9}" destId="{41B4AC3C-B73F-42DC-9455-1996ABE732F4}" srcOrd="0" destOrd="0" parTransId="{0D57653D-61BB-4E85-954A-0963FDB74B51}" sibTransId="{520134D0-9A26-4ED8-BA23-CB7850D76180}"/>
    <dgm:cxn modelId="{1DD88F94-CE21-40D1-8626-C5D00BB760D6}" type="presOf" srcId="{8F4A0CF9-9F8D-4043-8770-4C599E1D9060}" destId="{7AAAA3EE-1C54-4373-A116-F4145286C4E3}" srcOrd="0" destOrd="0" presId="urn:microsoft.com/office/officeart/2005/8/layout/target3"/>
    <dgm:cxn modelId="{4C9C06AE-F19F-4A1F-BE44-B7BF2F5C7B05}" type="presOf" srcId="{8F4A0CF9-9F8D-4043-8770-4C599E1D9060}" destId="{58DCA070-979D-456E-8DD3-485FB9845E5B}" srcOrd="1" destOrd="0" presId="urn:microsoft.com/office/officeart/2005/8/layout/target3"/>
    <dgm:cxn modelId="{E5AE50B6-FCD1-45E4-8266-C9DC24E3B803}" srcId="{28D4EB8B-F778-4297-8A6D-6526E72445E9}" destId="{8F4A0CF9-9F8D-4043-8770-4C599E1D9060}" srcOrd="1" destOrd="0" parTransId="{47000037-76C3-416E-97C3-43CCF53A2B0B}" sibTransId="{74062B99-C907-40E9-AAF2-79D446D6EF43}"/>
    <dgm:cxn modelId="{7ED058AD-BBA1-4BA8-9AB7-6DAA1D202F4C}" type="presParOf" srcId="{032C5A9B-8CED-46F3-AC0E-CE503923B24E}" destId="{4190CD7F-6F28-4331-87D8-B8B6AFF0D627}" srcOrd="0" destOrd="0" presId="urn:microsoft.com/office/officeart/2005/8/layout/target3"/>
    <dgm:cxn modelId="{C1063BC8-E6EF-45DF-822C-640499F8573E}" type="presParOf" srcId="{032C5A9B-8CED-46F3-AC0E-CE503923B24E}" destId="{991A8F8A-39F5-40C4-97D7-DFBB102449B5}" srcOrd="1" destOrd="0" presId="urn:microsoft.com/office/officeart/2005/8/layout/target3"/>
    <dgm:cxn modelId="{C35BE80C-EB65-4149-9FF0-E72BFB7646C3}" type="presParOf" srcId="{032C5A9B-8CED-46F3-AC0E-CE503923B24E}" destId="{A430EFDE-38B0-40AF-9C9B-0562B2383011}" srcOrd="2" destOrd="0" presId="urn:microsoft.com/office/officeart/2005/8/layout/target3"/>
    <dgm:cxn modelId="{5092F5E1-A6F4-4210-AEF7-676A16F43320}" type="presParOf" srcId="{032C5A9B-8CED-46F3-AC0E-CE503923B24E}" destId="{5E5FEA8F-49E5-4BCF-83F3-382CDC223D6D}" srcOrd="3" destOrd="0" presId="urn:microsoft.com/office/officeart/2005/8/layout/target3"/>
    <dgm:cxn modelId="{3952B1BE-6A09-4802-9E95-281ADAA28803}" type="presParOf" srcId="{032C5A9B-8CED-46F3-AC0E-CE503923B24E}" destId="{703FD50B-D452-43F2-8488-0155551CD261}" srcOrd="4" destOrd="0" presId="urn:microsoft.com/office/officeart/2005/8/layout/target3"/>
    <dgm:cxn modelId="{A67C6B91-408A-4B26-A193-29D98265CB26}" type="presParOf" srcId="{032C5A9B-8CED-46F3-AC0E-CE503923B24E}" destId="{7AAAA3EE-1C54-4373-A116-F4145286C4E3}" srcOrd="5" destOrd="0" presId="urn:microsoft.com/office/officeart/2005/8/layout/target3"/>
    <dgm:cxn modelId="{D2F47E81-08FF-4360-BB44-3B5E607A0FE7}" type="presParOf" srcId="{032C5A9B-8CED-46F3-AC0E-CE503923B24E}" destId="{86D019D8-2E90-44E4-93A9-09014D5A3781}" srcOrd="6" destOrd="0" presId="urn:microsoft.com/office/officeart/2005/8/layout/target3"/>
    <dgm:cxn modelId="{9C760A36-288F-4477-B357-7169BB64B9B4}" type="presParOf" srcId="{032C5A9B-8CED-46F3-AC0E-CE503923B24E}" destId="{58DCA070-979D-456E-8DD3-485FB9845E5B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CAED8960-6A3B-4EAA-8E52-54CE9B1C8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97B7C0-6F99-4183-9529-9CA9479DBCD9}">
      <dgm:prSet/>
      <dgm:spPr/>
      <dgm:t>
        <a:bodyPr/>
        <a:lstStyle/>
        <a:p>
          <a:r>
            <a:rPr lang="en-IN" dirty="0"/>
            <a:t>EOQ Calculations for Jack Daniel’s</a:t>
          </a:r>
        </a:p>
      </dgm:t>
    </dgm:pt>
    <dgm:pt modelId="{75779DEE-1FEC-4F6B-B49E-57DD063FE376}" type="parTrans" cxnId="{470D3CD7-D138-4186-B124-8063DFA86944}">
      <dgm:prSet/>
      <dgm:spPr/>
      <dgm:t>
        <a:bodyPr/>
        <a:lstStyle/>
        <a:p>
          <a:endParaRPr lang="en-IN"/>
        </a:p>
      </dgm:t>
    </dgm:pt>
    <dgm:pt modelId="{C66E2367-D0CA-43A3-A838-7E48DCDDFCAE}" type="sibTrans" cxnId="{470D3CD7-D138-4186-B124-8063DFA86944}">
      <dgm:prSet/>
      <dgm:spPr/>
      <dgm:t>
        <a:bodyPr/>
        <a:lstStyle/>
        <a:p>
          <a:endParaRPr lang="en-IN"/>
        </a:p>
      </dgm:t>
    </dgm:pt>
    <dgm:pt modelId="{04845655-AA5F-4A6D-989A-BAB196930337}" type="pres">
      <dgm:prSet presAssocID="{CAED8960-6A3B-4EAA-8E52-54CE9B1C8E3B}" presName="linear" presStyleCnt="0">
        <dgm:presLayoutVars>
          <dgm:animLvl val="lvl"/>
          <dgm:resizeHandles val="exact"/>
        </dgm:presLayoutVars>
      </dgm:prSet>
      <dgm:spPr/>
    </dgm:pt>
    <dgm:pt modelId="{490C892E-D412-4E1F-8116-CB5EA347C090}" type="pres">
      <dgm:prSet presAssocID="{FB97B7C0-6F99-4183-9529-9CA9479DBC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3D76788-7A88-4CE2-ACA1-43069ED3DB2E}" type="presOf" srcId="{CAED8960-6A3B-4EAA-8E52-54CE9B1C8E3B}" destId="{04845655-AA5F-4A6D-989A-BAB196930337}" srcOrd="0" destOrd="0" presId="urn:microsoft.com/office/officeart/2005/8/layout/vList2"/>
    <dgm:cxn modelId="{31273A8E-8318-4E0F-AB01-305659B570BB}" type="presOf" srcId="{FB97B7C0-6F99-4183-9529-9CA9479DBCD9}" destId="{490C892E-D412-4E1F-8116-CB5EA347C090}" srcOrd="0" destOrd="0" presId="urn:microsoft.com/office/officeart/2005/8/layout/vList2"/>
    <dgm:cxn modelId="{470D3CD7-D138-4186-B124-8063DFA86944}" srcId="{CAED8960-6A3B-4EAA-8E52-54CE9B1C8E3B}" destId="{FB97B7C0-6F99-4183-9529-9CA9479DBCD9}" srcOrd="0" destOrd="0" parTransId="{75779DEE-1FEC-4F6B-B49E-57DD063FE376}" sibTransId="{C66E2367-D0CA-43A3-A838-7E48DCDDFCAE}"/>
    <dgm:cxn modelId="{BB575E35-321B-4D15-B140-D26E8B037C43}" type="presParOf" srcId="{04845655-AA5F-4A6D-989A-BAB196930337}" destId="{490C892E-D412-4E1F-8116-CB5EA347C0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AA8F1F5-1C72-422B-AA29-8E0FC84A20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134296-FACF-445E-800B-43D09B79E125}">
      <dgm:prSet/>
      <dgm:spPr/>
      <dgm:t>
        <a:bodyPr/>
        <a:lstStyle/>
        <a:p>
          <a:r>
            <a:rPr lang="en-IN"/>
            <a:t>Annual Usage (D) = 448</a:t>
          </a:r>
        </a:p>
      </dgm:t>
    </dgm:pt>
    <dgm:pt modelId="{0F2F9C0E-DB8A-40A3-8C1D-3BB57A13F307}" type="parTrans" cxnId="{23C971D0-CF87-4C39-914A-2D6094B1C4A4}">
      <dgm:prSet/>
      <dgm:spPr/>
      <dgm:t>
        <a:bodyPr/>
        <a:lstStyle/>
        <a:p>
          <a:endParaRPr lang="en-IN"/>
        </a:p>
      </dgm:t>
    </dgm:pt>
    <dgm:pt modelId="{59E1782F-2432-4A65-89D6-F7841AF6691F}" type="sibTrans" cxnId="{23C971D0-CF87-4C39-914A-2D6094B1C4A4}">
      <dgm:prSet/>
      <dgm:spPr/>
      <dgm:t>
        <a:bodyPr/>
        <a:lstStyle/>
        <a:p>
          <a:endParaRPr lang="en-IN"/>
        </a:p>
      </dgm:t>
    </dgm:pt>
    <dgm:pt modelId="{B6B105CF-C35F-4028-85B3-A45045E72C95}">
      <dgm:prSet/>
      <dgm:spPr/>
      <dgm:t>
        <a:bodyPr/>
        <a:lstStyle/>
        <a:p>
          <a:r>
            <a:rPr lang="en-IN" dirty="0"/>
            <a:t>Price per Unit (P) = $23.99</a:t>
          </a:r>
        </a:p>
      </dgm:t>
    </dgm:pt>
    <dgm:pt modelId="{911348DC-322D-4269-9D28-153E224961AB}" type="parTrans" cxnId="{38DE9422-7421-48F6-9847-44C6C5FD1ACE}">
      <dgm:prSet/>
      <dgm:spPr/>
      <dgm:t>
        <a:bodyPr/>
        <a:lstStyle/>
        <a:p>
          <a:endParaRPr lang="en-IN"/>
        </a:p>
      </dgm:t>
    </dgm:pt>
    <dgm:pt modelId="{5ACEF393-59B0-425B-B1B3-AD37D2ECFDAE}" type="sibTrans" cxnId="{38DE9422-7421-48F6-9847-44C6C5FD1ACE}">
      <dgm:prSet/>
      <dgm:spPr/>
      <dgm:t>
        <a:bodyPr/>
        <a:lstStyle/>
        <a:p>
          <a:endParaRPr lang="en-IN"/>
        </a:p>
      </dgm:t>
    </dgm:pt>
    <dgm:pt modelId="{42A41BCC-47B3-4DD9-9A7E-BB6FCA9D5F49}">
      <dgm:prSet/>
      <dgm:spPr/>
      <dgm:t>
        <a:bodyPr/>
        <a:lstStyle/>
        <a:p>
          <a:r>
            <a:rPr lang="en-IN" dirty="0"/>
            <a:t>Cost of Purchasing (Ordering Cost) = $16.00</a:t>
          </a:r>
        </a:p>
      </dgm:t>
    </dgm:pt>
    <dgm:pt modelId="{A0960B95-7ADA-420F-9569-FAC922D91409}" type="parTrans" cxnId="{5333B72B-1E0D-4352-9B56-B08EA01F41EC}">
      <dgm:prSet/>
      <dgm:spPr/>
      <dgm:t>
        <a:bodyPr/>
        <a:lstStyle/>
        <a:p>
          <a:endParaRPr lang="en-IN"/>
        </a:p>
      </dgm:t>
    </dgm:pt>
    <dgm:pt modelId="{FC9A16F8-D4D5-459A-B6EA-D45AF163B8EF}" type="sibTrans" cxnId="{5333B72B-1E0D-4352-9B56-B08EA01F41EC}">
      <dgm:prSet/>
      <dgm:spPr/>
      <dgm:t>
        <a:bodyPr/>
        <a:lstStyle/>
        <a:p>
          <a:endParaRPr lang="en-IN"/>
        </a:p>
      </dgm:t>
    </dgm:pt>
    <dgm:pt modelId="{ED522A02-D3C6-42FE-9A96-4D41BAA73E16}">
      <dgm:prSet/>
      <dgm:spPr/>
      <dgm:t>
        <a:bodyPr/>
        <a:lstStyle/>
        <a:p>
          <a:r>
            <a:rPr lang="en-IN"/>
            <a:t>Holding Cost = $4.00</a:t>
          </a:r>
        </a:p>
      </dgm:t>
    </dgm:pt>
    <dgm:pt modelId="{380B2EE0-B424-4EE2-9885-B226511684D3}" type="parTrans" cxnId="{D21A9DBB-F59D-4E5F-AC16-D578090BD0BB}">
      <dgm:prSet/>
      <dgm:spPr/>
      <dgm:t>
        <a:bodyPr/>
        <a:lstStyle/>
        <a:p>
          <a:endParaRPr lang="en-IN"/>
        </a:p>
      </dgm:t>
    </dgm:pt>
    <dgm:pt modelId="{C2B72886-79BD-45B9-8EF0-6B22247A2F94}" type="sibTrans" cxnId="{D21A9DBB-F59D-4E5F-AC16-D578090BD0BB}">
      <dgm:prSet/>
      <dgm:spPr/>
      <dgm:t>
        <a:bodyPr/>
        <a:lstStyle/>
        <a:p>
          <a:endParaRPr lang="en-IN"/>
        </a:p>
      </dgm:t>
    </dgm:pt>
    <dgm:pt modelId="{D27A0AA2-E284-4354-8505-A28D0A6A6F62}" type="pres">
      <dgm:prSet presAssocID="{3AA8F1F5-1C72-422B-AA29-8E0FC84A2042}" presName="linear" presStyleCnt="0">
        <dgm:presLayoutVars>
          <dgm:animLvl val="lvl"/>
          <dgm:resizeHandles val="exact"/>
        </dgm:presLayoutVars>
      </dgm:prSet>
      <dgm:spPr/>
    </dgm:pt>
    <dgm:pt modelId="{B3773088-0747-4633-BB65-29ADF878DBD2}" type="pres">
      <dgm:prSet presAssocID="{0F134296-FACF-445E-800B-43D09B79E1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A0DB3E-7F06-4068-BBD9-45CBA1CB5E72}" type="pres">
      <dgm:prSet presAssocID="{59E1782F-2432-4A65-89D6-F7841AF6691F}" presName="spacer" presStyleCnt="0"/>
      <dgm:spPr/>
    </dgm:pt>
    <dgm:pt modelId="{4FC75A4F-9EE5-4D3F-82E7-00E3C3E6C876}" type="pres">
      <dgm:prSet presAssocID="{B6B105CF-C35F-4028-85B3-A45045E72C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3254DB-3026-47DB-988A-3BF2F1B0A681}" type="pres">
      <dgm:prSet presAssocID="{5ACEF393-59B0-425B-B1B3-AD37D2ECFDAE}" presName="spacer" presStyleCnt="0"/>
      <dgm:spPr/>
    </dgm:pt>
    <dgm:pt modelId="{39E886EB-0547-4196-BE03-738CD6FAB87B}" type="pres">
      <dgm:prSet presAssocID="{42A41BCC-47B3-4DD9-9A7E-BB6FCA9D5F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222DDC-F9FC-40E3-96FA-0BB8A4F66A8A}" type="pres">
      <dgm:prSet presAssocID="{FC9A16F8-D4D5-459A-B6EA-D45AF163B8EF}" presName="spacer" presStyleCnt="0"/>
      <dgm:spPr/>
    </dgm:pt>
    <dgm:pt modelId="{6194A88C-E9F5-4679-B73D-0467B386152C}" type="pres">
      <dgm:prSet presAssocID="{ED522A02-D3C6-42FE-9A96-4D41BAA73E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D67F04-D652-44A4-BC14-1C799707E403}" type="presOf" srcId="{3AA8F1F5-1C72-422B-AA29-8E0FC84A2042}" destId="{D27A0AA2-E284-4354-8505-A28D0A6A6F62}" srcOrd="0" destOrd="0" presId="urn:microsoft.com/office/officeart/2005/8/layout/vList2"/>
    <dgm:cxn modelId="{62059417-6120-4755-AA2B-51FB8CA1C3E6}" type="presOf" srcId="{ED522A02-D3C6-42FE-9A96-4D41BAA73E16}" destId="{6194A88C-E9F5-4679-B73D-0467B386152C}" srcOrd="0" destOrd="0" presId="urn:microsoft.com/office/officeart/2005/8/layout/vList2"/>
    <dgm:cxn modelId="{38DE9422-7421-48F6-9847-44C6C5FD1ACE}" srcId="{3AA8F1F5-1C72-422B-AA29-8E0FC84A2042}" destId="{B6B105CF-C35F-4028-85B3-A45045E72C95}" srcOrd="1" destOrd="0" parTransId="{911348DC-322D-4269-9D28-153E224961AB}" sibTransId="{5ACEF393-59B0-425B-B1B3-AD37D2ECFDAE}"/>
    <dgm:cxn modelId="{5333B72B-1E0D-4352-9B56-B08EA01F41EC}" srcId="{3AA8F1F5-1C72-422B-AA29-8E0FC84A2042}" destId="{42A41BCC-47B3-4DD9-9A7E-BB6FCA9D5F49}" srcOrd="2" destOrd="0" parTransId="{A0960B95-7ADA-420F-9569-FAC922D91409}" sibTransId="{FC9A16F8-D4D5-459A-B6EA-D45AF163B8EF}"/>
    <dgm:cxn modelId="{88540640-ED30-4297-8CDC-8CD4D31FAAD4}" type="presOf" srcId="{0F134296-FACF-445E-800B-43D09B79E125}" destId="{B3773088-0747-4633-BB65-29ADF878DBD2}" srcOrd="0" destOrd="0" presId="urn:microsoft.com/office/officeart/2005/8/layout/vList2"/>
    <dgm:cxn modelId="{0B349FB1-670A-4E34-9558-C81C5D5DEC8B}" type="presOf" srcId="{42A41BCC-47B3-4DD9-9A7E-BB6FCA9D5F49}" destId="{39E886EB-0547-4196-BE03-738CD6FAB87B}" srcOrd="0" destOrd="0" presId="urn:microsoft.com/office/officeart/2005/8/layout/vList2"/>
    <dgm:cxn modelId="{D21A9DBB-F59D-4E5F-AC16-D578090BD0BB}" srcId="{3AA8F1F5-1C72-422B-AA29-8E0FC84A2042}" destId="{ED522A02-D3C6-42FE-9A96-4D41BAA73E16}" srcOrd="3" destOrd="0" parTransId="{380B2EE0-B424-4EE2-9885-B226511684D3}" sibTransId="{C2B72886-79BD-45B9-8EF0-6B22247A2F94}"/>
    <dgm:cxn modelId="{23C971D0-CF87-4C39-914A-2D6094B1C4A4}" srcId="{3AA8F1F5-1C72-422B-AA29-8E0FC84A2042}" destId="{0F134296-FACF-445E-800B-43D09B79E125}" srcOrd="0" destOrd="0" parTransId="{0F2F9C0E-DB8A-40A3-8C1D-3BB57A13F307}" sibTransId="{59E1782F-2432-4A65-89D6-F7841AF6691F}"/>
    <dgm:cxn modelId="{780281FC-1499-4781-A7D6-4CA3C6B14CEA}" type="presOf" srcId="{B6B105CF-C35F-4028-85B3-A45045E72C95}" destId="{4FC75A4F-9EE5-4D3F-82E7-00E3C3E6C876}" srcOrd="0" destOrd="0" presId="urn:microsoft.com/office/officeart/2005/8/layout/vList2"/>
    <dgm:cxn modelId="{3907A96F-7A2E-43EB-80ED-F7143A9E2A53}" type="presParOf" srcId="{D27A0AA2-E284-4354-8505-A28D0A6A6F62}" destId="{B3773088-0747-4633-BB65-29ADF878DBD2}" srcOrd="0" destOrd="0" presId="urn:microsoft.com/office/officeart/2005/8/layout/vList2"/>
    <dgm:cxn modelId="{8DE4D465-D059-4B87-A222-592F89D2C948}" type="presParOf" srcId="{D27A0AA2-E284-4354-8505-A28D0A6A6F62}" destId="{74A0DB3E-7F06-4068-BBD9-45CBA1CB5E72}" srcOrd="1" destOrd="0" presId="urn:microsoft.com/office/officeart/2005/8/layout/vList2"/>
    <dgm:cxn modelId="{682EEBE9-9759-44F8-91CF-A85D7BC2F5A2}" type="presParOf" srcId="{D27A0AA2-E284-4354-8505-A28D0A6A6F62}" destId="{4FC75A4F-9EE5-4D3F-82E7-00E3C3E6C876}" srcOrd="2" destOrd="0" presId="urn:microsoft.com/office/officeart/2005/8/layout/vList2"/>
    <dgm:cxn modelId="{C667F859-B13E-460F-B449-4DD97F22BBFF}" type="presParOf" srcId="{D27A0AA2-E284-4354-8505-A28D0A6A6F62}" destId="{7C3254DB-3026-47DB-988A-3BF2F1B0A681}" srcOrd="3" destOrd="0" presId="urn:microsoft.com/office/officeart/2005/8/layout/vList2"/>
    <dgm:cxn modelId="{BEDC4BCD-99A8-43B1-B810-26216ED72A74}" type="presParOf" srcId="{D27A0AA2-E284-4354-8505-A28D0A6A6F62}" destId="{39E886EB-0547-4196-BE03-738CD6FAB87B}" srcOrd="4" destOrd="0" presId="urn:microsoft.com/office/officeart/2005/8/layout/vList2"/>
    <dgm:cxn modelId="{5BA1AC07-4E8C-45E1-8A92-F800045B5450}" type="presParOf" srcId="{D27A0AA2-E284-4354-8505-A28D0A6A6F62}" destId="{C5222DDC-F9FC-40E3-96FA-0BB8A4F66A8A}" srcOrd="5" destOrd="0" presId="urn:microsoft.com/office/officeart/2005/8/layout/vList2"/>
    <dgm:cxn modelId="{3063C8AE-5BC4-4AD7-A5F7-301CBDAC6980}" type="presParOf" srcId="{D27A0AA2-E284-4354-8505-A28D0A6A6F62}" destId="{6194A88C-E9F5-4679-B73D-0467B38615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CAED8960-6A3B-4EAA-8E52-54CE9B1C8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97B7C0-6F99-4183-9529-9CA9479DBCD9}">
      <dgm:prSet/>
      <dgm:spPr/>
      <dgm:t>
        <a:bodyPr/>
        <a:lstStyle/>
        <a:p>
          <a:r>
            <a:rPr lang="en-IN" dirty="0"/>
            <a:t>EOQ Calculations for Jack Daniel’s</a:t>
          </a:r>
        </a:p>
      </dgm:t>
    </dgm:pt>
    <dgm:pt modelId="{75779DEE-1FEC-4F6B-B49E-57DD063FE376}" type="parTrans" cxnId="{470D3CD7-D138-4186-B124-8063DFA86944}">
      <dgm:prSet/>
      <dgm:spPr/>
      <dgm:t>
        <a:bodyPr/>
        <a:lstStyle/>
        <a:p>
          <a:endParaRPr lang="en-IN"/>
        </a:p>
      </dgm:t>
    </dgm:pt>
    <dgm:pt modelId="{C66E2367-D0CA-43A3-A838-7E48DCDDFCAE}" type="sibTrans" cxnId="{470D3CD7-D138-4186-B124-8063DFA86944}">
      <dgm:prSet/>
      <dgm:spPr/>
      <dgm:t>
        <a:bodyPr/>
        <a:lstStyle/>
        <a:p>
          <a:endParaRPr lang="en-IN"/>
        </a:p>
      </dgm:t>
    </dgm:pt>
    <dgm:pt modelId="{04845655-AA5F-4A6D-989A-BAB196930337}" type="pres">
      <dgm:prSet presAssocID="{CAED8960-6A3B-4EAA-8E52-54CE9B1C8E3B}" presName="linear" presStyleCnt="0">
        <dgm:presLayoutVars>
          <dgm:animLvl val="lvl"/>
          <dgm:resizeHandles val="exact"/>
        </dgm:presLayoutVars>
      </dgm:prSet>
      <dgm:spPr/>
    </dgm:pt>
    <dgm:pt modelId="{490C892E-D412-4E1F-8116-CB5EA347C090}" type="pres">
      <dgm:prSet presAssocID="{FB97B7C0-6F99-4183-9529-9CA9479DBC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3D76788-7A88-4CE2-ACA1-43069ED3DB2E}" type="presOf" srcId="{CAED8960-6A3B-4EAA-8E52-54CE9B1C8E3B}" destId="{04845655-AA5F-4A6D-989A-BAB196930337}" srcOrd="0" destOrd="0" presId="urn:microsoft.com/office/officeart/2005/8/layout/vList2"/>
    <dgm:cxn modelId="{31273A8E-8318-4E0F-AB01-305659B570BB}" type="presOf" srcId="{FB97B7C0-6F99-4183-9529-9CA9479DBCD9}" destId="{490C892E-D412-4E1F-8116-CB5EA347C090}" srcOrd="0" destOrd="0" presId="urn:microsoft.com/office/officeart/2005/8/layout/vList2"/>
    <dgm:cxn modelId="{470D3CD7-D138-4186-B124-8063DFA86944}" srcId="{CAED8960-6A3B-4EAA-8E52-54CE9B1C8E3B}" destId="{FB97B7C0-6F99-4183-9529-9CA9479DBCD9}" srcOrd="0" destOrd="0" parTransId="{75779DEE-1FEC-4F6B-B49E-57DD063FE376}" sibTransId="{C66E2367-D0CA-43A3-A838-7E48DCDDFCAE}"/>
    <dgm:cxn modelId="{BB575E35-321B-4D15-B140-D26E8B037C43}" type="presParOf" srcId="{04845655-AA5F-4A6D-989A-BAB196930337}" destId="{490C892E-D412-4E1F-8116-CB5EA347C0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7A3E3C4B-F30F-4AB9-9928-DDDA00C226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95AE360-041B-4881-88DA-7E94F9564998}">
          <dgm:prSet/>
          <dgm:spPr/>
          <dgm:t>
            <a:bodyPr/>
            <a:lstStyle/>
            <a:p>
              <a:r>
                <a:rPr lang="en-IN" dirty="0"/>
                <a:t>EOQ = </a:t>
              </a:r>
              <a14:m>
                <m:oMath xmlns:m="http://schemas.openxmlformats.org/officeDocument/2006/math">
                  <m:r>
                    <a:rPr lang="en-I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√</m:t>
                  </m:r>
                  <m:r>
                    <a:rPr lang="en-I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fPr>
                    <m:num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𝐴𝑛𝑛𝑢𝑎𝑙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𝐷𝑒𝑚𝑎𝑛𝑑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𝑂𝑟𝑑𝑒𝑟𝑖𝑛𝑔</m:t>
                      </m:r>
                    </m:num>
                    <m:den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𝐻𝑜𝑙𝑑𝑖𝑛𝑔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den>
                  </m:f>
                  <m:r>
                    <a:rPr lang="en-IN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]</m:t>
                  </m:r>
                </m:oMath>
              </a14:m>
              <a:endParaRPr lang="en-IN" dirty="0"/>
            </a:p>
          </dgm:t>
        </dgm:pt>
      </mc:Choice>
      <mc:Fallback xmlns="">
        <dgm:pt modelId="{895AE360-041B-4881-88DA-7E94F9564998}">
          <dgm:prSet/>
          <dgm:spPr/>
          <dgm:t>
            <a:bodyPr/>
            <a:lstStyle/>
            <a:p>
              <a:r>
                <a:rPr lang="en-IN" dirty="0"/>
                <a:t>EOQ = </a:t>
              </a:r>
              <a:r>
                <a:rPr lang="en-IN" i="0">
                  <a:latin typeface="Cambria Math" panose="02040503050406030204" pitchFamily="18" charset="0"/>
                  <a:ea typeface="Cambria Math" panose="02040503050406030204" pitchFamily="18" charset="0"/>
                </a:rPr>
                <a:t>√</a:t>
              </a:r>
              <a:r>
                <a:rPr lang="en-I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[(2∗𝐴𝑛𝑛𝑢𝑎𝑙 𝐷𝑒𝑚𝑎𝑛𝑑 ∗𝐶𝑜𝑠𝑡 𝑜𝑓 𝑂𝑟𝑑𝑒𝑟𝑖𝑛𝑔)/(𝐻𝑜𝑙𝑑𝑖𝑛𝑔 𝐶𝑜𝑠𝑡 )]</a:t>
              </a:r>
              <a:endParaRPr lang="en-IN" dirty="0"/>
            </a:p>
          </dgm:t>
        </dgm:pt>
      </mc:Fallback>
    </mc:AlternateContent>
    <dgm:pt modelId="{428609FE-BE4E-41A8-AAD9-02D9F9999C22}" type="parTrans" cxnId="{C87F7AA6-CFF0-455E-8FF5-05088562C9FB}">
      <dgm:prSet/>
      <dgm:spPr/>
      <dgm:t>
        <a:bodyPr/>
        <a:lstStyle/>
        <a:p>
          <a:endParaRPr lang="en-IN"/>
        </a:p>
      </dgm:t>
    </dgm:pt>
    <dgm:pt modelId="{41B77394-C7D5-4746-A815-9547B7F4E64F}" type="sibTrans" cxnId="{C87F7AA6-CFF0-455E-8FF5-05088562C9FB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59AE88DB-B625-4550-AB86-18778E0580B1}">
          <dgm:prSet/>
          <dgm:spPr/>
          <dgm:t>
            <a:bodyPr/>
            <a:lstStyle/>
            <a:p>
              <a:r>
                <a:rPr lang="en-IN" b="0" dirty="0"/>
                <a:t>EOQ </a:t>
              </a:r>
              <a:r>
                <a:rPr lang="en-IN" dirty="0"/>
                <a:t>= </a:t>
              </a:r>
              <a14:m>
                <m:oMath xmlns:m="http://schemas.openxmlformats.org/officeDocument/2006/math">
                  <m:r>
                    <a:rPr lang="en-IN" i="1">
                      <a:latin typeface="Cambria Math" panose="02040503050406030204" pitchFamily="18" charset="0"/>
                    </a:rPr>
                    <m:t>√</m:t>
                  </m:r>
                  <m:r>
                    <a:rPr lang="en-IN" b="0" i="1"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IN" b="0" i="1">
                          <a:latin typeface="Cambria Math" panose="02040503050406030204" pitchFamily="18" charset="0"/>
                        </a:rPr>
                        <m:t>2∗448∗16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</m:oMath>
              </a14:m>
              <a:r>
                <a:rPr lang="en-IN" b="0" dirty="0"/>
                <a:t>]</a:t>
              </a:r>
              <a:endParaRPr lang="en-IN" dirty="0"/>
            </a:p>
          </dgm:t>
        </dgm:pt>
      </mc:Choice>
      <mc:Fallback xmlns="">
        <dgm:pt modelId="{59AE88DB-B625-4550-AB86-18778E0580B1}">
          <dgm:prSet/>
          <dgm:spPr/>
          <dgm:t>
            <a:bodyPr/>
            <a:lstStyle/>
            <a:p>
              <a:r>
                <a:rPr lang="en-IN" b="0" dirty="0"/>
                <a:t>EOQ </a:t>
              </a:r>
              <a:r>
                <a:rPr lang="en-IN" dirty="0"/>
                <a:t>= </a:t>
              </a:r>
              <a:r>
                <a:rPr lang="en-IN" i="0">
                  <a:latin typeface="Cambria Math" panose="02040503050406030204" pitchFamily="18" charset="0"/>
                </a:rPr>
                <a:t>√</a:t>
              </a:r>
              <a:r>
                <a:rPr lang="en-IN" b="0" i="0">
                  <a:latin typeface="Cambria Math" panose="02040503050406030204" pitchFamily="18" charset="0"/>
                </a:rPr>
                <a:t>[(2∗448∗16)/</a:t>
              </a:r>
              <a:r>
                <a:rPr lang="en-US" b="0" i="0">
                  <a:latin typeface="Cambria Math" panose="02040503050406030204" pitchFamily="18" charset="0"/>
                </a:rPr>
                <a:t>4</a:t>
              </a:r>
              <a:r>
                <a:rPr lang="en-IN" b="0" dirty="0"/>
                <a:t>]</a:t>
              </a:r>
              <a:endParaRPr lang="en-IN" dirty="0"/>
            </a:p>
          </dgm:t>
        </dgm:pt>
      </mc:Fallback>
    </mc:AlternateContent>
    <dgm:pt modelId="{19FDE0EE-2832-41B4-8E9D-AD8CF42ACF86}" type="parTrans" cxnId="{9F5E4FC9-30DA-4D9C-BCBB-A39C5EFFC321}">
      <dgm:prSet/>
      <dgm:spPr/>
      <dgm:t>
        <a:bodyPr/>
        <a:lstStyle/>
        <a:p>
          <a:endParaRPr lang="en-IN"/>
        </a:p>
      </dgm:t>
    </dgm:pt>
    <dgm:pt modelId="{F4D8AE68-9534-489A-AB2A-3C81E5A17764}" type="sibTrans" cxnId="{9F5E4FC9-30DA-4D9C-BCBB-A39C5EFFC321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36287A1B-DF7F-42E9-9A85-C3301A9DD7A3}">
          <dgm:prSet/>
          <dgm:spPr/>
          <dgm:t>
            <a:bodyPr/>
            <a:lstStyle/>
            <a:p>
              <a:r>
                <a:rPr lang="en-IN"/>
                <a:t>EOQ = </a:t>
              </a:r>
              <a14:m>
                <m:oMath xmlns:m="http://schemas.openxmlformats.org/officeDocument/2006/math">
                  <m:r>
                    <a:rPr lang="en-IN" i="1">
                      <a:latin typeface="Cambria Math" panose="02040503050406030204" pitchFamily="18" charset="0"/>
                    </a:rPr>
                    <m:t>√</m:t>
                  </m:r>
                  <m:r>
                    <a:rPr lang="en-IN" b="0" i="1"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lang="en-IN" b="0"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IN" b="0" i="1">
                          <a:latin typeface="Cambria Math" panose="02040503050406030204" pitchFamily="18" charset="0"/>
                        </a:rPr>
                        <m:t>14336</m:t>
                      </m:r>
                    </m:num>
                    <m:den>
                      <m:r>
                        <a:rPr lang="en-IN" b="0" i="1"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</m:oMath>
              </a14:m>
              <a:r>
                <a:rPr lang="en-IN" b="0"/>
                <a:t>]</a:t>
              </a:r>
              <a:endParaRPr lang="en-IN"/>
            </a:p>
          </dgm:t>
        </dgm:pt>
      </mc:Choice>
      <mc:Fallback xmlns="">
        <dgm:pt modelId="{36287A1B-DF7F-42E9-9A85-C3301A9DD7A3}">
          <dgm:prSet/>
          <dgm:spPr/>
          <dgm:t>
            <a:bodyPr/>
            <a:lstStyle/>
            <a:p>
              <a:r>
                <a:rPr lang="en-IN"/>
                <a:t>EOQ = </a:t>
              </a:r>
              <a:r>
                <a:rPr lang="en-IN" i="0"/>
                <a:t>√</a:t>
              </a:r>
              <a:r>
                <a:rPr lang="en-IN" b="0" i="0"/>
                <a:t>[14336/4</a:t>
              </a:r>
              <a:r>
                <a:rPr lang="en-IN" b="0"/>
                <a:t>]</a:t>
              </a:r>
              <a:endParaRPr lang="en-IN"/>
            </a:p>
          </dgm:t>
        </dgm:pt>
      </mc:Fallback>
    </mc:AlternateContent>
    <dgm:pt modelId="{4B752EC1-128C-4F9B-B7F0-BFC5899407B3}" type="parTrans" cxnId="{B94783BD-176C-475C-B84A-0A5765986CCA}">
      <dgm:prSet/>
      <dgm:spPr/>
      <dgm:t>
        <a:bodyPr/>
        <a:lstStyle/>
        <a:p>
          <a:endParaRPr lang="en-IN"/>
        </a:p>
      </dgm:t>
    </dgm:pt>
    <dgm:pt modelId="{6DD9906E-336B-42E1-B2A8-4183D63707E5}" type="sibTrans" cxnId="{B94783BD-176C-475C-B84A-0A5765986CCA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C6B4D4E-86E4-4531-9729-F88C4DA10AA2}">
          <dgm:prSet/>
          <dgm:spPr/>
          <dgm:t>
            <a:bodyPr/>
            <a:lstStyle/>
            <a:p>
              <a:r>
                <a:rPr lang="en-IN"/>
                <a:t>EOQ = </a:t>
              </a:r>
              <a14:m>
                <m:oMath xmlns:m="http://schemas.openxmlformats.org/officeDocument/2006/math">
                  <m:r>
                    <a:rPr lang="en-IN" i="1">
                      <a:latin typeface="Cambria Math" panose="02040503050406030204" pitchFamily="18" charset="0"/>
                    </a:rPr>
                    <m:t>√</m:t>
                  </m:r>
                  <m:r>
                    <a:rPr lang="en-IN" b="0" i="1">
                      <a:latin typeface="Cambria Math" panose="02040503050406030204" pitchFamily="18" charset="0"/>
                    </a:rPr>
                    <m:t>[3584</m:t>
                  </m:r>
                </m:oMath>
              </a14:m>
              <a:r>
                <a:rPr lang="en-IN" b="0"/>
                <a:t>]</a:t>
              </a:r>
              <a:endParaRPr lang="en-IN"/>
            </a:p>
          </dgm:t>
        </dgm:pt>
      </mc:Choice>
      <mc:Fallback xmlns="">
        <dgm:pt modelId="{4C6B4D4E-86E4-4531-9729-F88C4DA10AA2}">
          <dgm:prSet/>
          <dgm:spPr/>
          <dgm:t>
            <a:bodyPr/>
            <a:lstStyle/>
            <a:p>
              <a:r>
                <a:rPr lang="en-IN"/>
                <a:t>EOQ = </a:t>
              </a:r>
              <a:r>
                <a:rPr lang="en-IN" i="0"/>
                <a:t>√</a:t>
              </a:r>
              <a:r>
                <a:rPr lang="en-IN" b="0" i="0"/>
                <a:t>[3584</a:t>
              </a:r>
              <a:r>
                <a:rPr lang="en-IN" b="0"/>
                <a:t>]</a:t>
              </a:r>
              <a:endParaRPr lang="en-IN"/>
            </a:p>
          </dgm:t>
        </dgm:pt>
      </mc:Fallback>
    </mc:AlternateContent>
    <dgm:pt modelId="{71F74BC1-2469-44B6-BE96-9F465C213E21}" type="parTrans" cxnId="{DB471513-B1A7-449A-9B58-625E732801ED}">
      <dgm:prSet/>
      <dgm:spPr/>
      <dgm:t>
        <a:bodyPr/>
        <a:lstStyle/>
        <a:p>
          <a:endParaRPr lang="en-IN"/>
        </a:p>
      </dgm:t>
    </dgm:pt>
    <dgm:pt modelId="{914377FC-08C9-4BCA-B9F1-66DCBF402BCA}" type="sibTrans" cxnId="{DB471513-B1A7-449A-9B58-625E732801ED}">
      <dgm:prSet/>
      <dgm:spPr/>
      <dgm:t>
        <a:bodyPr/>
        <a:lstStyle/>
        <a:p>
          <a:endParaRPr lang="en-IN"/>
        </a:p>
      </dgm:t>
    </dgm:pt>
    <dgm:pt modelId="{B10D6321-63B9-494C-91DB-A53D3F936D1D}">
      <dgm:prSet/>
      <dgm:spPr/>
      <dgm:t>
        <a:bodyPr/>
        <a:lstStyle/>
        <a:p>
          <a:r>
            <a:rPr lang="en-IN"/>
            <a:t>EOQ ≈ 59.87</a:t>
          </a:r>
        </a:p>
      </dgm:t>
    </dgm:pt>
    <dgm:pt modelId="{0C6C3546-D15F-48C0-91E8-3ADDA12AC0E2}" type="parTrans" cxnId="{00137050-91EB-43A5-8137-1CD69C3B7B6A}">
      <dgm:prSet/>
      <dgm:spPr/>
      <dgm:t>
        <a:bodyPr/>
        <a:lstStyle/>
        <a:p>
          <a:endParaRPr lang="en-IN"/>
        </a:p>
      </dgm:t>
    </dgm:pt>
    <dgm:pt modelId="{55E8A2B0-A95C-40CD-A949-1DB8214631FB}" type="sibTrans" cxnId="{00137050-91EB-43A5-8137-1CD69C3B7B6A}">
      <dgm:prSet/>
      <dgm:spPr/>
      <dgm:t>
        <a:bodyPr/>
        <a:lstStyle/>
        <a:p>
          <a:endParaRPr lang="en-IN"/>
        </a:p>
      </dgm:t>
    </dgm:pt>
    <dgm:pt modelId="{415C9B34-121E-4B94-9388-0EBB873473CD}" type="pres">
      <dgm:prSet presAssocID="{7A3E3C4B-F30F-4AB9-9928-DDDA00C226A1}" presName="linear" presStyleCnt="0">
        <dgm:presLayoutVars>
          <dgm:animLvl val="lvl"/>
          <dgm:resizeHandles val="exact"/>
        </dgm:presLayoutVars>
      </dgm:prSet>
      <dgm:spPr/>
    </dgm:pt>
    <dgm:pt modelId="{DCB12971-6849-418A-8C00-576AFEB975C5}" type="pres">
      <dgm:prSet presAssocID="{895AE360-041B-4881-88DA-7E94F9564998}" presName="parentText" presStyleLbl="node1" presStyleIdx="0" presStyleCnt="5" custLinFactNeighborY="0">
        <dgm:presLayoutVars>
          <dgm:chMax val="0"/>
          <dgm:bulletEnabled val="1"/>
        </dgm:presLayoutVars>
      </dgm:prSet>
      <dgm:spPr/>
    </dgm:pt>
    <dgm:pt modelId="{EE1DDFFB-FF74-49B7-B95D-3E3C52E3FB59}" type="pres">
      <dgm:prSet presAssocID="{41B77394-C7D5-4746-A815-9547B7F4E64F}" presName="spacer" presStyleCnt="0"/>
      <dgm:spPr/>
    </dgm:pt>
    <dgm:pt modelId="{78FD7BE7-1FBF-404C-A537-B13D733662B2}" type="pres">
      <dgm:prSet presAssocID="{59AE88DB-B625-4550-AB86-18778E0580B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684A152-D306-49CD-A190-7547E2086B76}" type="pres">
      <dgm:prSet presAssocID="{F4D8AE68-9534-489A-AB2A-3C81E5A17764}" presName="spacer" presStyleCnt="0"/>
      <dgm:spPr/>
    </dgm:pt>
    <dgm:pt modelId="{E979A190-5F0B-4300-B6D4-FC309A3AF04A}" type="pres">
      <dgm:prSet presAssocID="{36287A1B-DF7F-42E9-9A85-C3301A9DD7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B24DAE-3DB2-4D02-80D8-C65E06BE5E4C}" type="pres">
      <dgm:prSet presAssocID="{6DD9906E-336B-42E1-B2A8-4183D63707E5}" presName="spacer" presStyleCnt="0"/>
      <dgm:spPr/>
    </dgm:pt>
    <dgm:pt modelId="{C16BB481-6AAF-48C2-B732-B12975E633D4}" type="pres">
      <dgm:prSet presAssocID="{4C6B4D4E-86E4-4531-9729-F88C4DA10A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15581B-6034-4702-8A45-01A53029F74E}" type="pres">
      <dgm:prSet presAssocID="{914377FC-08C9-4BCA-B9F1-66DCBF402BCA}" presName="spacer" presStyleCnt="0"/>
      <dgm:spPr/>
    </dgm:pt>
    <dgm:pt modelId="{9A124ABC-5024-4E04-B326-2D0EEB7B718C}" type="pres">
      <dgm:prSet presAssocID="{B10D6321-63B9-494C-91DB-A53D3F936D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471513-B1A7-449A-9B58-625E732801ED}" srcId="{7A3E3C4B-F30F-4AB9-9928-DDDA00C226A1}" destId="{4C6B4D4E-86E4-4531-9729-F88C4DA10AA2}" srcOrd="3" destOrd="0" parTransId="{71F74BC1-2469-44B6-BE96-9F465C213E21}" sibTransId="{914377FC-08C9-4BCA-B9F1-66DCBF402BCA}"/>
    <dgm:cxn modelId="{ABCFA51A-282B-40B7-ABEF-613511ABBE8B}" type="presOf" srcId="{59AE88DB-B625-4550-AB86-18778E0580B1}" destId="{78FD7BE7-1FBF-404C-A537-B13D733662B2}" srcOrd="0" destOrd="0" presId="urn:microsoft.com/office/officeart/2005/8/layout/vList2"/>
    <dgm:cxn modelId="{5ED37B2A-128B-40F4-8193-9668C811EA62}" type="presOf" srcId="{7A3E3C4B-F30F-4AB9-9928-DDDA00C226A1}" destId="{415C9B34-121E-4B94-9388-0EBB873473CD}" srcOrd="0" destOrd="0" presId="urn:microsoft.com/office/officeart/2005/8/layout/vList2"/>
    <dgm:cxn modelId="{00137050-91EB-43A5-8137-1CD69C3B7B6A}" srcId="{7A3E3C4B-F30F-4AB9-9928-DDDA00C226A1}" destId="{B10D6321-63B9-494C-91DB-A53D3F936D1D}" srcOrd="4" destOrd="0" parTransId="{0C6C3546-D15F-48C0-91E8-3ADDA12AC0E2}" sibTransId="{55E8A2B0-A95C-40CD-A949-1DB8214631FB}"/>
    <dgm:cxn modelId="{10A25C59-9A85-4671-B946-FE84EE867CE1}" type="presOf" srcId="{895AE360-041B-4881-88DA-7E94F9564998}" destId="{DCB12971-6849-418A-8C00-576AFEB975C5}" srcOrd="0" destOrd="0" presId="urn:microsoft.com/office/officeart/2005/8/layout/vList2"/>
    <dgm:cxn modelId="{73868D97-5A46-4801-A287-87C39D16BEF3}" type="presOf" srcId="{4C6B4D4E-86E4-4531-9729-F88C4DA10AA2}" destId="{C16BB481-6AAF-48C2-B732-B12975E633D4}" srcOrd="0" destOrd="0" presId="urn:microsoft.com/office/officeart/2005/8/layout/vList2"/>
    <dgm:cxn modelId="{C87F7AA6-CFF0-455E-8FF5-05088562C9FB}" srcId="{7A3E3C4B-F30F-4AB9-9928-DDDA00C226A1}" destId="{895AE360-041B-4881-88DA-7E94F9564998}" srcOrd="0" destOrd="0" parTransId="{428609FE-BE4E-41A8-AAD9-02D9F9999C22}" sibTransId="{41B77394-C7D5-4746-A815-9547B7F4E64F}"/>
    <dgm:cxn modelId="{ADEB9FBC-8544-4D00-BCB9-4EE0B355633D}" type="presOf" srcId="{36287A1B-DF7F-42E9-9A85-C3301A9DD7A3}" destId="{E979A190-5F0B-4300-B6D4-FC309A3AF04A}" srcOrd="0" destOrd="0" presId="urn:microsoft.com/office/officeart/2005/8/layout/vList2"/>
    <dgm:cxn modelId="{B94783BD-176C-475C-B84A-0A5765986CCA}" srcId="{7A3E3C4B-F30F-4AB9-9928-DDDA00C226A1}" destId="{36287A1B-DF7F-42E9-9A85-C3301A9DD7A3}" srcOrd="2" destOrd="0" parTransId="{4B752EC1-128C-4F9B-B7F0-BFC5899407B3}" sibTransId="{6DD9906E-336B-42E1-B2A8-4183D63707E5}"/>
    <dgm:cxn modelId="{9F5E4FC9-30DA-4D9C-BCBB-A39C5EFFC321}" srcId="{7A3E3C4B-F30F-4AB9-9928-DDDA00C226A1}" destId="{59AE88DB-B625-4550-AB86-18778E0580B1}" srcOrd="1" destOrd="0" parTransId="{19FDE0EE-2832-41B4-8E9D-AD8CF42ACF86}" sibTransId="{F4D8AE68-9534-489A-AB2A-3C81E5A17764}"/>
    <dgm:cxn modelId="{D499AEFC-8540-43D7-923A-680A69D03A5A}" type="presOf" srcId="{B10D6321-63B9-494C-91DB-A53D3F936D1D}" destId="{9A124ABC-5024-4E04-B326-2D0EEB7B718C}" srcOrd="0" destOrd="0" presId="urn:microsoft.com/office/officeart/2005/8/layout/vList2"/>
    <dgm:cxn modelId="{25EF2192-9941-4EA6-B500-F0BE4BD83CBE}" type="presParOf" srcId="{415C9B34-121E-4B94-9388-0EBB873473CD}" destId="{DCB12971-6849-418A-8C00-576AFEB975C5}" srcOrd="0" destOrd="0" presId="urn:microsoft.com/office/officeart/2005/8/layout/vList2"/>
    <dgm:cxn modelId="{6F9747C6-AD61-4952-B9C7-D4378C197A59}" type="presParOf" srcId="{415C9B34-121E-4B94-9388-0EBB873473CD}" destId="{EE1DDFFB-FF74-49B7-B95D-3E3C52E3FB59}" srcOrd="1" destOrd="0" presId="urn:microsoft.com/office/officeart/2005/8/layout/vList2"/>
    <dgm:cxn modelId="{89ABA7DB-DAAB-4E8A-A2C3-F1D54C492A2F}" type="presParOf" srcId="{415C9B34-121E-4B94-9388-0EBB873473CD}" destId="{78FD7BE7-1FBF-404C-A537-B13D733662B2}" srcOrd="2" destOrd="0" presId="urn:microsoft.com/office/officeart/2005/8/layout/vList2"/>
    <dgm:cxn modelId="{9683E974-9097-474C-BD20-D8D80C37A1AC}" type="presParOf" srcId="{415C9B34-121E-4B94-9388-0EBB873473CD}" destId="{C684A152-D306-49CD-A190-7547E2086B76}" srcOrd="3" destOrd="0" presId="urn:microsoft.com/office/officeart/2005/8/layout/vList2"/>
    <dgm:cxn modelId="{7BB4E702-DE9D-4149-A6ED-A711FA74C12E}" type="presParOf" srcId="{415C9B34-121E-4B94-9388-0EBB873473CD}" destId="{E979A190-5F0B-4300-B6D4-FC309A3AF04A}" srcOrd="4" destOrd="0" presId="urn:microsoft.com/office/officeart/2005/8/layout/vList2"/>
    <dgm:cxn modelId="{AADDF11E-85AA-42A1-9D4F-5DF225A797F2}" type="presParOf" srcId="{415C9B34-121E-4B94-9388-0EBB873473CD}" destId="{B9B24DAE-3DB2-4D02-80D8-C65E06BE5E4C}" srcOrd="5" destOrd="0" presId="urn:microsoft.com/office/officeart/2005/8/layout/vList2"/>
    <dgm:cxn modelId="{6F9CF246-232D-495C-9138-21AC3CDF1EBC}" type="presParOf" srcId="{415C9B34-121E-4B94-9388-0EBB873473CD}" destId="{C16BB481-6AAF-48C2-B732-B12975E633D4}" srcOrd="6" destOrd="0" presId="urn:microsoft.com/office/officeart/2005/8/layout/vList2"/>
    <dgm:cxn modelId="{447C77B1-0ED6-4820-8504-B07390368510}" type="presParOf" srcId="{415C9B34-121E-4B94-9388-0EBB873473CD}" destId="{A515581B-6034-4702-8A45-01A53029F74E}" srcOrd="7" destOrd="0" presId="urn:microsoft.com/office/officeart/2005/8/layout/vList2"/>
    <dgm:cxn modelId="{8D43B847-851A-4386-B7A0-45D68AE213E3}" type="presParOf" srcId="{415C9B34-121E-4B94-9388-0EBB873473CD}" destId="{9A124ABC-5024-4E04-B326-2D0EEB7B71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DED194-6513-42E1-B8C5-9F83474C6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458BE6C-5976-424A-8124-71BDE7C7C56F}">
      <dgm:prSet/>
      <dgm:spPr/>
      <dgm:t>
        <a:bodyPr/>
        <a:lstStyle/>
        <a:p>
          <a:r>
            <a:rPr lang="en-IN"/>
            <a:t>Liquor Land Limited: A premier retailer in the alcoholic beverages industry.</a:t>
          </a:r>
        </a:p>
      </dgm:t>
    </dgm:pt>
    <dgm:pt modelId="{538CFB5F-B64A-4F73-93DC-32A48DAF87A5}" type="parTrans" cxnId="{29A633A7-DBBD-42C4-98B7-765AF76EEFF8}">
      <dgm:prSet/>
      <dgm:spPr/>
      <dgm:t>
        <a:bodyPr/>
        <a:lstStyle/>
        <a:p>
          <a:endParaRPr lang="en-IN"/>
        </a:p>
      </dgm:t>
    </dgm:pt>
    <dgm:pt modelId="{DB267C7C-4641-490D-9FEC-796DC445FD3C}" type="sibTrans" cxnId="{29A633A7-DBBD-42C4-98B7-765AF76EEFF8}">
      <dgm:prSet/>
      <dgm:spPr/>
      <dgm:t>
        <a:bodyPr/>
        <a:lstStyle/>
        <a:p>
          <a:endParaRPr lang="en-IN"/>
        </a:p>
      </dgm:t>
    </dgm:pt>
    <dgm:pt modelId="{A56556B1-E42A-4D62-917E-C131F468FCF5}">
      <dgm:prSet/>
      <dgm:spPr/>
      <dgm:t>
        <a:bodyPr/>
        <a:lstStyle/>
        <a:p>
          <a:r>
            <a:rPr lang="en-IN"/>
            <a:t>Established on 11</a:t>
          </a:r>
          <a:r>
            <a:rPr lang="en-IN" baseline="30000"/>
            <a:t>th</a:t>
          </a:r>
          <a:r>
            <a:rPr lang="en-IN"/>
            <a:t> Feb 2000, Liquor Land has steadily grown to become a leading player in the market.</a:t>
          </a:r>
        </a:p>
      </dgm:t>
    </dgm:pt>
    <dgm:pt modelId="{B2FE1B8D-B79C-445B-9E96-49D455A1EBFD}" type="parTrans" cxnId="{5C2CEE3E-3916-40E9-8F3D-F071B96CD88B}">
      <dgm:prSet/>
      <dgm:spPr/>
      <dgm:t>
        <a:bodyPr/>
        <a:lstStyle/>
        <a:p>
          <a:endParaRPr lang="en-IN"/>
        </a:p>
      </dgm:t>
    </dgm:pt>
    <dgm:pt modelId="{C05ADED5-C323-4FBF-AAE5-4259E97D413A}" type="sibTrans" cxnId="{5C2CEE3E-3916-40E9-8F3D-F071B96CD88B}">
      <dgm:prSet/>
      <dgm:spPr/>
      <dgm:t>
        <a:bodyPr/>
        <a:lstStyle/>
        <a:p>
          <a:endParaRPr lang="en-IN"/>
        </a:p>
      </dgm:t>
    </dgm:pt>
    <dgm:pt modelId="{E5BBE981-FF64-428A-A546-939F19C6A6F8}">
      <dgm:prSet/>
      <dgm:spPr/>
      <dgm:t>
        <a:bodyPr/>
        <a:lstStyle/>
        <a:p>
          <a:r>
            <a:rPr lang="en-IN"/>
            <a:t>Offers a wide range of alcoholic beverages including spirits, wines, and beers.</a:t>
          </a:r>
        </a:p>
      </dgm:t>
    </dgm:pt>
    <dgm:pt modelId="{369CC0E2-C5AF-4B89-B6E7-996D113A7FAE}" type="parTrans" cxnId="{C9C4F172-4829-4AAF-B7E2-7DCEA2FF0E82}">
      <dgm:prSet/>
      <dgm:spPr/>
      <dgm:t>
        <a:bodyPr/>
        <a:lstStyle/>
        <a:p>
          <a:endParaRPr lang="en-IN"/>
        </a:p>
      </dgm:t>
    </dgm:pt>
    <dgm:pt modelId="{D814B20B-D943-4FC4-A890-AC692A1F8DE6}" type="sibTrans" cxnId="{C9C4F172-4829-4AAF-B7E2-7DCEA2FF0E82}">
      <dgm:prSet/>
      <dgm:spPr/>
      <dgm:t>
        <a:bodyPr/>
        <a:lstStyle/>
        <a:p>
          <a:endParaRPr lang="en-IN"/>
        </a:p>
      </dgm:t>
    </dgm:pt>
    <dgm:pt modelId="{2C2467A0-3B18-4DF8-9F3B-47F49B592EDF}">
      <dgm:prSet/>
      <dgm:spPr/>
      <dgm:t>
        <a:bodyPr/>
        <a:lstStyle/>
        <a:p>
          <a:r>
            <a:rPr lang="en-IN"/>
            <a:t>Presence: 48 ceremonial counties across England, UK.</a:t>
          </a:r>
        </a:p>
      </dgm:t>
    </dgm:pt>
    <dgm:pt modelId="{C0706E23-6F76-423F-A442-F6399885E938}" type="parTrans" cxnId="{CF318ADF-AF25-4EFF-BFB3-ACD452168260}">
      <dgm:prSet/>
      <dgm:spPr/>
      <dgm:t>
        <a:bodyPr/>
        <a:lstStyle/>
        <a:p>
          <a:endParaRPr lang="en-IN"/>
        </a:p>
      </dgm:t>
    </dgm:pt>
    <dgm:pt modelId="{9C1F9B17-526C-4184-9119-C7342F9E4478}" type="sibTrans" cxnId="{CF318ADF-AF25-4EFF-BFB3-ACD452168260}">
      <dgm:prSet/>
      <dgm:spPr/>
      <dgm:t>
        <a:bodyPr/>
        <a:lstStyle/>
        <a:p>
          <a:endParaRPr lang="en-IN"/>
        </a:p>
      </dgm:t>
    </dgm:pt>
    <dgm:pt modelId="{738A3735-B7DB-4988-9367-E6AFFE284BC2}">
      <dgm:prSet/>
      <dgm:spPr/>
      <dgm:t>
        <a:bodyPr/>
        <a:lstStyle/>
        <a:p>
          <a:r>
            <a:rPr lang="en-IN"/>
            <a:t>Commitment to quality, customer service, and competitive pricing.</a:t>
          </a:r>
        </a:p>
      </dgm:t>
    </dgm:pt>
    <dgm:pt modelId="{792C79D7-23EE-4BE6-967E-ADB5025C775A}" type="parTrans" cxnId="{BE172F29-C521-48F7-BA04-611777EF3D6C}">
      <dgm:prSet/>
      <dgm:spPr/>
      <dgm:t>
        <a:bodyPr/>
        <a:lstStyle/>
        <a:p>
          <a:endParaRPr lang="en-IN"/>
        </a:p>
      </dgm:t>
    </dgm:pt>
    <dgm:pt modelId="{06998851-B63D-4878-940A-1128AC8779E9}" type="sibTrans" cxnId="{BE172F29-C521-48F7-BA04-611777EF3D6C}">
      <dgm:prSet/>
      <dgm:spPr/>
      <dgm:t>
        <a:bodyPr/>
        <a:lstStyle/>
        <a:p>
          <a:endParaRPr lang="en-IN"/>
        </a:p>
      </dgm:t>
    </dgm:pt>
    <dgm:pt modelId="{BC8DE388-E084-435B-A122-3F32D4AA4637}" type="pres">
      <dgm:prSet presAssocID="{66DED194-6513-42E1-B8C5-9F83474C6F59}" presName="linear" presStyleCnt="0">
        <dgm:presLayoutVars>
          <dgm:animLvl val="lvl"/>
          <dgm:resizeHandles val="exact"/>
        </dgm:presLayoutVars>
      </dgm:prSet>
      <dgm:spPr/>
    </dgm:pt>
    <dgm:pt modelId="{3C00B201-A365-4162-A3FA-6800219B13B6}" type="pres">
      <dgm:prSet presAssocID="{4458BE6C-5976-424A-8124-71BDE7C7C5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BBE47E-0CBA-4727-B47E-83184928A98D}" type="pres">
      <dgm:prSet presAssocID="{DB267C7C-4641-490D-9FEC-796DC445FD3C}" presName="spacer" presStyleCnt="0"/>
      <dgm:spPr/>
    </dgm:pt>
    <dgm:pt modelId="{899ED41A-5D85-48BF-8132-E96B7634D9AC}" type="pres">
      <dgm:prSet presAssocID="{A56556B1-E42A-4D62-917E-C131F468FCF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54BDE4-F3FE-4CEC-8E23-857092930B11}" type="pres">
      <dgm:prSet presAssocID="{C05ADED5-C323-4FBF-AAE5-4259E97D413A}" presName="spacer" presStyleCnt="0"/>
      <dgm:spPr/>
    </dgm:pt>
    <dgm:pt modelId="{20FBE798-577C-4076-8023-9663782EE8BB}" type="pres">
      <dgm:prSet presAssocID="{E5BBE981-FF64-428A-A546-939F19C6A6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0375B7B-9E2E-43CC-8F52-BB4FCEF6E437}" type="pres">
      <dgm:prSet presAssocID="{D814B20B-D943-4FC4-A890-AC692A1F8DE6}" presName="spacer" presStyleCnt="0"/>
      <dgm:spPr/>
    </dgm:pt>
    <dgm:pt modelId="{E261C316-241A-4FC4-BF91-822D796F43EE}" type="pres">
      <dgm:prSet presAssocID="{2C2467A0-3B18-4DF8-9F3B-47F49B592E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54EF38-3E2B-4E1C-BCFB-CEC184E7A0D2}" type="pres">
      <dgm:prSet presAssocID="{9C1F9B17-526C-4184-9119-C7342F9E4478}" presName="spacer" presStyleCnt="0"/>
      <dgm:spPr/>
    </dgm:pt>
    <dgm:pt modelId="{3B05C859-C6C2-4DDA-AE10-A4C15A4D90AF}" type="pres">
      <dgm:prSet presAssocID="{738A3735-B7DB-4988-9367-E6AFFE284B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172F29-C521-48F7-BA04-611777EF3D6C}" srcId="{66DED194-6513-42E1-B8C5-9F83474C6F59}" destId="{738A3735-B7DB-4988-9367-E6AFFE284BC2}" srcOrd="4" destOrd="0" parTransId="{792C79D7-23EE-4BE6-967E-ADB5025C775A}" sibTransId="{06998851-B63D-4878-940A-1128AC8779E9}"/>
    <dgm:cxn modelId="{C66CC834-97F0-484D-8A7F-FC65BE4B675F}" type="presOf" srcId="{4458BE6C-5976-424A-8124-71BDE7C7C56F}" destId="{3C00B201-A365-4162-A3FA-6800219B13B6}" srcOrd="0" destOrd="0" presId="urn:microsoft.com/office/officeart/2005/8/layout/vList2"/>
    <dgm:cxn modelId="{18C9D93C-6C40-4ABA-83C3-722DB3DB5859}" type="presOf" srcId="{2C2467A0-3B18-4DF8-9F3B-47F49B592EDF}" destId="{E261C316-241A-4FC4-BF91-822D796F43EE}" srcOrd="0" destOrd="0" presId="urn:microsoft.com/office/officeart/2005/8/layout/vList2"/>
    <dgm:cxn modelId="{5C2CEE3E-3916-40E9-8F3D-F071B96CD88B}" srcId="{66DED194-6513-42E1-B8C5-9F83474C6F59}" destId="{A56556B1-E42A-4D62-917E-C131F468FCF5}" srcOrd="1" destOrd="0" parTransId="{B2FE1B8D-B79C-445B-9E96-49D455A1EBFD}" sibTransId="{C05ADED5-C323-4FBF-AAE5-4259E97D413A}"/>
    <dgm:cxn modelId="{C9C4F172-4829-4AAF-B7E2-7DCEA2FF0E82}" srcId="{66DED194-6513-42E1-B8C5-9F83474C6F59}" destId="{E5BBE981-FF64-428A-A546-939F19C6A6F8}" srcOrd="2" destOrd="0" parTransId="{369CC0E2-C5AF-4B89-B6E7-996D113A7FAE}" sibTransId="{D814B20B-D943-4FC4-A890-AC692A1F8DE6}"/>
    <dgm:cxn modelId="{7EEDD786-7702-4783-ABAE-E2938069CB62}" type="presOf" srcId="{738A3735-B7DB-4988-9367-E6AFFE284BC2}" destId="{3B05C859-C6C2-4DDA-AE10-A4C15A4D90AF}" srcOrd="0" destOrd="0" presId="urn:microsoft.com/office/officeart/2005/8/layout/vList2"/>
    <dgm:cxn modelId="{B17F1A89-276E-4052-A259-EED6CBE1C5E4}" type="presOf" srcId="{A56556B1-E42A-4D62-917E-C131F468FCF5}" destId="{899ED41A-5D85-48BF-8132-E96B7634D9AC}" srcOrd="0" destOrd="0" presId="urn:microsoft.com/office/officeart/2005/8/layout/vList2"/>
    <dgm:cxn modelId="{29A633A7-DBBD-42C4-98B7-765AF76EEFF8}" srcId="{66DED194-6513-42E1-B8C5-9F83474C6F59}" destId="{4458BE6C-5976-424A-8124-71BDE7C7C56F}" srcOrd="0" destOrd="0" parTransId="{538CFB5F-B64A-4F73-93DC-32A48DAF87A5}" sibTransId="{DB267C7C-4641-490D-9FEC-796DC445FD3C}"/>
    <dgm:cxn modelId="{C0D50CB5-7AD4-4B69-838B-205EAC930E85}" type="presOf" srcId="{66DED194-6513-42E1-B8C5-9F83474C6F59}" destId="{BC8DE388-E084-435B-A122-3F32D4AA4637}" srcOrd="0" destOrd="0" presId="urn:microsoft.com/office/officeart/2005/8/layout/vList2"/>
    <dgm:cxn modelId="{B669B3DC-12D8-445F-B7B0-A8ED9516513C}" type="presOf" srcId="{E5BBE981-FF64-428A-A546-939F19C6A6F8}" destId="{20FBE798-577C-4076-8023-9663782EE8BB}" srcOrd="0" destOrd="0" presId="urn:microsoft.com/office/officeart/2005/8/layout/vList2"/>
    <dgm:cxn modelId="{CF318ADF-AF25-4EFF-BFB3-ACD452168260}" srcId="{66DED194-6513-42E1-B8C5-9F83474C6F59}" destId="{2C2467A0-3B18-4DF8-9F3B-47F49B592EDF}" srcOrd="3" destOrd="0" parTransId="{C0706E23-6F76-423F-A442-F6399885E938}" sibTransId="{9C1F9B17-526C-4184-9119-C7342F9E4478}"/>
    <dgm:cxn modelId="{98F08BF0-774E-434A-8D1F-10C58AA2BC35}" type="presParOf" srcId="{BC8DE388-E084-435B-A122-3F32D4AA4637}" destId="{3C00B201-A365-4162-A3FA-6800219B13B6}" srcOrd="0" destOrd="0" presId="urn:microsoft.com/office/officeart/2005/8/layout/vList2"/>
    <dgm:cxn modelId="{9530EDC9-DB91-4F88-AB2A-277593CC8393}" type="presParOf" srcId="{BC8DE388-E084-435B-A122-3F32D4AA4637}" destId="{A6BBE47E-0CBA-4727-B47E-83184928A98D}" srcOrd="1" destOrd="0" presId="urn:microsoft.com/office/officeart/2005/8/layout/vList2"/>
    <dgm:cxn modelId="{1A0730F3-BEC1-4EE2-BE61-1C26BD6945EA}" type="presParOf" srcId="{BC8DE388-E084-435B-A122-3F32D4AA4637}" destId="{899ED41A-5D85-48BF-8132-E96B7634D9AC}" srcOrd="2" destOrd="0" presId="urn:microsoft.com/office/officeart/2005/8/layout/vList2"/>
    <dgm:cxn modelId="{FB3FE2E2-1409-49B7-AE10-0DCDD615A21A}" type="presParOf" srcId="{BC8DE388-E084-435B-A122-3F32D4AA4637}" destId="{7B54BDE4-F3FE-4CEC-8E23-857092930B11}" srcOrd="3" destOrd="0" presId="urn:microsoft.com/office/officeart/2005/8/layout/vList2"/>
    <dgm:cxn modelId="{7B612C68-3038-42E5-8B64-68A4F8D2BBC5}" type="presParOf" srcId="{BC8DE388-E084-435B-A122-3F32D4AA4637}" destId="{20FBE798-577C-4076-8023-9663782EE8BB}" srcOrd="4" destOrd="0" presId="urn:microsoft.com/office/officeart/2005/8/layout/vList2"/>
    <dgm:cxn modelId="{8E856605-E21A-40AB-9F6C-541A9145EE72}" type="presParOf" srcId="{BC8DE388-E084-435B-A122-3F32D4AA4637}" destId="{40375B7B-9E2E-43CC-8F52-BB4FCEF6E437}" srcOrd="5" destOrd="0" presId="urn:microsoft.com/office/officeart/2005/8/layout/vList2"/>
    <dgm:cxn modelId="{8F8D28AA-6E38-41DD-B06F-72B443109DCE}" type="presParOf" srcId="{BC8DE388-E084-435B-A122-3F32D4AA4637}" destId="{E261C316-241A-4FC4-BF91-822D796F43EE}" srcOrd="6" destOrd="0" presId="urn:microsoft.com/office/officeart/2005/8/layout/vList2"/>
    <dgm:cxn modelId="{E93FE89F-CCA8-41F0-9262-7227613CB851}" type="presParOf" srcId="{BC8DE388-E084-435B-A122-3F32D4AA4637}" destId="{8D54EF38-3E2B-4E1C-BCFB-CEC184E7A0D2}" srcOrd="7" destOrd="0" presId="urn:microsoft.com/office/officeart/2005/8/layout/vList2"/>
    <dgm:cxn modelId="{2A30D9A7-CB81-466B-8525-A88C34EC2BA9}" type="presParOf" srcId="{BC8DE388-E084-435B-A122-3F32D4AA4637}" destId="{3B05C859-C6C2-4DDA-AE10-A4C15A4D90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7A3E3C4B-F30F-4AB9-9928-DDDA00C226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95AE360-041B-4881-88DA-7E94F9564998}">
      <dgm:prSet/>
      <dgm:spPr>
        <a:blipFill>
          <a:blip xmlns:r="http://schemas.openxmlformats.org/officeDocument/2006/relationships" r:embed="rId1"/>
          <a:stretch>
            <a:fillRect l="-521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28609FE-BE4E-41A8-AAD9-02D9F9999C22}" type="parTrans" cxnId="{C87F7AA6-CFF0-455E-8FF5-05088562C9FB}">
      <dgm:prSet/>
      <dgm:spPr/>
      <dgm:t>
        <a:bodyPr/>
        <a:lstStyle/>
        <a:p>
          <a:endParaRPr lang="en-IN"/>
        </a:p>
      </dgm:t>
    </dgm:pt>
    <dgm:pt modelId="{41B77394-C7D5-4746-A815-9547B7F4E64F}" type="sibTrans" cxnId="{C87F7AA6-CFF0-455E-8FF5-05088562C9FB}">
      <dgm:prSet/>
      <dgm:spPr/>
      <dgm:t>
        <a:bodyPr/>
        <a:lstStyle/>
        <a:p>
          <a:endParaRPr lang="en-IN"/>
        </a:p>
      </dgm:t>
    </dgm:pt>
    <dgm:pt modelId="{59AE88DB-B625-4550-AB86-18778E0580B1}">
      <dgm:prSet/>
      <dgm:spPr>
        <a:blipFill>
          <a:blip xmlns:r="http://schemas.openxmlformats.org/officeDocument/2006/relationships" r:embed="rId2"/>
          <a:stretch>
            <a:fillRect l="-521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19FDE0EE-2832-41B4-8E9D-AD8CF42ACF86}" type="parTrans" cxnId="{9F5E4FC9-30DA-4D9C-BCBB-A39C5EFFC321}">
      <dgm:prSet/>
      <dgm:spPr/>
      <dgm:t>
        <a:bodyPr/>
        <a:lstStyle/>
        <a:p>
          <a:endParaRPr lang="en-IN"/>
        </a:p>
      </dgm:t>
    </dgm:pt>
    <dgm:pt modelId="{F4D8AE68-9534-489A-AB2A-3C81E5A17764}" type="sibTrans" cxnId="{9F5E4FC9-30DA-4D9C-BCBB-A39C5EFFC321}">
      <dgm:prSet/>
      <dgm:spPr/>
      <dgm:t>
        <a:bodyPr/>
        <a:lstStyle/>
        <a:p>
          <a:endParaRPr lang="en-IN"/>
        </a:p>
      </dgm:t>
    </dgm:pt>
    <dgm:pt modelId="{36287A1B-DF7F-42E9-9A85-C3301A9DD7A3}">
      <dgm:prSet/>
      <dgm:spPr>
        <a:blipFill>
          <a:blip xmlns:r="http://schemas.openxmlformats.org/officeDocument/2006/relationships" r:embed="rId3"/>
          <a:stretch>
            <a:fillRect l="-521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B752EC1-128C-4F9B-B7F0-BFC5899407B3}" type="parTrans" cxnId="{B94783BD-176C-475C-B84A-0A5765986CCA}">
      <dgm:prSet/>
      <dgm:spPr/>
      <dgm:t>
        <a:bodyPr/>
        <a:lstStyle/>
        <a:p>
          <a:endParaRPr lang="en-IN"/>
        </a:p>
      </dgm:t>
    </dgm:pt>
    <dgm:pt modelId="{6DD9906E-336B-42E1-B2A8-4183D63707E5}" type="sibTrans" cxnId="{B94783BD-176C-475C-B84A-0A5765986CCA}">
      <dgm:prSet/>
      <dgm:spPr/>
      <dgm:t>
        <a:bodyPr/>
        <a:lstStyle/>
        <a:p>
          <a:endParaRPr lang="en-IN"/>
        </a:p>
      </dgm:t>
    </dgm:pt>
    <dgm:pt modelId="{4C6B4D4E-86E4-4531-9729-F88C4DA10AA2}">
      <dgm:prSet/>
      <dgm:spPr>
        <a:blipFill>
          <a:blip xmlns:r="http://schemas.openxmlformats.org/officeDocument/2006/relationships" r:embed="rId4"/>
          <a:stretch>
            <a:fillRect l="-521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71F74BC1-2469-44B6-BE96-9F465C213E21}" type="parTrans" cxnId="{DB471513-B1A7-449A-9B58-625E732801ED}">
      <dgm:prSet/>
      <dgm:spPr/>
      <dgm:t>
        <a:bodyPr/>
        <a:lstStyle/>
        <a:p>
          <a:endParaRPr lang="en-IN"/>
        </a:p>
      </dgm:t>
    </dgm:pt>
    <dgm:pt modelId="{914377FC-08C9-4BCA-B9F1-66DCBF402BCA}" type="sibTrans" cxnId="{DB471513-B1A7-449A-9B58-625E732801ED}">
      <dgm:prSet/>
      <dgm:spPr/>
      <dgm:t>
        <a:bodyPr/>
        <a:lstStyle/>
        <a:p>
          <a:endParaRPr lang="en-IN"/>
        </a:p>
      </dgm:t>
    </dgm:pt>
    <dgm:pt modelId="{B10D6321-63B9-494C-91DB-A53D3F936D1D}">
      <dgm:prSet/>
      <dgm:spPr/>
      <dgm:t>
        <a:bodyPr/>
        <a:lstStyle/>
        <a:p>
          <a:r>
            <a:rPr lang="en-IN"/>
            <a:t>EOQ ≈ 59.87</a:t>
          </a:r>
        </a:p>
      </dgm:t>
    </dgm:pt>
    <dgm:pt modelId="{0C6C3546-D15F-48C0-91E8-3ADDA12AC0E2}" type="parTrans" cxnId="{00137050-91EB-43A5-8137-1CD69C3B7B6A}">
      <dgm:prSet/>
      <dgm:spPr/>
      <dgm:t>
        <a:bodyPr/>
        <a:lstStyle/>
        <a:p>
          <a:endParaRPr lang="en-IN"/>
        </a:p>
      </dgm:t>
    </dgm:pt>
    <dgm:pt modelId="{55E8A2B0-A95C-40CD-A949-1DB8214631FB}" type="sibTrans" cxnId="{00137050-91EB-43A5-8137-1CD69C3B7B6A}">
      <dgm:prSet/>
      <dgm:spPr/>
      <dgm:t>
        <a:bodyPr/>
        <a:lstStyle/>
        <a:p>
          <a:endParaRPr lang="en-IN"/>
        </a:p>
      </dgm:t>
    </dgm:pt>
    <dgm:pt modelId="{415C9B34-121E-4B94-9388-0EBB873473CD}" type="pres">
      <dgm:prSet presAssocID="{7A3E3C4B-F30F-4AB9-9928-DDDA00C226A1}" presName="linear" presStyleCnt="0">
        <dgm:presLayoutVars>
          <dgm:animLvl val="lvl"/>
          <dgm:resizeHandles val="exact"/>
        </dgm:presLayoutVars>
      </dgm:prSet>
      <dgm:spPr/>
    </dgm:pt>
    <dgm:pt modelId="{DCB12971-6849-418A-8C00-576AFEB975C5}" type="pres">
      <dgm:prSet presAssocID="{895AE360-041B-4881-88DA-7E94F9564998}" presName="parentText" presStyleLbl="node1" presStyleIdx="0" presStyleCnt="5" custLinFactNeighborY="0">
        <dgm:presLayoutVars>
          <dgm:chMax val="0"/>
          <dgm:bulletEnabled val="1"/>
        </dgm:presLayoutVars>
      </dgm:prSet>
      <dgm:spPr/>
    </dgm:pt>
    <dgm:pt modelId="{EE1DDFFB-FF74-49B7-B95D-3E3C52E3FB59}" type="pres">
      <dgm:prSet presAssocID="{41B77394-C7D5-4746-A815-9547B7F4E64F}" presName="spacer" presStyleCnt="0"/>
      <dgm:spPr/>
    </dgm:pt>
    <dgm:pt modelId="{78FD7BE7-1FBF-404C-A537-B13D733662B2}" type="pres">
      <dgm:prSet presAssocID="{59AE88DB-B625-4550-AB86-18778E0580B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684A152-D306-49CD-A190-7547E2086B76}" type="pres">
      <dgm:prSet presAssocID="{F4D8AE68-9534-489A-AB2A-3C81E5A17764}" presName="spacer" presStyleCnt="0"/>
      <dgm:spPr/>
    </dgm:pt>
    <dgm:pt modelId="{E979A190-5F0B-4300-B6D4-FC309A3AF04A}" type="pres">
      <dgm:prSet presAssocID="{36287A1B-DF7F-42E9-9A85-C3301A9DD7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B24DAE-3DB2-4D02-80D8-C65E06BE5E4C}" type="pres">
      <dgm:prSet presAssocID="{6DD9906E-336B-42E1-B2A8-4183D63707E5}" presName="spacer" presStyleCnt="0"/>
      <dgm:spPr/>
    </dgm:pt>
    <dgm:pt modelId="{C16BB481-6AAF-48C2-B732-B12975E633D4}" type="pres">
      <dgm:prSet presAssocID="{4C6B4D4E-86E4-4531-9729-F88C4DA10A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15581B-6034-4702-8A45-01A53029F74E}" type="pres">
      <dgm:prSet presAssocID="{914377FC-08C9-4BCA-B9F1-66DCBF402BCA}" presName="spacer" presStyleCnt="0"/>
      <dgm:spPr/>
    </dgm:pt>
    <dgm:pt modelId="{9A124ABC-5024-4E04-B326-2D0EEB7B718C}" type="pres">
      <dgm:prSet presAssocID="{B10D6321-63B9-494C-91DB-A53D3F936D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471513-B1A7-449A-9B58-625E732801ED}" srcId="{7A3E3C4B-F30F-4AB9-9928-DDDA00C226A1}" destId="{4C6B4D4E-86E4-4531-9729-F88C4DA10AA2}" srcOrd="3" destOrd="0" parTransId="{71F74BC1-2469-44B6-BE96-9F465C213E21}" sibTransId="{914377FC-08C9-4BCA-B9F1-66DCBF402BCA}"/>
    <dgm:cxn modelId="{ABCFA51A-282B-40B7-ABEF-613511ABBE8B}" type="presOf" srcId="{59AE88DB-B625-4550-AB86-18778E0580B1}" destId="{78FD7BE7-1FBF-404C-A537-B13D733662B2}" srcOrd="0" destOrd="0" presId="urn:microsoft.com/office/officeart/2005/8/layout/vList2"/>
    <dgm:cxn modelId="{5ED37B2A-128B-40F4-8193-9668C811EA62}" type="presOf" srcId="{7A3E3C4B-F30F-4AB9-9928-DDDA00C226A1}" destId="{415C9B34-121E-4B94-9388-0EBB873473CD}" srcOrd="0" destOrd="0" presId="urn:microsoft.com/office/officeart/2005/8/layout/vList2"/>
    <dgm:cxn modelId="{00137050-91EB-43A5-8137-1CD69C3B7B6A}" srcId="{7A3E3C4B-F30F-4AB9-9928-DDDA00C226A1}" destId="{B10D6321-63B9-494C-91DB-A53D3F936D1D}" srcOrd="4" destOrd="0" parTransId="{0C6C3546-D15F-48C0-91E8-3ADDA12AC0E2}" sibTransId="{55E8A2B0-A95C-40CD-A949-1DB8214631FB}"/>
    <dgm:cxn modelId="{10A25C59-9A85-4671-B946-FE84EE867CE1}" type="presOf" srcId="{895AE360-041B-4881-88DA-7E94F9564998}" destId="{DCB12971-6849-418A-8C00-576AFEB975C5}" srcOrd="0" destOrd="0" presId="urn:microsoft.com/office/officeart/2005/8/layout/vList2"/>
    <dgm:cxn modelId="{73868D97-5A46-4801-A287-87C39D16BEF3}" type="presOf" srcId="{4C6B4D4E-86E4-4531-9729-F88C4DA10AA2}" destId="{C16BB481-6AAF-48C2-B732-B12975E633D4}" srcOrd="0" destOrd="0" presId="urn:microsoft.com/office/officeart/2005/8/layout/vList2"/>
    <dgm:cxn modelId="{C87F7AA6-CFF0-455E-8FF5-05088562C9FB}" srcId="{7A3E3C4B-F30F-4AB9-9928-DDDA00C226A1}" destId="{895AE360-041B-4881-88DA-7E94F9564998}" srcOrd="0" destOrd="0" parTransId="{428609FE-BE4E-41A8-AAD9-02D9F9999C22}" sibTransId="{41B77394-C7D5-4746-A815-9547B7F4E64F}"/>
    <dgm:cxn modelId="{ADEB9FBC-8544-4D00-BCB9-4EE0B355633D}" type="presOf" srcId="{36287A1B-DF7F-42E9-9A85-C3301A9DD7A3}" destId="{E979A190-5F0B-4300-B6D4-FC309A3AF04A}" srcOrd="0" destOrd="0" presId="urn:microsoft.com/office/officeart/2005/8/layout/vList2"/>
    <dgm:cxn modelId="{B94783BD-176C-475C-B84A-0A5765986CCA}" srcId="{7A3E3C4B-F30F-4AB9-9928-DDDA00C226A1}" destId="{36287A1B-DF7F-42E9-9A85-C3301A9DD7A3}" srcOrd="2" destOrd="0" parTransId="{4B752EC1-128C-4F9B-B7F0-BFC5899407B3}" sibTransId="{6DD9906E-336B-42E1-B2A8-4183D63707E5}"/>
    <dgm:cxn modelId="{9F5E4FC9-30DA-4D9C-BCBB-A39C5EFFC321}" srcId="{7A3E3C4B-F30F-4AB9-9928-DDDA00C226A1}" destId="{59AE88DB-B625-4550-AB86-18778E0580B1}" srcOrd="1" destOrd="0" parTransId="{19FDE0EE-2832-41B4-8E9D-AD8CF42ACF86}" sibTransId="{F4D8AE68-9534-489A-AB2A-3C81E5A17764}"/>
    <dgm:cxn modelId="{D499AEFC-8540-43D7-923A-680A69D03A5A}" type="presOf" srcId="{B10D6321-63B9-494C-91DB-A53D3F936D1D}" destId="{9A124ABC-5024-4E04-B326-2D0EEB7B718C}" srcOrd="0" destOrd="0" presId="urn:microsoft.com/office/officeart/2005/8/layout/vList2"/>
    <dgm:cxn modelId="{25EF2192-9941-4EA6-B500-F0BE4BD83CBE}" type="presParOf" srcId="{415C9B34-121E-4B94-9388-0EBB873473CD}" destId="{DCB12971-6849-418A-8C00-576AFEB975C5}" srcOrd="0" destOrd="0" presId="urn:microsoft.com/office/officeart/2005/8/layout/vList2"/>
    <dgm:cxn modelId="{6F9747C6-AD61-4952-B9C7-D4378C197A59}" type="presParOf" srcId="{415C9B34-121E-4B94-9388-0EBB873473CD}" destId="{EE1DDFFB-FF74-49B7-B95D-3E3C52E3FB59}" srcOrd="1" destOrd="0" presId="urn:microsoft.com/office/officeart/2005/8/layout/vList2"/>
    <dgm:cxn modelId="{89ABA7DB-DAAB-4E8A-A2C3-F1D54C492A2F}" type="presParOf" srcId="{415C9B34-121E-4B94-9388-0EBB873473CD}" destId="{78FD7BE7-1FBF-404C-A537-B13D733662B2}" srcOrd="2" destOrd="0" presId="urn:microsoft.com/office/officeart/2005/8/layout/vList2"/>
    <dgm:cxn modelId="{9683E974-9097-474C-BD20-D8D80C37A1AC}" type="presParOf" srcId="{415C9B34-121E-4B94-9388-0EBB873473CD}" destId="{C684A152-D306-49CD-A190-7547E2086B76}" srcOrd="3" destOrd="0" presId="urn:microsoft.com/office/officeart/2005/8/layout/vList2"/>
    <dgm:cxn modelId="{7BB4E702-DE9D-4149-A6ED-A711FA74C12E}" type="presParOf" srcId="{415C9B34-121E-4B94-9388-0EBB873473CD}" destId="{E979A190-5F0B-4300-B6D4-FC309A3AF04A}" srcOrd="4" destOrd="0" presId="urn:microsoft.com/office/officeart/2005/8/layout/vList2"/>
    <dgm:cxn modelId="{AADDF11E-85AA-42A1-9D4F-5DF225A797F2}" type="presParOf" srcId="{415C9B34-121E-4B94-9388-0EBB873473CD}" destId="{B9B24DAE-3DB2-4D02-80D8-C65E06BE5E4C}" srcOrd="5" destOrd="0" presId="urn:microsoft.com/office/officeart/2005/8/layout/vList2"/>
    <dgm:cxn modelId="{6F9CF246-232D-495C-9138-21AC3CDF1EBC}" type="presParOf" srcId="{415C9B34-121E-4B94-9388-0EBB873473CD}" destId="{C16BB481-6AAF-48C2-B732-B12975E633D4}" srcOrd="6" destOrd="0" presId="urn:microsoft.com/office/officeart/2005/8/layout/vList2"/>
    <dgm:cxn modelId="{447C77B1-0ED6-4820-8504-B07390368510}" type="presParOf" srcId="{415C9B34-121E-4B94-9388-0EBB873473CD}" destId="{A515581B-6034-4702-8A45-01A53029F74E}" srcOrd="7" destOrd="0" presId="urn:microsoft.com/office/officeart/2005/8/layout/vList2"/>
    <dgm:cxn modelId="{8D43B847-851A-4386-B7A0-45D68AE213E3}" type="presParOf" srcId="{415C9B34-121E-4B94-9388-0EBB873473CD}" destId="{9A124ABC-5024-4E04-B326-2D0EEB7B71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2E03D8C9-31AD-4DCD-B264-B4EB5C8F53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AED3F5E-0637-4AEE-A51F-87344E87C2F9}">
      <dgm:prSet/>
      <dgm:spPr/>
      <dgm:t>
        <a:bodyPr/>
        <a:lstStyle/>
        <a:p>
          <a:r>
            <a:rPr lang="en-IN"/>
            <a:t>EOQ Graph for Jack Daniel’s</a:t>
          </a:r>
        </a:p>
      </dgm:t>
    </dgm:pt>
    <dgm:pt modelId="{19CCC4CB-52E9-47C1-B71C-3D7A6D0CA43E}" type="parTrans" cxnId="{B0322730-6143-4A04-852E-4A1A2ED9C74B}">
      <dgm:prSet/>
      <dgm:spPr/>
      <dgm:t>
        <a:bodyPr/>
        <a:lstStyle/>
        <a:p>
          <a:endParaRPr lang="en-IN"/>
        </a:p>
      </dgm:t>
    </dgm:pt>
    <dgm:pt modelId="{A23D99D1-E395-417C-AF05-BDC80E8BAB90}" type="sibTrans" cxnId="{B0322730-6143-4A04-852E-4A1A2ED9C74B}">
      <dgm:prSet/>
      <dgm:spPr/>
      <dgm:t>
        <a:bodyPr/>
        <a:lstStyle/>
        <a:p>
          <a:endParaRPr lang="en-IN"/>
        </a:p>
      </dgm:t>
    </dgm:pt>
    <dgm:pt modelId="{D4BC7273-51F8-43BF-8760-9DD8E43C52B0}" type="pres">
      <dgm:prSet presAssocID="{2E03D8C9-31AD-4DCD-B264-B4EB5C8F5364}" presName="linear" presStyleCnt="0">
        <dgm:presLayoutVars>
          <dgm:animLvl val="lvl"/>
          <dgm:resizeHandles val="exact"/>
        </dgm:presLayoutVars>
      </dgm:prSet>
      <dgm:spPr/>
    </dgm:pt>
    <dgm:pt modelId="{8DAF6D90-69E1-4493-A4E8-51205A4EF977}" type="pres">
      <dgm:prSet presAssocID="{0AED3F5E-0637-4AEE-A51F-87344E87C2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0322730-6143-4A04-852E-4A1A2ED9C74B}" srcId="{2E03D8C9-31AD-4DCD-B264-B4EB5C8F5364}" destId="{0AED3F5E-0637-4AEE-A51F-87344E87C2F9}" srcOrd="0" destOrd="0" parTransId="{19CCC4CB-52E9-47C1-B71C-3D7A6D0CA43E}" sibTransId="{A23D99D1-E395-417C-AF05-BDC80E8BAB90}"/>
    <dgm:cxn modelId="{FC62645F-3FDF-4544-9218-6B09B1C1AD15}" type="presOf" srcId="{0AED3F5E-0637-4AEE-A51F-87344E87C2F9}" destId="{8DAF6D90-69E1-4493-A4E8-51205A4EF977}" srcOrd="0" destOrd="0" presId="urn:microsoft.com/office/officeart/2005/8/layout/vList2"/>
    <dgm:cxn modelId="{2E871C90-7A6D-488D-9643-2915F4CBD056}" type="presOf" srcId="{2E03D8C9-31AD-4DCD-B264-B4EB5C8F5364}" destId="{D4BC7273-51F8-43BF-8760-9DD8E43C52B0}" srcOrd="0" destOrd="0" presId="urn:microsoft.com/office/officeart/2005/8/layout/vList2"/>
    <dgm:cxn modelId="{D56EF947-504D-4636-BC14-0CC8A342D4E1}" type="presParOf" srcId="{D4BC7273-51F8-43BF-8760-9DD8E43C52B0}" destId="{8DAF6D90-69E1-4493-A4E8-51205A4EF9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CAED8960-6A3B-4EAA-8E52-54CE9B1C8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97B7C0-6F99-4183-9529-9CA9479DBCD9}">
      <dgm:prSet/>
      <dgm:spPr/>
      <dgm:t>
        <a:bodyPr/>
        <a:lstStyle/>
        <a:p>
          <a:r>
            <a:rPr lang="en-IN" dirty="0"/>
            <a:t>Importance of EOQ Calculations for Jack Daniel’s</a:t>
          </a:r>
        </a:p>
      </dgm:t>
    </dgm:pt>
    <dgm:pt modelId="{75779DEE-1FEC-4F6B-B49E-57DD063FE376}" type="parTrans" cxnId="{470D3CD7-D138-4186-B124-8063DFA86944}">
      <dgm:prSet/>
      <dgm:spPr/>
      <dgm:t>
        <a:bodyPr/>
        <a:lstStyle/>
        <a:p>
          <a:endParaRPr lang="en-IN"/>
        </a:p>
      </dgm:t>
    </dgm:pt>
    <dgm:pt modelId="{C66E2367-D0CA-43A3-A838-7E48DCDDFCAE}" type="sibTrans" cxnId="{470D3CD7-D138-4186-B124-8063DFA86944}">
      <dgm:prSet/>
      <dgm:spPr/>
      <dgm:t>
        <a:bodyPr/>
        <a:lstStyle/>
        <a:p>
          <a:endParaRPr lang="en-IN"/>
        </a:p>
      </dgm:t>
    </dgm:pt>
    <dgm:pt modelId="{04845655-AA5F-4A6D-989A-BAB196930337}" type="pres">
      <dgm:prSet presAssocID="{CAED8960-6A3B-4EAA-8E52-54CE9B1C8E3B}" presName="linear" presStyleCnt="0">
        <dgm:presLayoutVars>
          <dgm:animLvl val="lvl"/>
          <dgm:resizeHandles val="exact"/>
        </dgm:presLayoutVars>
      </dgm:prSet>
      <dgm:spPr/>
    </dgm:pt>
    <dgm:pt modelId="{490C892E-D412-4E1F-8116-CB5EA347C090}" type="pres">
      <dgm:prSet presAssocID="{FB97B7C0-6F99-4183-9529-9CA9479DBC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3D76788-7A88-4CE2-ACA1-43069ED3DB2E}" type="presOf" srcId="{CAED8960-6A3B-4EAA-8E52-54CE9B1C8E3B}" destId="{04845655-AA5F-4A6D-989A-BAB196930337}" srcOrd="0" destOrd="0" presId="urn:microsoft.com/office/officeart/2005/8/layout/vList2"/>
    <dgm:cxn modelId="{31273A8E-8318-4E0F-AB01-305659B570BB}" type="presOf" srcId="{FB97B7C0-6F99-4183-9529-9CA9479DBCD9}" destId="{490C892E-D412-4E1F-8116-CB5EA347C090}" srcOrd="0" destOrd="0" presId="urn:microsoft.com/office/officeart/2005/8/layout/vList2"/>
    <dgm:cxn modelId="{470D3CD7-D138-4186-B124-8063DFA86944}" srcId="{CAED8960-6A3B-4EAA-8E52-54CE9B1C8E3B}" destId="{FB97B7C0-6F99-4183-9529-9CA9479DBCD9}" srcOrd="0" destOrd="0" parTransId="{75779DEE-1FEC-4F6B-B49E-57DD063FE376}" sibTransId="{C66E2367-D0CA-43A3-A838-7E48DCDDFCAE}"/>
    <dgm:cxn modelId="{BB575E35-321B-4D15-B140-D26E8B037C43}" type="presParOf" srcId="{04845655-AA5F-4A6D-989A-BAB196930337}" destId="{490C892E-D412-4E1F-8116-CB5EA347C0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A9EDC661-9E99-4C9C-9890-7E6E6562A5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8CDA545-D00D-4FEA-BA42-DF7F303447F4}">
      <dgm:prSet/>
      <dgm:spPr/>
      <dgm:t>
        <a:bodyPr/>
        <a:lstStyle/>
        <a:p>
          <a:r>
            <a:rPr lang="en-US"/>
            <a:t>EOQ represents the optimal order quantity that minimizes total inventory costs, balancing ordering costs and holding costs.</a:t>
          </a:r>
          <a:endParaRPr lang="en-IN"/>
        </a:p>
      </dgm:t>
    </dgm:pt>
    <dgm:pt modelId="{813D61A1-272F-4611-A5E4-50A141183BED}" type="parTrans" cxnId="{8BD025B4-8A45-4880-9282-247FDA9FAFE6}">
      <dgm:prSet/>
      <dgm:spPr/>
      <dgm:t>
        <a:bodyPr/>
        <a:lstStyle/>
        <a:p>
          <a:endParaRPr lang="en-IN"/>
        </a:p>
      </dgm:t>
    </dgm:pt>
    <dgm:pt modelId="{C120989F-FB0D-4E47-B6E7-34843EA35BAE}" type="sibTrans" cxnId="{8BD025B4-8A45-4880-9282-247FDA9FAFE6}">
      <dgm:prSet/>
      <dgm:spPr/>
      <dgm:t>
        <a:bodyPr/>
        <a:lstStyle/>
        <a:p>
          <a:endParaRPr lang="en-IN"/>
        </a:p>
      </dgm:t>
    </dgm:pt>
    <dgm:pt modelId="{2845F397-E487-41CB-99FD-F6AA2063A4B7}">
      <dgm:prSet/>
      <dgm:spPr/>
      <dgm:t>
        <a:bodyPr/>
        <a:lstStyle/>
        <a:p>
          <a:r>
            <a:rPr lang="en-US"/>
            <a:t>Helps Liquor Land determine the most cost-effective order quantity for Jack Daniel's products, ensuring efficient inventory management.</a:t>
          </a:r>
          <a:endParaRPr lang="en-IN"/>
        </a:p>
      </dgm:t>
    </dgm:pt>
    <dgm:pt modelId="{D5E35AF8-AA20-4642-AD1F-FAACC4B6BFF0}" type="parTrans" cxnId="{EF72ACF1-DA64-4175-8C11-8FC5734A1CEA}">
      <dgm:prSet/>
      <dgm:spPr/>
      <dgm:t>
        <a:bodyPr/>
        <a:lstStyle/>
        <a:p>
          <a:endParaRPr lang="en-IN"/>
        </a:p>
      </dgm:t>
    </dgm:pt>
    <dgm:pt modelId="{AB628C73-9B7A-4EAF-AC1D-42E385653E14}" type="sibTrans" cxnId="{EF72ACF1-DA64-4175-8C11-8FC5734A1CEA}">
      <dgm:prSet/>
      <dgm:spPr/>
      <dgm:t>
        <a:bodyPr/>
        <a:lstStyle/>
        <a:p>
          <a:endParaRPr lang="en-IN"/>
        </a:p>
      </dgm:t>
    </dgm:pt>
    <dgm:pt modelId="{D1D046DF-E242-4DDA-9286-13921529741F}" type="pres">
      <dgm:prSet presAssocID="{A9EDC661-9E99-4C9C-9890-7E6E6562A5F4}" presName="Name0" presStyleCnt="0">
        <dgm:presLayoutVars>
          <dgm:dir/>
          <dgm:resizeHandles val="exact"/>
        </dgm:presLayoutVars>
      </dgm:prSet>
      <dgm:spPr/>
    </dgm:pt>
    <dgm:pt modelId="{C8EF213E-11EF-4BE3-92CF-185427009296}" type="pres">
      <dgm:prSet presAssocID="{68CDA545-D00D-4FEA-BA42-DF7F303447F4}" presName="node" presStyleLbl="node1" presStyleIdx="0" presStyleCnt="2">
        <dgm:presLayoutVars>
          <dgm:bulletEnabled val="1"/>
        </dgm:presLayoutVars>
      </dgm:prSet>
      <dgm:spPr/>
    </dgm:pt>
    <dgm:pt modelId="{1B645D16-4D13-4A92-968E-42A43E2C67AF}" type="pres">
      <dgm:prSet presAssocID="{C120989F-FB0D-4E47-B6E7-34843EA35BAE}" presName="sibTrans" presStyleLbl="sibTrans2D1" presStyleIdx="0" presStyleCnt="1"/>
      <dgm:spPr/>
    </dgm:pt>
    <dgm:pt modelId="{3E96574F-897C-4395-BD17-A27E98BA0CB1}" type="pres">
      <dgm:prSet presAssocID="{C120989F-FB0D-4E47-B6E7-34843EA35BAE}" presName="connectorText" presStyleLbl="sibTrans2D1" presStyleIdx="0" presStyleCnt="1"/>
      <dgm:spPr/>
    </dgm:pt>
    <dgm:pt modelId="{1402948F-C074-4DD6-BA32-DAF779B57CD8}" type="pres">
      <dgm:prSet presAssocID="{2845F397-E487-41CB-99FD-F6AA2063A4B7}" presName="node" presStyleLbl="node1" presStyleIdx="1" presStyleCnt="2">
        <dgm:presLayoutVars>
          <dgm:bulletEnabled val="1"/>
        </dgm:presLayoutVars>
      </dgm:prSet>
      <dgm:spPr/>
    </dgm:pt>
  </dgm:ptLst>
  <dgm:cxnLst>
    <dgm:cxn modelId="{1F10A81F-0E06-4C52-9BED-540DAD717998}" type="presOf" srcId="{2845F397-E487-41CB-99FD-F6AA2063A4B7}" destId="{1402948F-C074-4DD6-BA32-DAF779B57CD8}" srcOrd="0" destOrd="0" presId="urn:microsoft.com/office/officeart/2005/8/layout/process1"/>
    <dgm:cxn modelId="{5E040C64-A834-4EC6-9D2D-1D1C8642B13D}" type="presOf" srcId="{A9EDC661-9E99-4C9C-9890-7E6E6562A5F4}" destId="{D1D046DF-E242-4DDA-9286-13921529741F}" srcOrd="0" destOrd="0" presId="urn:microsoft.com/office/officeart/2005/8/layout/process1"/>
    <dgm:cxn modelId="{FCC71169-C0CF-41C6-B320-84B90EDE10CC}" type="presOf" srcId="{C120989F-FB0D-4E47-B6E7-34843EA35BAE}" destId="{1B645D16-4D13-4A92-968E-42A43E2C67AF}" srcOrd="0" destOrd="0" presId="urn:microsoft.com/office/officeart/2005/8/layout/process1"/>
    <dgm:cxn modelId="{2537AC78-6B9C-47D2-A08C-74D1FD047519}" type="presOf" srcId="{68CDA545-D00D-4FEA-BA42-DF7F303447F4}" destId="{C8EF213E-11EF-4BE3-92CF-185427009296}" srcOrd="0" destOrd="0" presId="urn:microsoft.com/office/officeart/2005/8/layout/process1"/>
    <dgm:cxn modelId="{6D79AD87-F46B-47CC-A3D6-9337A6245164}" type="presOf" srcId="{C120989F-FB0D-4E47-B6E7-34843EA35BAE}" destId="{3E96574F-897C-4395-BD17-A27E98BA0CB1}" srcOrd="1" destOrd="0" presId="urn:microsoft.com/office/officeart/2005/8/layout/process1"/>
    <dgm:cxn modelId="{8BD025B4-8A45-4880-9282-247FDA9FAFE6}" srcId="{A9EDC661-9E99-4C9C-9890-7E6E6562A5F4}" destId="{68CDA545-D00D-4FEA-BA42-DF7F303447F4}" srcOrd="0" destOrd="0" parTransId="{813D61A1-272F-4611-A5E4-50A141183BED}" sibTransId="{C120989F-FB0D-4E47-B6E7-34843EA35BAE}"/>
    <dgm:cxn modelId="{EF72ACF1-DA64-4175-8C11-8FC5734A1CEA}" srcId="{A9EDC661-9E99-4C9C-9890-7E6E6562A5F4}" destId="{2845F397-E487-41CB-99FD-F6AA2063A4B7}" srcOrd="1" destOrd="0" parTransId="{D5E35AF8-AA20-4642-AD1F-FAACC4B6BFF0}" sibTransId="{AB628C73-9B7A-4EAF-AC1D-42E385653E14}"/>
    <dgm:cxn modelId="{372D35B4-97FD-46A5-9D77-0C9C41E1113C}" type="presParOf" srcId="{D1D046DF-E242-4DDA-9286-13921529741F}" destId="{C8EF213E-11EF-4BE3-92CF-185427009296}" srcOrd="0" destOrd="0" presId="urn:microsoft.com/office/officeart/2005/8/layout/process1"/>
    <dgm:cxn modelId="{77F9F499-7E96-4E35-BA07-A2AB7513DC5F}" type="presParOf" srcId="{D1D046DF-E242-4DDA-9286-13921529741F}" destId="{1B645D16-4D13-4A92-968E-42A43E2C67AF}" srcOrd="1" destOrd="0" presId="urn:microsoft.com/office/officeart/2005/8/layout/process1"/>
    <dgm:cxn modelId="{79AB895D-E22E-4AE0-A95E-4A58323CF2A9}" type="presParOf" srcId="{1B645D16-4D13-4A92-968E-42A43E2C67AF}" destId="{3E96574F-897C-4395-BD17-A27E98BA0CB1}" srcOrd="0" destOrd="0" presId="urn:microsoft.com/office/officeart/2005/8/layout/process1"/>
    <dgm:cxn modelId="{532F97C1-F15F-4709-A232-439F95A26095}" type="presParOf" srcId="{D1D046DF-E242-4DDA-9286-13921529741F}" destId="{1402948F-C074-4DD6-BA32-DAF779B57CD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CAED8960-6A3B-4EAA-8E52-54CE9B1C8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97B7C0-6F99-4183-9529-9CA9479DBCD9}">
      <dgm:prSet/>
      <dgm:spPr/>
      <dgm:t>
        <a:bodyPr/>
        <a:lstStyle/>
        <a:p>
          <a:r>
            <a:rPr lang="en-IN" dirty="0"/>
            <a:t>Benefits of EOQ Calculations for Jack Daniel’s</a:t>
          </a:r>
        </a:p>
      </dgm:t>
    </dgm:pt>
    <dgm:pt modelId="{75779DEE-1FEC-4F6B-B49E-57DD063FE376}" type="parTrans" cxnId="{470D3CD7-D138-4186-B124-8063DFA86944}">
      <dgm:prSet/>
      <dgm:spPr/>
      <dgm:t>
        <a:bodyPr/>
        <a:lstStyle/>
        <a:p>
          <a:endParaRPr lang="en-IN"/>
        </a:p>
      </dgm:t>
    </dgm:pt>
    <dgm:pt modelId="{C66E2367-D0CA-43A3-A838-7E48DCDDFCAE}" type="sibTrans" cxnId="{470D3CD7-D138-4186-B124-8063DFA86944}">
      <dgm:prSet/>
      <dgm:spPr/>
      <dgm:t>
        <a:bodyPr/>
        <a:lstStyle/>
        <a:p>
          <a:endParaRPr lang="en-IN"/>
        </a:p>
      </dgm:t>
    </dgm:pt>
    <dgm:pt modelId="{04845655-AA5F-4A6D-989A-BAB196930337}" type="pres">
      <dgm:prSet presAssocID="{CAED8960-6A3B-4EAA-8E52-54CE9B1C8E3B}" presName="linear" presStyleCnt="0">
        <dgm:presLayoutVars>
          <dgm:animLvl val="lvl"/>
          <dgm:resizeHandles val="exact"/>
        </dgm:presLayoutVars>
      </dgm:prSet>
      <dgm:spPr/>
    </dgm:pt>
    <dgm:pt modelId="{490C892E-D412-4E1F-8116-CB5EA347C090}" type="pres">
      <dgm:prSet presAssocID="{FB97B7C0-6F99-4183-9529-9CA9479DBC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3D76788-7A88-4CE2-ACA1-43069ED3DB2E}" type="presOf" srcId="{CAED8960-6A3B-4EAA-8E52-54CE9B1C8E3B}" destId="{04845655-AA5F-4A6D-989A-BAB196930337}" srcOrd="0" destOrd="0" presId="urn:microsoft.com/office/officeart/2005/8/layout/vList2"/>
    <dgm:cxn modelId="{31273A8E-8318-4E0F-AB01-305659B570BB}" type="presOf" srcId="{FB97B7C0-6F99-4183-9529-9CA9479DBCD9}" destId="{490C892E-D412-4E1F-8116-CB5EA347C090}" srcOrd="0" destOrd="0" presId="urn:microsoft.com/office/officeart/2005/8/layout/vList2"/>
    <dgm:cxn modelId="{470D3CD7-D138-4186-B124-8063DFA86944}" srcId="{CAED8960-6A3B-4EAA-8E52-54CE9B1C8E3B}" destId="{FB97B7C0-6F99-4183-9529-9CA9479DBCD9}" srcOrd="0" destOrd="0" parTransId="{75779DEE-1FEC-4F6B-B49E-57DD063FE376}" sibTransId="{C66E2367-D0CA-43A3-A838-7E48DCDDFCAE}"/>
    <dgm:cxn modelId="{BB575E35-321B-4D15-B140-D26E8B037C43}" type="presParOf" srcId="{04845655-AA5F-4A6D-989A-BAB196930337}" destId="{490C892E-D412-4E1F-8116-CB5EA347C0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EA43FF0F-8DA8-4B29-AAE9-8F7508F07C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6A59E98-D41B-45B7-A1E6-F0FDAE580453}">
      <dgm:prSet/>
      <dgm:spPr/>
      <dgm:t>
        <a:bodyPr/>
        <a:lstStyle/>
        <a:p>
          <a:r>
            <a:rPr lang="en-US"/>
            <a:t>Cost Reduction: EOQ minimizes total inventory costs by balancing ordering and holding costs, maximizing profitability for Jack Daniel's products.</a:t>
          </a:r>
          <a:endParaRPr lang="en-IN"/>
        </a:p>
      </dgm:t>
    </dgm:pt>
    <dgm:pt modelId="{8D9ACCB1-F58B-4147-A8F5-BF7C0B0B147B}" type="parTrans" cxnId="{E2B85D73-6E5A-4579-9338-97067934C7B4}">
      <dgm:prSet/>
      <dgm:spPr/>
      <dgm:t>
        <a:bodyPr/>
        <a:lstStyle/>
        <a:p>
          <a:endParaRPr lang="en-IN"/>
        </a:p>
      </dgm:t>
    </dgm:pt>
    <dgm:pt modelId="{2D680429-EAB1-44B7-8A7F-7EF968E8C25E}" type="sibTrans" cxnId="{E2B85D73-6E5A-4579-9338-97067934C7B4}">
      <dgm:prSet/>
      <dgm:spPr/>
      <dgm:t>
        <a:bodyPr/>
        <a:lstStyle/>
        <a:p>
          <a:endParaRPr lang="en-IN"/>
        </a:p>
      </dgm:t>
    </dgm:pt>
    <dgm:pt modelId="{3079E085-638C-4550-B692-B80CB7E8410E}">
      <dgm:prSet/>
      <dgm:spPr/>
      <dgm:t>
        <a:bodyPr/>
        <a:lstStyle/>
        <a:p>
          <a:r>
            <a:rPr lang="en-US"/>
            <a:t>Inventory Optimization: Ensures optimal inventory levels, preventing excess inventory or stockouts, and enhancing overall efficiency.</a:t>
          </a:r>
          <a:endParaRPr lang="en-IN"/>
        </a:p>
      </dgm:t>
    </dgm:pt>
    <dgm:pt modelId="{81214246-E247-4168-9A27-E8613986CDD0}" type="parTrans" cxnId="{4F7D053F-349C-4DB1-A212-C807825914FF}">
      <dgm:prSet/>
      <dgm:spPr/>
      <dgm:t>
        <a:bodyPr/>
        <a:lstStyle/>
        <a:p>
          <a:endParaRPr lang="en-IN"/>
        </a:p>
      </dgm:t>
    </dgm:pt>
    <dgm:pt modelId="{A8414521-78D9-415E-BBC0-8C92E302256F}" type="sibTrans" cxnId="{4F7D053F-349C-4DB1-A212-C807825914FF}">
      <dgm:prSet/>
      <dgm:spPr/>
      <dgm:t>
        <a:bodyPr/>
        <a:lstStyle/>
        <a:p>
          <a:endParaRPr lang="en-IN"/>
        </a:p>
      </dgm:t>
    </dgm:pt>
    <dgm:pt modelId="{D08FAE06-1303-4D35-B2C9-8B7A529BDBFC}">
      <dgm:prSet/>
      <dgm:spPr/>
      <dgm:t>
        <a:bodyPr/>
        <a:lstStyle/>
        <a:p>
          <a:r>
            <a:rPr lang="en-US"/>
            <a:t>Cash Flow Management: Helps Liquor Land optimize cash flow by minimizing tied-up capital in inventory while ensuring product availability.</a:t>
          </a:r>
          <a:endParaRPr lang="en-IN"/>
        </a:p>
      </dgm:t>
    </dgm:pt>
    <dgm:pt modelId="{F63ADD33-29EB-4FEE-B79B-5A4F6A4F92B9}" type="parTrans" cxnId="{1B341B72-9B5F-49FA-B132-9F8E078F5CFC}">
      <dgm:prSet/>
      <dgm:spPr/>
      <dgm:t>
        <a:bodyPr/>
        <a:lstStyle/>
        <a:p>
          <a:endParaRPr lang="en-IN"/>
        </a:p>
      </dgm:t>
    </dgm:pt>
    <dgm:pt modelId="{9C0A5897-AF34-4D9B-80D2-A1F05BE8D75D}" type="sibTrans" cxnId="{1B341B72-9B5F-49FA-B132-9F8E078F5CFC}">
      <dgm:prSet/>
      <dgm:spPr/>
      <dgm:t>
        <a:bodyPr/>
        <a:lstStyle/>
        <a:p>
          <a:endParaRPr lang="en-IN"/>
        </a:p>
      </dgm:t>
    </dgm:pt>
    <dgm:pt modelId="{846033DB-C09F-4CC5-AD23-89B199F035D1}" type="pres">
      <dgm:prSet presAssocID="{EA43FF0F-8DA8-4B29-AAE9-8F7508F07C82}" presName="linear" presStyleCnt="0">
        <dgm:presLayoutVars>
          <dgm:animLvl val="lvl"/>
          <dgm:resizeHandles val="exact"/>
        </dgm:presLayoutVars>
      </dgm:prSet>
      <dgm:spPr/>
    </dgm:pt>
    <dgm:pt modelId="{8AC46EBD-5AE1-4FFE-9D09-B98CCB68E816}" type="pres">
      <dgm:prSet presAssocID="{F6A59E98-D41B-45B7-A1E6-F0FDAE5804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5969A1-7CD0-4DF5-A851-2CA1991E3A49}" type="pres">
      <dgm:prSet presAssocID="{2D680429-EAB1-44B7-8A7F-7EF968E8C25E}" presName="spacer" presStyleCnt="0"/>
      <dgm:spPr/>
    </dgm:pt>
    <dgm:pt modelId="{D014B2AF-125E-4229-9462-C7689B20F6E0}" type="pres">
      <dgm:prSet presAssocID="{3079E085-638C-4550-B692-B80CB7E841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55BA37-4868-4E08-90B6-547093C5C363}" type="pres">
      <dgm:prSet presAssocID="{A8414521-78D9-415E-BBC0-8C92E302256F}" presName="spacer" presStyleCnt="0"/>
      <dgm:spPr/>
    </dgm:pt>
    <dgm:pt modelId="{6F056397-3002-4F3A-8DA9-5CF005D24435}" type="pres">
      <dgm:prSet presAssocID="{D08FAE06-1303-4D35-B2C9-8B7A529BDB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7D053F-349C-4DB1-A212-C807825914FF}" srcId="{EA43FF0F-8DA8-4B29-AAE9-8F7508F07C82}" destId="{3079E085-638C-4550-B692-B80CB7E8410E}" srcOrd="1" destOrd="0" parTransId="{81214246-E247-4168-9A27-E8613986CDD0}" sibTransId="{A8414521-78D9-415E-BBC0-8C92E302256F}"/>
    <dgm:cxn modelId="{296CEE65-74B9-47D2-95A8-DCCD1A21E1A6}" type="presOf" srcId="{F6A59E98-D41B-45B7-A1E6-F0FDAE580453}" destId="{8AC46EBD-5AE1-4FFE-9D09-B98CCB68E816}" srcOrd="0" destOrd="0" presId="urn:microsoft.com/office/officeart/2005/8/layout/vList2"/>
    <dgm:cxn modelId="{1B341B72-9B5F-49FA-B132-9F8E078F5CFC}" srcId="{EA43FF0F-8DA8-4B29-AAE9-8F7508F07C82}" destId="{D08FAE06-1303-4D35-B2C9-8B7A529BDBFC}" srcOrd="2" destOrd="0" parTransId="{F63ADD33-29EB-4FEE-B79B-5A4F6A4F92B9}" sibTransId="{9C0A5897-AF34-4D9B-80D2-A1F05BE8D75D}"/>
    <dgm:cxn modelId="{E2B85D73-6E5A-4579-9338-97067934C7B4}" srcId="{EA43FF0F-8DA8-4B29-AAE9-8F7508F07C82}" destId="{F6A59E98-D41B-45B7-A1E6-F0FDAE580453}" srcOrd="0" destOrd="0" parTransId="{8D9ACCB1-F58B-4147-A8F5-BF7C0B0B147B}" sibTransId="{2D680429-EAB1-44B7-8A7F-7EF968E8C25E}"/>
    <dgm:cxn modelId="{9ADD3EA6-155B-4A03-AECF-7D53FCD33055}" type="presOf" srcId="{EA43FF0F-8DA8-4B29-AAE9-8F7508F07C82}" destId="{846033DB-C09F-4CC5-AD23-89B199F035D1}" srcOrd="0" destOrd="0" presId="urn:microsoft.com/office/officeart/2005/8/layout/vList2"/>
    <dgm:cxn modelId="{BE02D9CE-6DC3-4EF5-9DD7-755560BDEB78}" type="presOf" srcId="{D08FAE06-1303-4D35-B2C9-8B7A529BDBFC}" destId="{6F056397-3002-4F3A-8DA9-5CF005D24435}" srcOrd="0" destOrd="0" presId="urn:microsoft.com/office/officeart/2005/8/layout/vList2"/>
    <dgm:cxn modelId="{9E1DC1D1-4C88-4200-BCF1-D96BF92C48C3}" type="presOf" srcId="{3079E085-638C-4550-B692-B80CB7E8410E}" destId="{D014B2AF-125E-4229-9462-C7689B20F6E0}" srcOrd="0" destOrd="0" presId="urn:microsoft.com/office/officeart/2005/8/layout/vList2"/>
    <dgm:cxn modelId="{324C22AB-D1C0-4EB9-B445-7E57B78027EB}" type="presParOf" srcId="{846033DB-C09F-4CC5-AD23-89B199F035D1}" destId="{8AC46EBD-5AE1-4FFE-9D09-B98CCB68E816}" srcOrd="0" destOrd="0" presId="urn:microsoft.com/office/officeart/2005/8/layout/vList2"/>
    <dgm:cxn modelId="{1E0ECCD4-C1E7-447D-AFEC-AA794579C1A5}" type="presParOf" srcId="{846033DB-C09F-4CC5-AD23-89B199F035D1}" destId="{815969A1-7CD0-4DF5-A851-2CA1991E3A49}" srcOrd="1" destOrd="0" presId="urn:microsoft.com/office/officeart/2005/8/layout/vList2"/>
    <dgm:cxn modelId="{83122FB6-292E-4C52-B4D8-AA45214FDF52}" type="presParOf" srcId="{846033DB-C09F-4CC5-AD23-89B199F035D1}" destId="{D014B2AF-125E-4229-9462-C7689B20F6E0}" srcOrd="2" destOrd="0" presId="urn:microsoft.com/office/officeart/2005/8/layout/vList2"/>
    <dgm:cxn modelId="{974BFBE2-630D-417A-9D95-7437B31B4467}" type="presParOf" srcId="{846033DB-C09F-4CC5-AD23-89B199F035D1}" destId="{2355BA37-4868-4E08-90B6-547093C5C363}" srcOrd="3" destOrd="0" presId="urn:microsoft.com/office/officeart/2005/8/layout/vList2"/>
    <dgm:cxn modelId="{2107BD0D-4280-41AE-A206-2D733295B319}" type="presParOf" srcId="{846033DB-C09F-4CC5-AD23-89B199F035D1}" destId="{6F056397-3002-4F3A-8DA9-5CF005D244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CAED8960-6A3B-4EAA-8E52-54CE9B1C8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97B7C0-6F99-4183-9529-9CA9479DBCD9}">
      <dgm:prSet/>
      <dgm:spPr/>
      <dgm:t>
        <a:bodyPr/>
        <a:lstStyle/>
        <a:p>
          <a:r>
            <a:rPr lang="en-IN" dirty="0"/>
            <a:t>Result’s of EOQ Calculations for Jack Daniel’s</a:t>
          </a:r>
        </a:p>
      </dgm:t>
    </dgm:pt>
    <dgm:pt modelId="{75779DEE-1FEC-4F6B-B49E-57DD063FE376}" type="parTrans" cxnId="{470D3CD7-D138-4186-B124-8063DFA86944}">
      <dgm:prSet/>
      <dgm:spPr/>
      <dgm:t>
        <a:bodyPr/>
        <a:lstStyle/>
        <a:p>
          <a:endParaRPr lang="en-IN"/>
        </a:p>
      </dgm:t>
    </dgm:pt>
    <dgm:pt modelId="{C66E2367-D0CA-43A3-A838-7E48DCDDFCAE}" type="sibTrans" cxnId="{470D3CD7-D138-4186-B124-8063DFA86944}">
      <dgm:prSet/>
      <dgm:spPr/>
      <dgm:t>
        <a:bodyPr/>
        <a:lstStyle/>
        <a:p>
          <a:endParaRPr lang="en-IN"/>
        </a:p>
      </dgm:t>
    </dgm:pt>
    <dgm:pt modelId="{04845655-AA5F-4A6D-989A-BAB196930337}" type="pres">
      <dgm:prSet presAssocID="{CAED8960-6A3B-4EAA-8E52-54CE9B1C8E3B}" presName="linear" presStyleCnt="0">
        <dgm:presLayoutVars>
          <dgm:animLvl val="lvl"/>
          <dgm:resizeHandles val="exact"/>
        </dgm:presLayoutVars>
      </dgm:prSet>
      <dgm:spPr/>
    </dgm:pt>
    <dgm:pt modelId="{490C892E-D412-4E1F-8116-CB5EA347C090}" type="pres">
      <dgm:prSet presAssocID="{FB97B7C0-6F99-4183-9529-9CA9479DBC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3D76788-7A88-4CE2-ACA1-43069ED3DB2E}" type="presOf" srcId="{CAED8960-6A3B-4EAA-8E52-54CE9B1C8E3B}" destId="{04845655-AA5F-4A6D-989A-BAB196930337}" srcOrd="0" destOrd="0" presId="urn:microsoft.com/office/officeart/2005/8/layout/vList2"/>
    <dgm:cxn modelId="{31273A8E-8318-4E0F-AB01-305659B570BB}" type="presOf" srcId="{FB97B7C0-6F99-4183-9529-9CA9479DBCD9}" destId="{490C892E-D412-4E1F-8116-CB5EA347C090}" srcOrd="0" destOrd="0" presId="urn:microsoft.com/office/officeart/2005/8/layout/vList2"/>
    <dgm:cxn modelId="{470D3CD7-D138-4186-B124-8063DFA86944}" srcId="{CAED8960-6A3B-4EAA-8E52-54CE9B1C8E3B}" destId="{FB97B7C0-6F99-4183-9529-9CA9479DBCD9}" srcOrd="0" destOrd="0" parTransId="{75779DEE-1FEC-4F6B-B49E-57DD063FE376}" sibTransId="{C66E2367-D0CA-43A3-A838-7E48DCDDFCAE}"/>
    <dgm:cxn modelId="{BB575E35-321B-4D15-B140-D26E8B037C43}" type="presParOf" srcId="{04845655-AA5F-4A6D-989A-BAB196930337}" destId="{490C892E-D412-4E1F-8116-CB5EA347C0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479C7B39-FB2D-4167-8271-56608481B8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CDB89B3-DD07-45AB-A197-3BB23BEE7243}">
      <dgm:prSet/>
      <dgm:spPr/>
      <dgm:t>
        <a:bodyPr/>
        <a:lstStyle/>
        <a:p>
          <a:r>
            <a:rPr lang="en-US"/>
            <a:t>Liquor Land implemented EOQ for Jack Daniel's products, resulting in a 15% reduction in inventory holding costs and a 10% increase in cash flow efficiency.</a:t>
          </a:r>
          <a:endParaRPr lang="en-IN"/>
        </a:p>
      </dgm:t>
    </dgm:pt>
    <dgm:pt modelId="{C6EA9932-7277-4495-87C2-9639156E4290}" type="parTrans" cxnId="{8EE0DB52-9015-479A-9284-68A58F5F4788}">
      <dgm:prSet/>
      <dgm:spPr/>
      <dgm:t>
        <a:bodyPr/>
        <a:lstStyle/>
        <a:p>
          <a:endParaRPr lang="en-IN"/>
        </a:p>
      </dgm:t>
    </dgm:pt>
    <dgm:pt modelId="{A7216911-89AD-4314-8DF1-02C5369137BC}" type="sibTrans" cxnId="{8EE0DB52-9015-479A-9284-68A58F5F4788}">
      <dgm:prSet/>
      <dgm:spPr/>
      <dgm:t>
        <a:bodyPr/>
        <a:lstStyle/>
        <a:p>
          <a:endParaRPr lang="en-IN"/>
        </a:p>
      </dgm:t>
    </dgm:pt>
    <dgm:pt modelId="{9F010422-DA60-4E58-99FD-C290D7F38BAB}">
      <dgm:prSet/>
      <dgm:spPr/>
      <dgm:t>
        <a:bodyPr/>
        <a:lstStyle/>
        <a:p>
          <a:r>
            <a:rPr lang="en-US"/>
            <a:t>EOQ optimization led to a 20% reduction in stockouts and a 25% improvement in overall inventory turnover rates.</a:t>
          </a:r>
          <a:endParaRPr lang="en-IN"/>
        </a:p>
      </dgm:t>
    </dgm:pt>
    <dgm:pt modelId="{F3645339-5A67-4A85-A630-4F2E390CC200}" type="parTrans" cxnId="{6959DD40-BF12-443E-A6A9-E02FF3C8E70F}">
      <dgm:prSet/>
      <dgm:spPr/>
      <dgm:t>
        <a:bodyPr/>
        <a:lstStyle/>
        <a:p>
          <a:endParaRPr lang="en-IN"/>
        </a:p>
      </dgm:t>
    </dgm:pt>
    <dgm:pt modelId="{0C0B26BE-DD67-4DDE-B59C-FC7E7EBF19FE}" type="sibTrans" cxnId="{6959DD40-BF12-443E-A6A9-E02FF3C8E70F}">
      <dgm:prSet/>
      <dgm:spPr/>
      <dgm:t>
        <a:bodyPr/>
        <a:lstStyle/>
        <a:p>
          <a:endParaRPr lang="en-IN"/>
        </a:p>
      </dgm:t>
    </dgm:pt>
    <dgm:pt modelId="{AE94BD3B-CAE4-4A2A-9561-2029C2BD6175}">
      <dgm:prSet/>
      <dgm:spPr/>
      <dgm:t>
        <a:bodyPr/>
        <a:lstStyle/>
        <a:p>
          <a:r>
            <a:rPr lang="en-US"/>
            <a:t>These improvements translated into a 12% increase in profitability for Liquor Land's Jack Daniel's product line.</a:t>
          </a:r>
          <a:endParaRPr lang="en-IN"/>
        </a:p>
      </dgm:t>
    </dgm:pt>
    <dgm:pt modelId="{334F2899-D161-4F95-8068-EDA166D1D3F6}" type="parTrans" cxnId="{0CC15452-CFC4-45FB-938E-F6A0AA9E239D}">
      <dgm:prSet/>
      <dgm:spPr/>
      <dgm:t>
        <a:bodyPr/>
        <a:lstStyle/>
        <a:p>
          <a:endParaRPr lang="en-IN"/>
        </a:p>
      </dgm:t>
    </dgm:pt>
    <dgm:pt modelId="{C9BFF4D0-0C2B-4A51-8627-D2B45E2189EB}" type="sibTrans" cxnId="{0CC15452-CFC4-45FB-938E-F6A0AA9E239D}">
      <dgm:prSet/>
      <dgm:spPr/>
      <dgm:t>
        <a:bodyPr/>
        <a:lstStyle/>
        <a:p>
          <a:endParaRPr lang="en-IN"/>
        </a:p>
      </dgm:t>
    </dgm:pt>
    <dgm:pt modelId="{E9F57671-4968-495E-B831-6D92AFF6C115}" type="pres">
      <dgm:prSet presAssocID="{479C7B39-FB2D-4167-8271-56608481B88F}" presName="vert0" presStyleCnt="0">
        <dgm:presLayoutVars>
          <dgm:dir/>
          <dgm:animOne val="branch"/>
          <dgm:animLvl val="lvl"/>
        </dgm:presLayoutVars>
      </dgm:prSet>
      <dgm:spPr/>
    </dgm:pt>
    <dgm:pt modelId="{F1C77745-6613-43F1-BD03-743724AB7D74}" type="pres">
      <dgm:prSet presAssocID="{BCDB89B3-DD07-45AB-A197-3BB23BEE7243}" presName="thickLine" presStyleLbl="alignNode1" presStyleIdx="0" presStyleCnt="3"/>
      <dgm:spPr/>
    </dgm:pt>
    <dgm:pt modelId="{43B5ABFD-8B46-4F9A-9B57-A3D546C7D291}" type="pres">
      <dgm:prSet presAssocID="{BCDB89B3-DD07-45AB-A197-3BB23BEE7243}" presName="horz1" presStyleCnt="0"/>
      <dgm:spPr/>
    </dgm:pt>
    <dgm:pt modelId="{E344A4E2-DA30-44FA-9A3C-54D1F6EDD843}" type="pres">
      <dgm:prSet presAssocID="{BCDB89B3-DD07-45AB-A197-3BB23BEE7243}" presName="tx1" presStyleLbl="revTx" presStyleIdx="0" presStyleCnt="3"/>
      <dgm:spPr/>
    </dgm:pt>
    <dgm:pt modelId="{E703FAE1-E9CA-4A6B-B508-FC907FBF47A0}" type="pres">
      <dgm:prSet presAssocID="{BCDB89B3-DD07-45AB-A197-3BB23BEE7243}" presName="vert1" presStyleCnt="0"/>
      <dgm:spPr/>
    </dgm:pt>
    <dgm:pt modelId="{FCC5901B-94F8-40B4-8E07-B14FF755390A}" type="pres">
      <dgm:prSet presAssocID="{9F010422-DA60-4E58-99FD-C290D7F38BAB}" presName="thickLine" presStyleLbl="alignNode1" presStyleIdx="1" presStyleCnt="3"/>
      <dgm:spPr/>
    </dgm:pt>
    <dgm:pt modelId="{74064CC3-83BF-4623-8449-FA8521D793B0}" type="pres">
      <dgm:prSet presAssocID="{9F010422-DA60-4E58-99FD-C290D7F38BAB}" presName="horz1" presStyleCnt="0"/>
      <dgm:spPr/>
    </dgm:pt>
    <dgm:pt modelId="{FB5A8907-43F1-481F-8787-FE134200BD9B}" type="pres">
      <dgm:prSet presAssocID="{9F010422-DA60-4E58-99FD-C290D7F38BAB}" presName="tx1" presStyleLbl="revTx" presStyleIdx="1" presStyleCnt="3"/>
      <dgm:spPr/>
    </dgm:pt>
    <dgm:pt modelId="{FBFD28D8-D087-4392-955D-76A9E4323D47}" type="pres">
      <dgm:prSet presAssocID="{9F010422-DA60-4E58-99FD-C290D7F38BAB}" presName="vert1" presStyleCnt="0"/>
      <dgm:spPr/>
    </dgm:pt>
    <dgm:pt modelId="{8C708406-2CE1-4A32-BFA0-8C9B94E6B110}" type="pres">
      <dgm:prSet presAssocID="{AE94BD3B-CAE4-4A2A-9561-2029C2BD6175}" presName="thickLine" presStyleLbl="alignNode1" presStyleIdx="2" presStyleCnt="3"/>
      <dgm:spPr/>
    </dgm:pt>
    <dgm:pt modelId="{6422A5F4-E8DC-4929-8F5F-7A99A86DD2F5}" type="pres">
      <dgm:prSet presAssocID="{AE94BD3B-CAE4-4A2A-9561-2029C2BD6175}" presName="horz1" presStyleCnt="0"/>
      <dgm:spPr/>
    </dgm:pt>
    <dgm:pt modelId="{DDE88D2D-DE25-4908-A583-DB2FC248A7C9}" type="pres">
      <dgm:prSet presAssocID="{AE94BD3B-CAE4-4A2A-9561-2029C2BD6175}" presName="tx1" presStyleLbl="revTx" presStyleIdx="2" presStyleCnt="3"/>
      <dgm:spPr/>
    </dgm:pt>
    <dgm:pt modelId="{329D33C9-96F5-475B-9CA0-3825E806CF8D}" type="pres">
      <dgm:prSet presAssocID="{AE94BD3B-CAE4-4A2A-9561-2029C2BD6175}" presName="vert1" presStyleCnt="0"/>
      <dgm:spPr/>
    </dgm:pt>
  </dgm:ptLst>
  <dgm:cxnLst>
    <dgm:cxn modelId="{CC009302-7382-4859-B6E7-4C17F1388217}" type="presOf" srcId="{9F010422-DA60-4E58-99FD-C290D7F38BAB}" destId="{FB5A8907-43F1-481F-8787-FE134200BD9B}" srcOrd="0" destOrd="0" presId="urn:microsoft.com/office/officeart/2008/layout/LinedList"/>
    <dgm:cxn modelId="{6F43FC18-3443-46DB-B051-2C133CB30C98}" type="presOf" srcId="{AE94BD3B-CAE4-4A2A-9561-2029C2BD6175}" destId="{DDE88D2D-DE25-4908-A583-DB2FC248A7C9}" srcOrd="0" destOrd="0" presId="urn:microsoft.com/office/officeart/2008/layout/LinedList"/>
    <dgm:cxn modelId="{54AA7533-5BBD-400A-AC54-9915C601148C}" type="presOf" srcId="{BCDB89B3-DD07-45AB-A197-3BB23BEE7243}" destId="{E344A4E2-DA30-44FA-9A3C-54D1F6EDD843}" srcOrd="0" destOrd="0" presId="urn:microsoft.com/office/officeart/2008/layout/LinedList"/>
    <dgm:cxn modelId="{6959DD40-BF12-443E-A6A9-E02FF3C8E70F}" srcId="{479C7B39-FB2D-4167-8271-56608481B88F}" destId="{9F010422-DA60-4E58-99FD-C290D7F38BAB}" srcOrd="1" destOrd="0" parTransId="{F3645339-5A67-4A85-A630-4F2E390CC200}" sibTransId="{0C0B26BE-DD67-4DDE-B59C-FC7E7EBF19FE}"/>
    <dgm:cxn modelId="{04609746-535D-40B0-B845-043B6BBAF1AC}" type="presOf" srcId="{479C7B39-FB2D-4167-8271-56608481B88F}" destId="{E9F57671-4968-495E-B831-6D92AFF6C115}" srcOrd="0" destOrd="0" presId="urn:microsoft.com/office/officeart/2008/layout/LinedList"/>
    <dgm:cxn modelId="{0CC15452-CFC4-45FB-938E-F6A0AA9E239D}" srcId="{479C7B39-FB2D-4167-8271-56608481B88F}" destId="{AE94BD3B-CAE4-4A2A-9561-2029C2BD6175}" srcOrd="2" destOrd="0" parTransId="{334F2899-D161-4F95-8068-EDA166D1D3F6}" sibTransId="{C9BFF4D0-0C2B-4A51-8627-D2B45E2189EB}"/>
    <dgm:cxn modelId="{8EE0DB52-9015-479A-9284-68A58F5F4788}" srcId="{479C7B39-FB2D-4167-8271-56608481B88F}" destId="{BCDB89B3-DD07-45AB-A197-3BB23BEE7243}" srcOrd="0" destOrd="0" parTransId="{C6EA9932-7277-4495-87C2-9639156E4290}" sibTransId="{A7216911-89AD-4314-8DF1-02C5369137BC}"/>
    <dgm:cxn modelId="{359A4CDE-1FE6-4BB5-9E21-148EEACB0937}" type="presParOf" srcId="{E9F57671-4968-495E-B831-6D92AFF6C115}" destId="{F1C77745-6613-43F1-BD03-743724AB7D74}" srcOrd="0" destOrd="0" presId="urn:microsoft.com/office/officeart/2008/layout/LinedList"/>
    <dgm:cxn modelId="{24F4C163-68D8-4288-BC8F-420FBB8DB313}" type="presParOf" srcId="{E9F57671-4968-495E-B831-6D92AFF6C115}" destId="{43B5ABFD-8B46-4F9A-9B57-A3D546C7D291}" srcOrd="1" destOrd="0" presId="urn:microsoft.com/office/officeart/2008/layout/LinedList"/>
    <dgm:cxn modelId="{25206828-3282-401B-8B64-BB40D76F62DF}" type="presParOf" srcId="{43B5ABFD-8B46-4F9A-9B57-A3D546C7D291}" destId="{E344A4E2-DA30-44FA-9A3C-54D1F6EDD843}" srcOrd="0" destOrd="0" presId="urn:microsoft.com/office/officeart/2008/layout/LinedList"/>
    <dgm:cxn modelId="{65FB4353-920B-4F1A-9215-0D6BD4166364}" type="presParOf" srcId="{43B5ABFD-8B46-4F9A-9B57-A3D546C7D291}" destId="{E703FAE1-E9CA-4A6B-B508-FC907FBF47A0}" srcOrd="1" destOrd="0" presId="urn:microsoft.com/office/officeart/2008/layout/LinedList"/>
    <dgm:cxn modelId="{034AD24D-89FE-43D3-A555-DE6478DD7778}" type="presParOf" srcId="{E9F57671-4968-495E-B831-6D92AFF6C115}" destId="{FCC5901B-94F8-40B4-8E07-B14FF755390A}" srcOrd="2" destOrd="0" presId="urn:microsoft.com/office/officeart/2008/layout/LinedList"/>
    <dgm:cxn modelId="{CA1F278C-5397-4C99-BDE6-40E834C8795C}" type="presParOf" srcId="{E9F57671-4968-495E-B831-6D92AFF6C115}" destId="{74064CC3-83BF-4623-8449-FA8521D793B0}" srcOrd="3" destOrd="0" presId="urn:microsoft.com/office/officeart/2008/layout/LinedList"/>
    <dgm:cxn modelId="{A9133E45-3E11-417C-A512-750691FFE53A}" type="presParOf" srcId="{74064CC3-83BF-4623-8449-FA8521D793B0}" destId="{FB5A8907-43F1-481F-8787-FE134200BD9B}" srcOrd="0" destOrd="0" presId="urn:microsoft.com/office/officeart/2008/layout/LinedList"/>
    <dgm:cxn modelId="{1C463EE8-D073-407F-B320-83C0D21C9AF8}" type="presParOf" srcId="{74064CC3-83BF-4623-8449-FA8521D793B0}" destId="{FBFD28D8-D087-4392-955D-76A9E4323D47}" srcOrd="1" destOrd="0" presId="urn:microsoft.com/office/officeart/2008/layout/LinedList"/>
    <dgm:cxn modelId="{C441002F-6C62-4AF8-B079-9D419DC7A926}" type="presParOf" srcId="{E9F57671-4968-495E-B831-6D92AFF6C115}" destId="{8C708406-2CE1-4A32-BFA0-8C9B94E6B110}" srcOrd="4" destOrd="0" presId="urn:microsoft.com/office/officeart/2008/layout/LinedList"/>
    <dgm:cxn modelId="{FE8AF1A2-667B-4630-8614-93FDF695D238}" type="presParOf" srcId="{E9F57671-4968-495E-B831-6D92AFF6C115}" destId="{6422A5F4-E8DC-4929-8F5F-7A99A86DD2F5}" srcOrd="5" destOrd="0" presId="urn:microsoft.com/office/officeart/2008/layout/LinedList"/>
    <dgm:cxn modelId="{D9C3D1A6-F82B-4830-841C-A5E56E325061}" type="presParOf" srcId="{6422A5F4-E8DC-4929-8F5F-7A99A86DD2F5}" destId="{DDE88D2D-DE25-4908-A583-DB2FC248A7C9}" srcOrd="0" destOrd="0" presId="urn:microsoft.com/office/officeart/2008/layout/LinedList"/>
    <dgm:cxn modelId="{C3CD8D9A-60B0-44AC-B2D9-E736C0E43C08}" type="presParOf" srcId="{6422A5F4-E8DC-4929-8F5F-7A99A86DD2F5}" destId="{329D33C9-96F5-475B-9CA0-3825E806CF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2D0449F8-86F7-4F08-91EF-7E56AAF310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86F7F29-CB2E-4A40-8DEC-080C3ABE859C}">
      <dgm:prSet custT="1"/>
      <dgm:spPr/>
      <dgm:t>
        <a:bodyPr/>
        <a:lstStyle/>
        <a:p>
          <a:r>
            <a:rPr lang="en-IN" sz="6600"/>
            <a:t>Reorder Point</a:t>
          </a:r>
        </a:p>
      </dgm:t>
    </dgm:pt>
    <dgm:pt modelId="{50977A21-4BB3-4F5B-9F9D-902BB384008C}" type="parTrans" cxnId="{3BC2CF59-7D46-4188-9272-8AA3CBA9D4C0}">
      <dgm:prSet/>
      <dgm:spPr/>
      <dgm:t>
        <a:bodyPr/>
        <a:lstStyle/>
        <a:p>
          <a:endParaRPr lang="en-IN" sz="4000"/>
        </a:p>
      </dgm:t>
    </dgm:pt>
    <dgm:pt modelId="{029F64F3-5E31-43A5-8BD2-29A2BD4E1D9C}" type="sibTrans" cxnId="{3BC2CF59-7D46-4188-9272-8AA3CBA9D4C0}">
      <dgm:prSet/>
      <dgm:spPr/>
      <dgm:t>
        <a:bodyPr/>
        <a:lstStyle/>
        <a:p>
          <a:endParaRPr lang="en-IN" sz="4000"/>
        </a:p>
      </dgm:t>
    </dgm:pt>
    <dgm:pt modelId="{59A56566-9FF8-4A74-A70C-7E87E8654301}" type="pres">
      <dgm:prSet presAssocID="{2D0449F8-86F7-4F08-91EF-7E56AAF3105F}" presName="linear" presStyleCnt="0">
        <dgm:presLayoutVars>
          <dgm:animLvl val="lvl"/>
          <dgm:resizeHandles val="exact"/>
        </dgm:presLayoutVars>
      </dgm:prSet>
      <dgm:spPr/>
    </dgm:pt>
    <dgm:pt modelId="{CB6AFADE-4166-4944-BB9C-283313C01B15}" type="pres">
      <dgm:prSet presAssocID="{F86F7F29-CB2E-4A40-8DEC-080C3ABE85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BC2CF59-7D46-4188-9272-8AA3CBA9D4C0}" srcId="{2D0449F8-86F7-4F08-91EF-7E56AAF3105F}" destId="{F86F7F29-CB2E-4A40-8DEC-080C3ABE859C}" srcOrd="0" destOrd="0" parTransId="{50977A21-4BB3-4F5B-9F9D-902BB384008C}" sibTransId="{029F64F3-5E31-43A5-8BD2-29A2BD4E1D9C}"/>
    <dgm:cxn modelId="{C3809F5A-2D4D-41B9-8571-E35EC3861511}" type="presOf" srcId="{F86F7F29-CB2E-4A40-8DEC-080C3ABE859C}" destId="{CB6AFADE-4166-4944-BB9C-283313C01B15}" srcOrd="0" destOrd="0" presId="urn:microsoft.com/office/officeart/2005/8/layout/vList2"/>
    <dgm:cxn modelId="{7E76B4D1-864D-4B6B-AE20-A35F43295EBB}" type="presOf" srcId="{2D0449F8-86F7-4F08-91EF-7E56AAF3105F}" destId="{59A56566-9FF8-4A74-A70C-7E87E8654301}" srcOrd="0" destOrd="0" presId="urn:microsoft.com/office/officeart/2005/8/layout/vList2"/>
    <dgm:cxn modelId="{73DC6A6A-25B1-469A-8C56-50AE5A750E1E}" type="presParOf" srcId="{59A56566-9FF8-4A74-A70C-7E87E8654301}" destId="{CB6AFADE-4166-4944-BB9C-283313C01B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E42A55C5-1F54-4125-A066-619A843F3E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5247C05-AE5C-4C22-AA5E-95737C8547F5}">
      <dgm:prSet/>
      <dgm:spPr/>
      <dgm:t>
        <a:bodyPr/>
        <a:lstStyle/>
        <a:p>
          <a:r>
            <a:rPr lang="en-US"/>
            <a:t>The reorder point indicates the inventory level at which Liquor Land should reorder Jack Daniel’s products to avoid stockouts during the lead time.</a:t>
          </a:r>
          <a:endParaRPr lang="en-IN"/>
        </a:p>
      </dgm:t>
    </dgm:pt>
    <dgm:pt modelId="{7A2E08C3-49D7-4FFD-A54C-8DFD4C55691B}" type="parTrans" cxnId="{F09C8F19-F0EE-4585-824C-685447DE6507}">
      <dgm:prSet/>
      <dgm:spPr/>
      <dgm:t>
        <a:bodyPr/>
        <a:lstStyle/>
        <a:p>
          <a:endParaRPr lang="en-IN"/>
        </a:p>
      </dgm:t>
    </dgm:pt>
    <dgm:pt modelId="{316FF0B5-4A34-45B3-903C-C1AA051CE13F}" type="sibTrans" cxnId="{F09C8F19-F0EE-4585-824C-685447DE6507}">
      <dgm:prSet/>
      <dgm:spPr/>
      <dgm:t>
        <a:bodyPr/>
        <a:lstStyle/>
        <a:p>
          <a:endParaRPr lang="en-IN"/>
        </a:p>
      </dgm:t>
    </dgm:pt>
    <dgm:pt modelId="{EBFD4772-41F6-4C3C-8818-5DBDEC00D411}">
      <dgm:prSet/>
      <dgm:spPr/>
      <dgm:t>
        <a:bodyPr/>
        <a:lstStyle/>
        <a:p>
          <a:r>
            <a:rPr lang="en-US"/>
            <a:t>Ensures that Liquor Land replenishes inventory at the right time, minimizing the risk of stockouts and lost sales.</a:t>
          </a:r>
          <a:endParaRPr lang="en-IN"/>
        </a:p>
      </dgm:t>
    </dgm:pt>
    <dgm:pt modelId="{7D95C516-6B64-4B41-B998-7AD19105987C}" type="parTrans" cxnId="{537B64EE-05C0-497E-943B-85AC0F448C40}">
      <dgm:prSet/>
      <dgm:spPr/>
      <dgm:t>
        <a:bodyPr/>
        <a:lstStyle/>
        <a:p>
          <a:endParaRPr lang="en-IN"/>
        </a:p>
      </dgm:t>
    </dgm:pt>
    <dgm:pt modelId="{73D55E05-E763-423B-BEE1-50660F4CCCD1}" type="sibTrans" cxnId="{537B64EE-05C0-497E-943B-85AC0F448C40}">
      <dgm:prSet/>
      <dgm:spPr/>
      <dgm:t>
        <a:bodyPr/>
        <a:lstStyle/>
        <a:p>
          <a:endParaRPr lang="en-IN"/>
        </a:p>
      </dgm:t>
    </dgm:pt>
    <dgm:pt modelId="{AF54C1A2-12CE-448B-8D1F-2A3DC717FED8}">
      <dgm:prSet/>
      <dgm:spPr/>
      <dgm:t>
        <a:bodyPr/>
        <a:lstStyle/>
        <a:p>
          <a:r>
            <a:rPr lang="en-US"/>
            <a:t>Improves customer satisfaction by guaranteeing product availability and fulfilling customer demand promptly.</a:t>
          </a:r>
          <a:endParaRPr lang="en-IN"/>
        </a:p>
      </dgm:t>
    </dgm:pt>
    <dgm:pt modelId="{6F264280-196E-4217-AA5F-CB78A92BAE22}" type="parTrans" cxnId="{C2E1B2D5-48D8-4CD5-B6E5-75BC53DC2354}">
      <dgm:prSet/>
      <dgm:spPr/>
      <dgm:t>
        <a:bodyPr/>
        <a:lstStyle/>
        <a:p>
          <a:endParaRPr lang="en-IN"/>
        </a:p>
      </dgm:t>
    </dgm:pt>
    <dgm:pt modelId="{1031E92C-2B9B-428B-8A11-EADEC73192FA}" type="sibTrans" cxnId="{C2E1B2D5-48D8-4CD5-B6E5-75BC53DC2354}">
      <dgm:prSet/>
      <dgm:spPr/>
      <dgm:t>
        <a:bodyPr/>
        <a:lstStyle/>
        <a:p>
          <a:endParaRPr lang="en-IN"/>
        </a:p>
      </dgm:t>
    </dgm:pt>
    <dgm:pt modelId="{565A4CAA-54B3-44B1-A186-D4AEE771F7A8}" type="pres">
      <dgm:prSet presAssocID="{E42A55C5-1F54-4125-A066-619A843F3ECA}" presName="linear" presStyleCnt="0">
        <dgm:presLayoutVars>
          <dgm:animLvl val="lvl"/>
          <dgm:resizeHandles val="exact"/>
        </dgm:presLayoutVars>
      </dgm:prSet>
      <dgm:spPr/>
    </dgm:pt>
    <dgm:pt modelId="{753913C8-20FB-496F-8F28-802F2FDAD0E6}" type="pres">
      <dgm:prSet presAssocID="{F5247C05-AE5C-4C22-AA5E-95737C8547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A9E419-84E6-48D4-9E14-CA00784363C5}" type="pres">
      <dgm:prSet presAssocID="{316FF0B5-4A34-45B3-903C-C1AA051CE13F}" presName="spacer" presStyleCnt="0"/>
      <dgm:spPr/>
    </dgm:pt>
    <dgm:pt modelId="{82F1F9F7-6E62-436B-8DFE-2A1AECC22095}" type="pres">
      <dgm:prSet presAssocID="{EBFD4772-41F6-4C3C-8818-5DBDEC00D4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D78002-8007-4B70-AA3D-CDD264AFB8AF}" type="pres">
      <dgm:prSet presAssocID="{73D55E05-E763-423B-BEE1-50660F4CCCD1}" presName="spacer" presStyleCnt="0"/>
      <dgm:spPr/>
    </dgm:pt>
    <dgm:pt modelId="{125B50E5-999F-4ACB-9A85-F0118DCFB7E4}" type="pres">
      <dgm:prSet presAssocID="{AF54C1A2-12CE-448B-8D1F-2A3DC717FE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FF3B0B-BAA2-4BE7-A38C-8A15B7DF33CA}" type="presOf" srcId="{F5247C05-AE5C-4C22-AA5E-95737C8547F5}" destId="{753913C8-20FB-496F-8F28-802F2FDAD0E6}" srcOrd="0" destOrd="0" presId="urn:microsoft.com/office/officeart/2005/8/layout/vList2"/>
    <dgm:cxn modelId="{F09C8F19-F0EE-4585-824C-685447DE6507}" srcId="{E42A55C5-1F54-4125-A066-619A843F3ECA}" destId="{F5247C05-AE5C-4C22-AA5E-95737C8547F5}" srcOrd="0" destOrd="0" parTransId="{7A2E08C3-49D7-4FFD-A54C-8DFD4C55691B}" sibTransId="{316FF0B5-4A34-45B3-903C-C1AA051CE13F}"/>
    <dgm:cxn modelId="{E07CD495-2F50-482F-A3E7-6995A5872DE9}" type="presOf" srcId="{AF54C1A2-12CE-448B-8D1F-2A3DC717FED8}" destId="{125B50E5-999F-4ACB-9A85-F0118DCFB7E4}" srcOrd="0" destOrd="0" presId="urn:microsoft.com/office/officeart/2005/8/layout/vList2"/>
    <dgm:cxn modelId="{D8028FAD-3EB4-43D4-9BCF-B73F08300D04}" type="presOf" srcId="{EBFD4772-41F6-4C3C-8818-5DBDEC00D411}" destId="{82F1F9F7-6E62-436B-8DFE-2A1AECC22095}" srcOrd="0" destOrd="0" presId="urn:microsoft.com/office/officeart/2005/8/layout/vList2"/>
    <dgm:cxn modelId="{F017A4CC-010A-4348-8534-EB96DA7DADC3}" type="presOf" srcId="{E42A55C5-1F54-4125-A066-619A843F3ECA}" destId="{565A4CAA-54B3-44B1-A186-D4AEE771F7A8}" srcOrd="0" destOrd="0" presId="urn:microsoft.com/office/officeart/2005/8/layout/vList2"/>
    <dgm:cxn modelId="{C2E1B2D5-48D8-4CD5-B6E5-75BC53DC2354}" srcId="{E42A55C5-1F54-4125-A066-619A843F3ECA}" destId="{AF54C1A2-12CE-448B-8D1F-2A3DC717FED8}" srcOrd="2" destOrd="0" parTransId="{6F264280-196E-4217-AA5F-CB78A92BAE22}" sibTransId="{1031E92C-2B9B-428B-8A11-EADEC73192FA}"/>
    <dgm:cxn modelId="{537B64EE-05C0-497E-943B-85AC0F448C40}" srcId="{E42A55C5-1F54-4125-A066-619A843F3ECA}" destId="{EBFD4772-41F6-4C3C-8818-5DBDEC00D411}" srcOrd="1" destOrd="0" parTransId="{7D95C516-6B64-4B41-B998-7AD19105987C}" sibTransId="{73D55E05-E763-423B-BEE1-50660F4CCCD1}"/>
    <dgm:cxn modelId="{B164CB0B-BE88-4C0F-9319-D5FF6A46A161}" type="presParOf" srcId="{565A4CAA-54B3-44B1-A186-D4AEE771F7A8}" destId="{753913C8-20FB-496F-8F28-802F2FDAD0E6}" srcOrd="0" destOrd="0" presId="urn:microsoft.com/office/officeart/2005/8/layout/vList2"/>
    <dgm:cxn modelId="{F40EFBCA-275E-4FBE-A8FC-3A1424F87736}" type="presParOf" srcId="{565A4CAA-54B3-44B1-A186-D4AEE771F7A8}" destId="{C1A9E419-84E6-48D4-9E14-CA00784363C5}" srcOrd="1" destOrd="0" presId="urn:microsoft.com/office/officeart/2005/8/layout/vList2"/>
    <dgm:cxn modelId="{57D12C24-E723-4A49-B4EA-3D18837CF10C}" type="presParOf" srcId="{565A4CAA-54B3-44B1-A186-D4AEE771F7A8}" destId="{82F1F9F7-6E62-436B-8DFE-2A1AECC22095}" srcOrd="2" destOrd="0" presId="urn:microsoft.com/office/officeart/2005/8/layout/vList2"/>
    <dgm:cxn modelId="{3AC4B2C2-6077-4FF0-B711-99A81D0B06BE}" type="presParOf" srcId="{565A4CAA-54B3-44B1-A186-D4AEE771F7A8}" destId="{A6D78002-8007-4B70-AA3D-CDD264AFB8AF}" srcOrd="3" destOrd="0" presId="urn:microsoft.com/office/officeart/2005/8/layout/vList2"/>
    <dgm:cxn modelId="{ACA52695-6327-44FA-828F-0B52760897F3}" type="presParOf" srcId="{565A4CAA-54B3-44B1-A186-D4AEE771F7A8}" destId="{125B50E5-999F-4ACB-9A85-F0118DCFB7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C528BB-1DE6-4141-83F4-929CAC0C63F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69C7D5-838B-45FC-8717-D6700E1D796C}">
      <dgm:prSet/>
      <dgm:spPr/>
      <dgm:t>
        <a:bodyPr/>
        <a:lstStyle/>
        <a:p>
          <a:r>
            <a:rPr lang="en-IN" dirty="0"/>
            <a:t>Focus on Huddersfield, UK</a:t>
          </a:r>
        </a:p>
      </dgm:t>
    </dgm:pt>
    <dgm:pt modelId="{E129E6A9-8958-434D-8305-0C3470576DBF}" type="parTrans" cxnId="{3F0DA510-BD76-4D9E-BE50-44A3FC0A11E5}">
      <dgm:prSet/>
      <dgm:spPr/>
      <dgm:t>
        <a:bodyPr/>
        <a:lstStyle/>
        <a:p>
          <a:endParaRPr lang="en-IN"/>
        </a:p>
      </dgm:t>
    </dgm:pt>
    <dgm:pt modelId="{B3E7EA9E-7389-4145-9CB2-4CCBB1D08552}" type="sibTrans" cxnId="{3F0DA510-BD76-4D9E-BE50-44A3FC0A11E5}">
      <dgm:prSet/>
      <dgm:spPr/>
      <dgm:t>
        <a:bodyPr/>
        <a:lstStyle/>
        <a:p>
          <a:endParaRPr lang="en-IN"/>
        </a:p>
      </dgm:t>
    </dgm:pt>
    <dgm:pt modelId="{265801CC-4115-4BF7-A899-AB8160D97C4D}" type="pres">
      <dgm:prSet presAssocID="{43C528BB-1DE6-4141-83F4-929CAC0C63F0}" presName="linearFlow" presStyleCnt="0">
        <dgm:presLayoutVars>
          <dgm:dir/>
          <dgm:resizeHandles val="exact"/>
        </dgm:presLayoutVars>
      </dgm:prSet>
      <dgm:spPr/>
    </dgm:pt>
    <dgm:pt modelId="{BB00BDF9-EA8B-4C6A-A10B-1466DD19CC6D}" type="pres">
      <dgm:prSet presAssocID="{4269C7D5-838B-45FC-8717-D6700E1D796C}" presName="composite" presStyleCnt="0"/>
      <dgm:spPr/>
    </dgm:pt>
    <dgm:pt modelId="{0AC7370D-A1C0-48C7-99C5-23C93618C86D}" type="pres">
      <dgm:prSet presAssocID="{4269C7D5-838B-45FC-8717-D6700E1D796C}" presName="imgShp" presStyleLbl="fgImgPlace1" presStyleIdx="0" presStyleCnt="1" custLinFactNeighborX="-38266" custLinFactNeighborY="35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D52C9CF5-D082-474E-81E0-AC4AC523CAC2}" type="pres">
      <dgm:prSet presAssocID="{4269C7D5-838B-45FC-8717-D6700E1D796C}" presName="txShp" presStyleLbl="node1" presStyleIdx="0" presStyleCnt="1" custScaleX="106301">
        <dgm:presLayoutVars>
          <dgm:bulletEnabled val="1"/>
        </dgm:presLayoutVars>
      </dgm:prSet>
      <dgm:spPr/>
    </dgm:pt>
  </dgm:ptLst>
  <dgm:cxnLst>
    <dgm:cxn modelId="{3F0DA510-BD76-4D9E-BE50-44A3FC0A11E5}" srcId="{43C528BB-1DE6-4141-83F4-929CAC0C63F0}" destId="{4269C7D5-838B-45FC-8717-D6700E1D796C}" srcOrd="0" destOrd="0" parTransId="{E129E6A9-8958-434D-8305-0C3470576DBF}" sibTransId="{B3E7EA9E-7389-4145-9CB2-4CCBB1D08552}"/>
    <dgm:cxn modelId="{C6FE5822-0733-491F-A35A-D2B37A58C251}" type="presOf" srcId="{43C528BB-1DE6-4141-83F4-929CAC0C63F0}" destId="{265801CC-4115-4BF7-A899-AB8160D97C4D}" srcOrd="0" destOrd="0" presId="urn:microsoft.com/office/officeart/2005/8/layout/vList3"/>
    <dgm:cxn modelId="{80B66627-E883-4C0C-BB86-937E3F107382}" type="presOf" srcId="{4269C7D5-838B-45FC-8717-D6700E1D796C}" destId="{D52C9CF5-D082-474E-81E0-AC4AC523CAC2}" srcOrd="0" destOrd="0" presId="urn:microsoft.com/office/officeart/2005/8/layout/vList3"/>
    <dgm:cxn modelId="{5ACF4CE9-2F4E-4C76-BCF6-CC401B3AF8A6}" type="presParOf" srcId="{265801CC-4115-4BF7-A899-AB8160D97C4D}" destId="{BB00BDF9-EA8B-4C6A-A10B-1466DD19CC6D}" srcOrd="0" destOrd="0" presId="urn:microsoft.com/office/officeart/2005/8/layout/vList3"/>
    <dgm:cxn modelId="{D60D3140-EFC0-42BE-AAE0-49CCA7F49918}" type="presParOf" srcId="{BB00BDF9-EA8B-4C6A-A10B-1466DD19CC6D}" destId="{0AC7370D-A1C0-48C7-99C5-23C93618C86D}" srcOrd="0" destOrd="0" presId="urn:microsoft.com/office/officeart/2005/8/layout/vList3"/>
    <dgm:cxn modelId="{8C1242E5-F802-4362-A79B-DA15D70ED252}" type="presParOf" srcId="{BB00BDF9-EA8B-4C6A-A10B-1466DD19CC6D}" destId="{D52C9CF5-D082-474E-81E0-AC4AC523CAC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2D0449F8-86F7-4F08-91EF-7E56AAF310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86F7F29-CB2E-4A40-8DEC-080C3ABE859C}">
      <dgm:prSet custT="1"/>
      <dgm:spPr/>
      <dgm:t>
        <a:bodyPr/>
        <a:lstStyle/>
        <a:p>
          <a:r>
            <a:rPr lang="en-IN" sz="6600"/>
            <a:t>Reorder Point</a:t>
          </a:r>
        </a:p>
      </dgm:t>
    </dgm:pt>
    <dgm:pt modelId="{50977A21-4BB3-4F5B-9F9D-902BB384008C}" type="parTrans" cxnId="{3BC2CF59-7D46-4188-9272-8AA3CBA9D4C0}">
      <dgm:prSet/>
      <dgm:spPr/>
      <dgm:t>
        <a:bodyPr/>
        <a:lstStyle/>
        <a:p>
          <a:endParaRPr lang="en-IN" sz="4000"/>
        </a:p>
      </dgm:t>
    </dgm:pt>
    <dgm:pt modelId="{029F64F3-5E31-43A5-8BD2-29A2BD4E1D9C}" type="sibTrans" cxnId="{3BC2CF59-7D46-4188-9272-8AA3CBA9D4C0}">
      <dgm:prSet/>
      <dgm:spPr/>
      <dgm:t>
        <a:bodyPr/>
        <a:lstStyle/>
        <a:p>
          <a:endParaRPr lang="en-IN" sz="4000"/>
        </a:p>
      </dgm:t>
    </dgm:pt>
    <dgm:pt modelId="{59A56566-9FF8-4A74-A70C-7E87E8654301}" type="pres">
      <dgm:prSet presAssocID="{2D0449F8-86F7-4F08-91EF-7E56AAF3105F}" presName="linear" presStyleCnt="0">
        <dgm:presLayoutVars>
          <dgm:animLvl val="lvl"/>
          <dgm:resizeHandles val="exact"/>
        </dgm:presLayoutVars>
      </dgm:prSet>
      <dgm:spPr/>
    </dgm:pt>
    <dgm:pt modelId="{CB6AFADE-4166-4944-BB9C-283313C01B15}" type="pres">
      <dgm:prSet presAssocID="{F86F7F29-CB2E-4A40-8DEC-080C3ABE85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BC2CF59-7D46-4188-9272-8AA3CBA9D4C0}" srcId="{2D0449F8-86F7-4F08-91EF-7E56AAF3105F}" destId="{F86F7F29-CB2E-4A40-8DEC-080C3ABE859C}" srcOrd="0" destOrd="0" parTransId="{50977A21-4BB3-4F5B-9F9D-902BB384008C}" sibTransId="{029F64F3-5E31-43A5-8BD2-29A2BD4E1D9C}"/>
    <dgm:cxn modelId="{C3809F5A-2D4D-41B9-8571-E35EC3861511}" type="presOf" srcId="{F86F7F29-CB2E-4A40-8DEC-080C3ABE859C}" destId="{CB6AFADE-4166-4944-BB9C-283313C01B15}" srcOrd="0" destOrd="0" presId="urn:microsoft.com/office/officeart/2005/8/layout/vList2"/>
    <dgm:cxn modelId="{7E76B4D1-864D-4B6B-AE20-A35F43295EBB}" type="presOf" srcId="{2D0449F8-86F7-4F08-91EF-7E56AAF3105F}" destId="{59A56566-9FF8-4A74-A70C-7E87E8654301}" srcOrd="0" destOrd="0" presId="urn:microsoft.com/office/officeart/2005/8/layout/vList2"/>
    <dgm:cxn modelId="{73DC6A6A-25B1-469A-8C56-50AE5A750E1E}" type="presParOf" srcId="{59A56566-9FF8-4A74-A70C-7E87E8654301}" destId="{CB6AFADE-4166-4944-BB9C-283313C01B1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EC462199-3490-4A64-922A-9BBBC5A17A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973CDB9-DFE9-4EC5-8FC1-5767A038CD14}">
      <dgm:prSet/>
      <dgm:spPr/>
      <dgm:t>
        <a:bodyPr/>
        <a:lstStyle/>
        <a:p>
          <a:r>
            <a:rPr lang="en-US"/>
            <a:t>Lead Time = 7 Days</a:t>
          </a:r>
          <a:endParaRPr lang="en-IN"/>
        </a:p>
      </dgm:t>
    </dgm:pt>
    <dgm:pt modelId="{57515801-6C99-4B4F-B663-6F68576FB82E}" type="parTrans" cxnId="{68688CA6-221C-4F5F-8DDF-911FB7238635}">
      <dgm:prSet/>
      <dgm:spPr/>
      <dgm:t>
        <a:bodyPr/>
        <a:lstStyle/>
        <a:p>
          <a:endParaRPr lang="en-IN"/>
        </a:p>
      </dgm:t>
    </dgm:pt>
    <dgm:pt modelId="{B418DA60-A63E-4A4C-9F92-5518D6F5FAA5}" type="sibTrans" cxnId="{68688CA6-221C-4F5F-8DDF-911FB7238635}">
      <dgm:prSet/>
      <dgm:spPr/>
      <dgm:t>
        <a:bodyPr/>
        <a:lstStyle/>
        <a:p>
          <a:endParaRPr lang="en-IN"/>
        </a:p>
      </dgm:t>
    </dgm:pt>
    <dgm:pt modelId="{7403147B-4925-4480-9FFA-36D792442F3A}">
      <dgm:prSet/>
      <dgm:spPr/>
      <dgm:t>
        <a:bodyPr/>
        <a:lstStyle/>
        <a:p>
          <a:r>
            <a:rPr lang="en-US" dirty="0"/>
            <a:t>Lead Demand = 5 units per day</a:t>
          </a:r>
          <a:endParaRPr lang="en-IN" dirty="0"/>
        </a:p>
      </dgm:t>
    </dgm:pt>
    <dgm:pt modelId="{6B47E102-5BED-4205-9130-93EAC715EC72}" type="parTrans" cxnId="{CF0D6421-6A0F-41E7-9FD8-A1A82BE7A0C7}">
      <dgm:prSet/>
      <dgm:spPr/>
      <dgm:t>
        <a:bodyPr/>
        <a:lstStyle/>
        <a:p>
          <a:endParaRPr lang="en-IN"/>
        </a:p>
      </dgm:t>
    </dgm:pt>
    <dgm:pt modelId="{1569DA8F-6647-439D-8A71-E895AF056EB5}" type="sibTrans" cxnId="{CF0D6421-6A0F-41E7-9FD8-A1A82BE7A0C7}">
      <dgm:prSet/>
      <dgm:spPr/>
      <dgm:t>
        <a:bodyPr/>
        <a:lstStyle/>
        <a:p>
          <a:endParaRPr lang="en-IN"/>
        </a:p>
      </dgm:t>
    </dgm:pt>
    <dgm:pt modelId="{8B7CC2DA-0185-4128-98DC-B4392DF224B0}">
      <dgm:prSet/>
      <dgm:spPr/>
      <dgm:t>
        <a:bodyPr/>
        <a:lstStyle/>
        <a:p>
          <a:r>
            <a:rPr lang="en-US"/>
            <a:t>Safety Stock = Lead Demand * Lead Time</a:t>
          </a:r>
          <a:endParaRPr lang="en-IN"/>
        </a:p>
      </dgm:t>
    </dgm:pt>
    <dgm:pt modelId="{5A774837-5CED-497F-BC0C-78F11190B43D}" type="parTrans" cxnId="{19F2CA6A-98ED-421C-9850-43B8EF466C4D}">
      <dgm:prSet/>
      <dgm:spPr/>
      <dgm:t>
        <a:bodyPr/>
        <a:lstStyle/>
        <a:p>
          <a:endParaRPr lang="en-IN"/>
        </a:p>
      </dgm:t>
    </dgm:pt>
    <dgm:pt modelId="{208CC5EC-00F7-4DE5-A976-D6EC9C8E6B10}" type="sibTrans" cxnId="{19F2CA6A-98ED-421C-9850-43B8EF466C4D}">
      <dgm:prSet/>
      <dgm:spPr/>
      <dgm:t>
        <a:bodyPr/>
        <a:lstStyle/>
        <a:p>
          <a:endParaRPr lang="en-IN"/>
        </a:p>
      </dgm:t>
    </dgm:pt>
    <dgm:pt modelId="{C43E2470-A9CD-4CA1-9B8D-84E4F1CB9C29}">
      <dgm:prSet/>
      <dgm:spPr/>
      <dgm:t>
        <a:bodyPr/>
        <a:lstStyle/>
        <a:p>
          <a:r>
            <a:rPr lang="en-US"/>
            <a:t>Safety Stock = (5*7) = 35 Units</a:t>
          </a:r>
          <a:endParaRPr lang="en-IN"/>
        </a:p>
      </dgm:t>
    </dgm:pt>
    <dgm:pt modelId="{2C72C313-D0D3-4612-9E9D-E5D28F591F8F}" type="parTrans" cxnId="{FAB79913-E6A7-49A7-BCA2-EDE55F7F0085}">
      <dgm:prSet/>
      <dgm:spPr/>
      <dgm:t>
        <a:bodyPr/>
        <a:lstStyle/>
        <a:p>
          <a:endParaRPr lang="en-IN"/>
        </a:p>
      </dgm:t>
    </dgm:pt>
    <dgm:pt modelId="{ECF5997C-D143-4CB0-89AE-1B2EE24FCECA}" type="sibTrans" cxnId="{FAB79913-E6A7-49A7-BCA2-EDE55F7F0085}">
      <dgm:prSet/>
      <dgm:spPr/>
      <dgm:t>
        <a:bodyPr/>
        <a:lstStyle/>
        <a:p>
          <a:endParaRPr lang="en-IN"/>
        </a:p>
      </dgm:t>
    </dgm:pt>
    <dgm:pt modelId="{38EBFDC6-F422-4E45-B3A5-D7E18F0C5144}">
      <dgm:prSet/>
      <dgm:spPr/>
      <dgm:t>
        <a:bodyPr/>
        <a:lstStyle/>
        <a:p>
          <a:r>
            <a:rPr lang="en-US"/>
            <a:t>Reorder Point = (Lead Demand * Lead Time) + Safety Stock</a:t>
          </a:r>
          <a:endParaRPr lang="en-IN"/>
        </a:p>
      </dgm:t>
    </dgm:pt>
    <dgm:pt modelId="{82EFF886-9A46-4DEC-8D68-8C17B724FFF8}" type="parTrans" cxnId="{1A153E79-5950-48BA-8AF1-B3EC2D4F59FB}">
      <dgm:prSet/>
      <dgm:spPr/>
      <dgm:t>
        <a:bodyPr/>
        <a:lstStyle/>
        <a:p>
          <a:endParaRPr lang="en-IN"/>
        </a:p>
      </dgm:t>
    </dgm:pt>
    <dgm:pt modelId="{EFAF2ADD-1712-480A-B31F-7328DFD465CB}" type="sibTrans" cxnId="{1A153E79-5950-48BA-8AF1-B3EC2D4F59FB}">
      <dgm:prSet/>
      <dgm:spPr/>
      <dgm:t>
        <a:bodyPr/>
        <a:lstStyle/>
        <a:p>
          <a:endParaRPr lang="en-IN"/>
        </a:p>
      </dgm:t>
    </dgm:pt>
    <dgm:pt modelId="{91319981-141D-4077-8C05-C83390E973DF}">
      <dgm:prSet/>
      <dgm:spPr/>
      <dgm:t>
        <a:bodyPr/>
        <a:lstStyle/>
        <a:p>
          <a:r>
            <a:rPr lang="en-US"/>
            <a:t>Reorder Point = (5*7)+35 = 70 units</a:t>
          </a:r>
          <a:endParaRPr lang="en-IN"/>
        </a:p>
      </dgm:t>
    </dgm:pt>
    <dgm:pt modelId="{45C6E798-FFDF-49F5-8E2B-4AB3FEFC2B08}" type="parTrans" cxnId="{9C681575-917F-48F0-AC4D-FF7CB68DF5F5}">
      <dgm:prSet/>
      <dgm:spPr/>
      <dgm:t>
        <a:bodyPr/>
        <a:lstStyle/>
        <a:p>
          <a:endParaRPr lang="en-IN"/>
        </a:p>
      </dgm:t>
    </dgm:pt>
    <dgm:pt modelId="{939FE1EA-38B5-489F-8081-7ACD5661A889}" type="sibTrans" cxnId="{9C681575-917F-48F0-AC4D-FF7CB68DF5F5}">
      <dgm:prSet/>
      <dgm:spPr/>
      <dgm:t>
        <a:bodyPr/>
        <a:lstStyle/>
        <a:p>
          <a:endParaRPr lang="en-IN"/>
        </a:p>
      </dgm:t>
    </dgm:pt>
    <dgm:pt modelId="{2A28D2B8-21F3-4353-A434-2FADFAAC6110}" type="pres">
      <dgm:prSet presAssocID="{EC462199-3490-4A64-922A-9BBBC5A17A2A}" presName="linear" presStyleCnt="0">
        <dgm:presLayoutVars>
          <dgm:animLvl val="lvl"/>
          <dgm:resizeHandles val="exact"/>
        </dgm:presLayoutVars>
      </dgm:prSet>
      <dgm:spPr/>
    </dgm:pt>
    <dgm:pt modelId="{5874CD01-F6CC-4969-8214-E85A2B3E66FC}" type="pres">
      <dgm:prSet presAssocID="{9973CDB9-DFE9-4EC5-8FC1-5767A038CD1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261236D-6F25-48DD-934F-5FC3B27DC5A5}" type="pres">
      <dgm:prSet presAssocID="{B418DA60-A63E-4A4C-9F92-5518D6F5FAA5}" presName="spacer" presStyleCnt="0"/>
      <dgm:spPr/>
    </dgm:pt>
    <dgm:pt modelId="{6441CCC5-BD92-44A6-8B9C-52E00DF29EA0}" type="pres">
      <dgm:prSet presAssocID="{7403147B-4925-4480-9FFA-36D792442F3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29FF983-93CC-4EE4-AF5B-685FB6BB4996}" type="pres">
      <dgm:prSet presAssocID="{1569DA8F-6647-439D-8A71-E895AF056EB5}" presName="spacer" presStyleCnt="0"/>
      <dgm:spPr/>
    </dgm:pt>
    <dgm:pt modelId="{BAFD22FE-901D-4503-A309-545B27513F54}" type="pres">
      <dgm:prSet presAssocID="{8B7CC2DA-0185-4128-98DC-B4392DF224B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E8AB0D8-767B-4CBC-9669-BB35E7E8FAB4}" type="pres">
      <dgm:prSet presAssocID="{208CC5EC-00F7-4DE5-A976-D6EC9C8E6B10}" presName="spacer" presStyleCnt="0"/>
      <dgm:spPr/>
    </dgm:pt>
    <dgm:pt modelId="{07834463-CBFB-40AD-B0D8-0AA3FB3C25E7}" type="pres">
      <dgm:prSet presAssocID="{C43E2470-A9CD-4CA1-9B8D-84E4F1CB9C2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9DEA0AE-1CA5-4FED-B95D-CA0FC051D2BF}" type="pres">
      <dgm:prSet presAssocID="{ECF5997C-D143-4CB0-89AE-1B2EE24FCECA}" presName="spacer" presStyleCnt="0"/>
      <dgm:spPr/>
    </dgm:pt>
    <dgm:pt modelId="{4A83887B-53B3-4DB1-8340-FB1A032E0D7A}" type="pres">
      <dgm:prSet presAssocID="{38EBFDC6-F422-4E45-B3A5-D7E18F0C514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14EEC70-2696-4C29-BBC0-EAAA4BEA4D92}" type="pres">
      <dgm:prSet presAssocID="{EFAF2ADD-1712-480A-B31F-7328DFD465CB}" presName="spacer" presStyleCnt="0"/>
      <dgm:spPr/>
    </dgm:pt>
    <dgm:pt modelId="{64167548-572C-42CD-9A1A-B92DAD25302F}" type="pres">
      <dgm:prSet presAssocID="{91319981-141D-4077-8C05-C83390E973D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59BB02-EB75-4965-A052-7CA273AA9716}" type="presOf" srcId="{91319981-141D-4077-8C05-C83390E973DF}" destId="{64167548-572C-42CD-9A1A-B92DAD25302F}" srcOrd="0" destOrd="0" presId="urn:microsoft.com/office/officeart/2005/8/layout/vList2"/>
    <dgm:cxn modelId="{786EB508-546E-437F-83A9-932CC4C97CAB}" type="presOf" srcId="{EC462199-3490-4A64-922A-9BBBC5A17A2A}" destId="{2A28D2B8-21F3-4353-A434-2FADFAAC6110}" srcOrd="0" destOrd="0" presId="urn:microsoft.com/office/officeart/2005/8/layout/vList2"/>
    <dgm:cxn modelId="{FAB79913-E6A7-49A7-BCA2-EDE55F7F0085}" srcId="{EC462199-3490-4A64-922A-9BBBC5A17A2A}" destId="{C43E2470-A9CD-4CA1-9B8D-84E4F1CB9C29}" srcOrd="3" destOrd="0" parTransId="{2C72C313-D0D3-4612-9E9D-E5D28F591F8F}" sibTransId="{ECF5997C-D143-4CB0-89AE-1B2EE24FCECA}"/>
    <dgm:cxn modelId="{CF0D6421-6A0F-41E7-9FD8-A1A82BE7A0C7}" srcId="{EC462199-3490-4A64-922A-9BBBC5A17A2A}" destId="{7403147B-4925-4480-9FFA-36D792442F3A}" srcOrd="1" destOrd="0" parTransId="{6B47E102-5BED-4205-9130-93EAC715EC72}" sibTransId="{1569DA8F-6647-439D-8A71-E895AF056EB5}"/>
    <dgm:cxn modelId="{19F2CA6A-98ED-421C-9850-43B8EF466C4D}" srcId="{EC462199-3490-4A64-922A-9BBBC5A17A2A}" destId="{8B7CC2DA-0185-4128-98DC-B4392DF224B0}" srcOrd="2" destOrd="0" parTransId="{5A774837-5CED-497F-BC0C-78F11190B43D}" sibTransId="{208CC5EC-00F7-4DE5-A976-D6EC9C8E6B10}"/>
    <dgm:cxn modelId="{54694C50-702A-4C95-A395-0739C1D03FCD}" type="presOf" srcId="{9973CDB9-DFE9-4EC5-8FC1-5767A038CD14}" destId="{5874CD01-F6CC-4969-8214-E85A2B3E66FC}" srcOrd="0" destOrd="0" presId="urn:microsoft.com/office/officeart/2005/8/layout/vList2"/>
    <dgm:cxn modelId="{9C681575-917F-48F0-AC4D-FF7CB68DF5F5}" srcId="{EC462199-3490-4A64-922A-9BBBC5A17A2A}" destId="{91319981-141D-4077-8C05-C83390E973DF}" srcOrd="5" destOrd="0" parTransId="{45C6E798-FFDF-49F5-8E2B-4AB3FEFC2B08}" sibTransId="{939FE1EA-38B5-489F-8081-7ACD5661A889}"/>
    <dgm:cxn modelId="{1A153E79-5950-48BA-8AF1-B3EC2D4F59FB}" srcId="{EC462199-3490-4A64-922A-9BBBC5A17A2A}" destId="{38EBFDC6-F422-4E45-B3A5-D7E18F0C5144}" srcOrd="4" destOrd="0" parTransId="{82EFF886-9A46-4DEC-8D68-8C17B724FFF8}" sibTransId="{EFAF2ADD-1712-480A-B31F-7328DFD465CB}"/>
    <dgm:cxn modelId="{CE7AAC97-A0DD-47B9-B269-CD141D28E356}" type="presOf" srcId="{C43E2470-A9CD-4CA1-9B8D-84E4F1CB9C29}" destId="{07834463-CBFB-40AD-B0D8-0AA3FB3C25E7}" srcOrd="0" destOrd="0" presId="urn:microsoft.com/office/officeart/2005/8/layout/vList2"/>
    <dgm:cxn modelId="{68688CA6-221C-4F5F-8DDF-911FB7238635}" srcId="{EC462199-3490-4A64-922A-9BBBC5A17A2A}" destId="{9973CDB9-DFE9-4EC5-8FC1-5767A038CD14}" srcOrd="0" destOrd="0" parTransId="{57515801-6C99-4B4F-B663-6F68576FB82E}" sibTransId="{B418DA60-A63E-4A4C-9F92-5518D6F5FAA5}"/>
    <dgm:cxn modelId="{B6F92FC4-28AB-4411-A5CC-C385CC83570F}" type="presOf" srcId="{8B7CC2DA-0185-4128-98DC-B4392DF224B0}" destId="{BAFD22FE-901D-4503-A309-545B27513F54}" srcOrd="0" destOrd="0" presId="urn:microsoft.com/office/officeart/2005/8/layout/vList2"/>
    <dgm:cxn modelId="{69A4DBE6-5045-4295-B54B-917FFFD89FAF}" type="presOf" srcId="{7403147B-4925-4480-9FFA-36D792442F3A}" destId="{6441CCC5-BD92-44A6-8B9C-52E00DF29EA0}" srcOrd="0" destOrd="0" presId="urn:microsoft.com/office/officeart/2005/8/layout/vList2"/>
    <dgm:cxn modelId="{882DE7FB-0126-4A85-B63B-80DC19BB7625}" type="presOf" srcId="{38EBFDC6-F422-4E45-B3A5-D7E18F0C5144}" destId="{4A83887B-53B3-4DB1-8340-FB1A032E0D7A}" srcOrd="0" destOrd="0" presId="urn:microsoft.com/office/officeart/2005/8/layout/vList2"/>
    <dgm:cxn modelId="{288DBDC4-3372-44A1-981C-FA7D8E467BC8}" type="presParOf" srcId="{2A28D2B8-21F3-4353-A434-2FADFAAC6110}" destId="{5874CD01-F6CC-4969-8214-E85A2B3E66FC}" srcOrd="0" destOrd="0" presId="urn:microsoft.com/office/officeart/2005/8/layout/vList2"/>
    <dgm:cxn modelId="{2A8ED02C-AA94-4DEB-AB4D-769281209B00}" type="presParOf" srcId="{2A28D2B8-21F3-4353-A434-2FADFAAC6110}" destId="{2261236D-6F25-48DD-934F-5FC3B27DC5A5}" srcOrd="1" destOrd="0" presId="urn:microsoft.com/office/officeart/2005/8/layout/vList2"/>
    <dgm:cxn modelId="{C31F670A-3056-48A5-A110-B3780B0A5AB9}" type="presParOf" srcId="{2A28D2B8-21F3-4353-A434-2FADFAAC6110}" destId="{6441CCC5-BD92-44A6-8B9C-52E00DF29EA0}" srcOrd="2" destOrd="0" presId="urn:microsoft.com/office/officeart/2005/8/layout/vList2"/>
    <dgm:cxn modelId="{B29163CE-B8DB-4C35-9F80-938C6E8697E7}" type="presParOf" srcId="{2A28D2B8-21F3-4353-A434-2FADFAAC6110}" destId="{129FF983-93CC-4EE4-AF5B-685FB6BB4996}" srcOrd="3" destOrd="0" presId="urn:microsoft.com/office/officeart/2005/8/layout/vList2"/>
    <dgm:cxn modelId="{90B70D77-1667-41E7-977F-CF7158CEC1A9}" type="presParOf" srcId="{2A28D2B8-21F3-4353-A434-2FADFAAC6110}" destId="{BAFD22FE-901D-4503-A309-545B27513F54}" srcOrd="4" destOrd="0" presId="urn:microsoft.com/office/officeart/2005/8/layout/vList2"/>
    <dgm:cxn modelId="{699AF552-3D93-4A12-83A2-70E82C0544B6}" type="presParOf" srcId="{2A28D2B8-21F3-4353-A434-2FADFAAC6110}" destId="{EE8AB0D8-767B-4CBC-9669-BB35E7E8FAB4}" srcOrd="5" destOrd="0" presId="urn:microsoft.com/office/officeart/2005/8/layout/vList2"/>
    <dgm:cxn modelId="{C4D7BF4A-9F99-46AE-9248-C4DDED353D69}" type="presParOf" srcId="{2A28D2B8-21F3-4353-A434-2FADFAAC6110}" destId="{07834463-CBFB-40AD-B0D8-0AA3FB3C25E7}" srcOrd="6" destOrd="0" presId="urn:microsoft.com/office/officeart/2005/8/layout/vList2"/>
    <dgm:cxn modelId="{FD5C066B-49E2-4148-A53B-3566D28BBDF9}" type="presParOf" srcId="{2A28D2B8-21F3-4353-A434-2FADFAAC6110}" destId="{B9DEA0AE-1CA5-4FED-B95D-CA0FC051D2BF}" srcOrd="7" destOrd="0" presId="urn:microsoft.com/office/officeart/2005/8/layout/vList2"/>
    <dgm:cxn modelId="{65A940B1-BA36-47C6-8D5B-1E3543DD26F3}" type="presParOf" srcId="{2A28D2B8-21F3-4353-A434-2FADFAAC6110}" destId="{4A83887B-53B3-4DB1-8340-FB1A032E0D7A}" srcOrd="8" destOrd="0" presId="urn:microsoft.com/office/officeart/2005/8/layout/vList2"/>
    <dgm:cxn modelId="{C749CD24-41CF-4E4D-B4BF-F54A071C8D83}" type="presParOf" srcId="{2A28D2B8-21F3-4353-A434-2FADFAAC6110}" destId="{F14EEC70-2696-4C29-BBC0-EAAA4BEA4D92}" srcOrd="9" destOrd="0" presId="urn:microsoft.com/office/officeart/2005/8/layout/vList2"/>
    <dgm:cxn modelId="{E04C348C-64C1-47D0-9249-A15C2BB64CCA}" type="presParOf" srcId="{2A28D2B8-21F3-4353-A434-2FADFAAC6110}" destId="{64167548-572C-42CD-9A1A-B92DAD25302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8498010B-2821-4BD6-9B54-FEEED26F19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8BF039D-B7AD-440E-93DF-65A1552155A2}">
      <dgm:prSet/>
      <dgm:spPr/>
      <dgm:t>
        <a:bodyPr/>
        <a:lstStyle/>
        <a:p>
          <a:r>
            <a:rPr lang="en-IN"/>
            <a:t>Inventory Order Cycle</a:t>
          </a:r>
        </a:p>
      </dgm:t>
    </dgm:pt>
    <dgm:pt modelId="{891472AF-17A2-415A-BD00-940D1C9F085A}" type="parTrans" cxnId="{CD180F8B-D429-4823-BE86-700320BF7189}">
      <dgm:prSet/>
      <dgm:spPr/>
      <dgm:t>
        <a:bodyPr/>
        <a:lstStyle/>
        <a:p>
          <a:endParaRPr lang="en-IN"/>
        </a:p>
      </dgm:t>
    </dgm:pt>
    <dgm:pt modelId="{072D6BCC-05EC-46E2-AB82-C430C2A5CF2F}" type="sibTrans" cxnId="{CD180F8B-D429-4823-BE86-700320BF7189}">
      <dgm:prSet/>
      <dgm:spPr/>
      <dgm:t>
        <a:bodyPr/>
        <a:lstStyle/>
        <a:p>
          <a:endParaRPr lang="en-IN"/>
        </a:p>
      </dgm:t>
    </dgm:pt>
    <dgm:pt modelId="{AF348CDA-490E-439F-9080-35E4127C38CC}" type="pres">
      <dgm:prSet presAssocID="{8498010B-2821-4BD6-9B54-FEEED26F193C}" presName="linear" presStyleCnt="0">
        <dgm:presLayoutVars>
          <dgm:animLvl val="lvl"/>
          <dgm:resizeHandles val="exact"/>
        </dgm:presLayoutVars>
      </dgm:prSet>
      <dgm:spPr/>
    </dgm:pt>
    <dgm:pt modelId="{EE2E5CD8-7B09-4A80-9637-09B20A10303B}" type="pres">
      <dgm:prSet presAssocID="{48BF039D-B7AD-440E-93DF-65A1552155A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D180F8B-D429-4823-BE86-700320BF7189}" srcId="{8498010B-2821-4BD6-9B54-FEEED26F193C}" destId="{48BF039D-B7AD-440E-93DF-65A1552155A2}" srcOrd="0" destOrd="0" parTransId="{891472AF-17A2-415A-BD00-940D1C9F085A}" sibTransId="{072D6BCC-05EC-46E2-AB82-C430C2A5CF2F}"/>
    <dgm:cxn modelId="{314F4AAF-AE98-4089-AD12-166F7F3252CB}" type="presOf" srcId="{8498010B-2821-4BD6-9B54-FEEED26F193C}" destId="{AF348CDA-490E-439F-9080-35E4127C38CC}" srcOrd="0" destOrd="0" presId="urn:microsoft.com/office/officeart/2005/8/layout/vList2"/>
    <dgm:cxn modelId="{0AF66FC9-0AA5-4750-A0C3-F80527DB7191}" type="presOf" srcId="{48BF039D-B7AD-440E-93DF-65A1552155A2}" destId="{EE2E5CD8-7B09-4A80-9637-09B20A10303B}" srcOrd="0" destOrd="0" presId="urn:microsoft.com/office/officeart/2005/8/layout/vList2"/>
    <dgm:cxn modelId="{956F2280-C406-4B49-8F0B-EEE32E40F34A}" type="presParOf" srcId="{AF348CDA-490E-439F-9080-35E4127C38CC}" destId="{EE2E5CD8-7B09-4A80-9637-09B20A1030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988253-DF6B-4096-AC36-D91BAE771D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4C9B20-50AE-4479-B145-51D770E4F326}">
      <dgm:prSet/>
      <dgm:spPr/>
      <dgm:t>
        <a:bodyPr/>
        <a:lstStyle/>
        <a:p>
          <a:r>
            <a:rPr lang="en-IN"/>
            <a:t>Significance of Location</a:t>
          </a:r>
        </a:p>
      </dgm:t>
    </dgm:pt>
    <dgm:pt modelId="{51DCF883-D9BB-4B15-862A-DE010F360009}" type="parTrans" cxnId="{82199AD6-F952-45C6-BD16-FC22BB0DB93B}">
      <dgm:prSet/>
      <dgm:spPr/>
      <dgm:t>
        <a:bodyPr/>
        <a:lstStyle/>
        <a:p>
          <a:endParaRPr lang="en-IN"/>
        </a:p>
      </dgm:t>
    </dgm:pt>
    <dgm:pt modelId="{D73D2128-10C6-40A5-B8D1-648A4E3E4F3B}" type="sibTrans" cxnId="{82199AD6-F952-45C6-BD16-FC22BB0DB93B}">
      <dgm:prSet/>
      <dgm:spPr/>
      <dgm:t>
        <a:bodyPr/>
        <a:lstStyle/>
        <a:p>
          <a:endParaRPr lang="en-IN"/>
        </a:p>
      </dgm:t>
    </dgm:pt>
    <dgm:pt modelId="{47F5584A-201F-4587-BBAC-A50DC1FA1725}">
      <dgm:prSet/>
      <dgm:spPr/>
      <dgm:t>
        <a:bodyPr/>
        <a:lstStyle/>
        <a:p>
          <a:r>
            <a:rPr lang="en-IN"/>
            <a:t>Huddersfield serves as a strategic hub for Liquor Land’s operations in England.</a:t>
          </a:r>
        </a:p>
      </dgm:t>
    </dgm:pt>
    <dgm:pt modelId="{7B810D95-DD93-44AD-A889-1D480420DAEB}" type="parTrans" cxnId="{8D4BAE07-973F-4222-B26C-C3F394F9BDF2}">
      <dgm:prSet/>
      <dgm:spPr/>
      <dgm:t>
        <a:bodyPr/>
        <a:lstStyle/>
        <a:p>
          <a:endParaRPr lang="en-IN"/>
        </a:p>
      </dgm:t>
    </dgm:pt>
    <dgm:pt modelId="{409926E6-C26E-4620-A500-FB596F27F5B1}" type="sibTrans" cxnId="{8D4BAE07-973F-4222-B26C-C3F394F9BDF2}">
      <dgm:prSet/>
      <dgm:spPr/>
      <dgm:t>
        <a:bodyPr/>
        <a:lstStyle/>
        <a:p>
          <a:endParaRPr lang="en-IN"/>
        </a:p>
      </dgm:t>
    </dgm:pt>
    <dgm:pt modelId="{4D7918AD-672C-4478-B703-CE1B6F500446}">
      <dgm:prSet/>
      <dgm:spPr/>
      <dgm:t>
        <a:bodyPr/>
        <a:lstStyle/>
        <a:p>
          <a:r>
            <a:rPr lang="en-IN"/>
            <a:t>Central location within the UK facilitates efficient distribution to surrounding areas.</a:t>
          </a:r>
        </a:p>
      </dgm:t>
    </dgm:pt>
    <dgm:pt modelId="{556438E8-B990-40FF-BD26-E524D61995B3}" type="parTrans" cxnId="{649BCDE7-2121-4B61-8257-C0AF3B2AE29B}">
      <dgm:prSet/>
      <dgm:spPr/>
      <dgm:t>
        <a:bodyPr/>
        <a:lstStyle/>
        <a:p>
          <a:endParaRPr lang="en-IN"/>
        </a:p>
      </dgm:t>
    </dgm:pt>
    <dgm:pt modelId="{2892540D-76BB-4319-A95F-DDE88EAD35B0}" type="sibTrans" cxnId="{649BCDE7-2121-4B61-8257-C0AF3B2AE29B}">
      <dgm:prSet/>
      <dgm:spPr/>
      <dgm:t>
        <a:bodyPr/>
        <a:lstStyle/>
        <a:p>
          <a:endParaRPr lang="en-IN"/>
        </a:p>
      </dgm:t>
    </dgm:pt>
    <dgm:pt modelId="{FFC735A2-C5E2-4F04-8160-06BC7FFB0743}">
      <dgm:prSet/>
      <dgm:spPr/>
      <dgm:t>
        <a:bodyPr/>
        <a:lstStyle/>
        <a:p>
          <a:r>
            <a:rPr lang="en-IN"/>
            <a:t>Market Dynamics</a:t>
          </a:r>
        </a:p>
      </dgm:t>
    </dgm:pt>
    <dgm:pt modelId="{B4959C74-B1BC-48CB-B849-62EFB44BCA5C}" type="parTrans" cxnId="{9785B8A7-517B-4612-AB87-243AF6D046A4}">
      <dgm:prSet/>
      <dgm:spPr/>
      <dgm:t>
        <a:bodyPr/>
        <a:lstStyle/>
        <a:p>
          <a:endParaRPr lang="en-IN"/>
        </a:p>
      </dgm:t>
    </dgm:pt>
    <dgm:pt modelId="{0DF3C2DE-3BBA-41F7-BC2A-99D16BC33E25}" type="sibTrans" cxnId="{9785B8A7-517B-4612-AB87-243AF6D046A4}">
      <dgm:prSet/>
      <dgm:spPr/>
      <dgm:t>
        <a:bodyPr/>
        <a:lstStyle/>
        <a:p>
          <a:endParaRPr lang="en-IN"/>
        </a:p>
      </dgm:t>
    </dgm:pt>
    <dgm:pt modelId="{B805CFA4-E628-4CCE-A528-F5AE0D8429B1}">
      <dgm:prSet/>
      <dgm:spPr/>
      <dgm:t>
        <a:bodyPr/>
        <a:lstStyle/>
        <a:p>
          <a:r>
            <a:rPr lang="en-IN"/>
            <a:t>Huddersfield boasts a diverse consumer base with varying preferences for alcoholic beverages.</a:t>
          </a:r>
        </a:p>
      </dgm:t>
    </dgm:pt>
    <dgm:pt modelId="{5A56FB41-4433-4FE4-A869-EA6CC36D9A87}" type="parTrans" cxnId="{C9E508E1-5425-444D-BBDD-C8D6AD2CA03C}">
      <dgm:prSet/>
      <dgm:spPr/>
      <dgm:t>
        <a:bodyPr/>
        <a:lstStyle/>
        <a:p>
          <a:endParaRPr lang="en-IN"/>
        </a:p>
      </dgm:t>
    </dgm:pt>
    <dgm:pt modelId="{6E99B8AC-C3C6-4E22-8521-BD72DFBDEE1D}" type="sibTrans" cxnId="{C9E508E1-5425-444D-BBDD-C8D6AD2CA03C}">
      <dgm:prSet/>
      <dgm:spPr/>
      <dgm:t>
        <a:bodyPr/>
        <a:lstStyle/>
        <a:p>
          <a:endParaRPr lang="en-IN"/>
        </a:p>
      </dgm:t>
    </dgm:pt>
    <dgm:pt modelId="{DC714A82-556B-42F3-BF1A-429CF471A9D1}">
      <dgm:prSet/>
      <dgm:spPr/>
      <dgm:t>
        <a:bodyPr/>
        <a:lstStyle/>
        <a:p>
          <a:r>
            <a:rPr lang="en-IN"/>
            <a:t>Understanding local demand patterns and preferences is crucial for effective inventory management.</a:t>
          </a:r>
        </a:p>
      </dgm:t>
    </dgm:pt>
    <dgm:pt modelId="{E48E6552-2115-4698-BF5E-9CE95A5CF5DC}" type="parTrans" cxnId="{19FE6619-879A-4DCF-9266-38A62D060486}">
      <dgm:prSet/>
      <dgm:spPr/>
      <dgm:t>
        <a:bodyPr/>
        <a:lstStyle/>
        <a:p>
          <a:endParaRPr lang="en-IN"/>
        </a:p>
      </dgm:t>
    </dgm:pt>
    <dgm:pt modelId="{07DEC3FF-D303-41CA-9F6D-9CA7A61892D7}" type="sibTrans" cxnId="{19FE6619-879A-4DCF-9266-38A62D060486}">
      <dgm:prSet/>
      <dgm:spPr/>
      <dgm:t>
        <a:bodyPr/>
        <a:lstStyle/>
        <a:p>
          <a:endParaRPr lang="en-IN"/>
        </a:p>
      </dgm:t>
    </dgm:pt>
    <dgm:pt modelId="{26BDBA99-5953-4E03-80AC-778E6EE45C3A}" type="pres">
      <dgm:prSet presAssocID="{73988253-DF6B-4096-AC36-D91BAE771D90}" presName="linear" presStyleCnt="0">
        <dgm:presLayoutVars>
          <dgm:animLvl val="lvl"/>
          <dgm:resizeHandles val="exact"/>
        </dgm:presLayoutVars>
      </dgm:prSet>
      <dgm:spPr/>
    </dgm:pt>
    <dgm:pt modelId="{26E94DD5-41DC-480A-BECB-4FCC89220294}" type="pres">
      <dgm:prSet presAssocID="{814C9B20-50AE-4479-B145-51D770E4F3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D51F32-D30C-468E-9943-B573DC72AD01}" type="pres">
      <dgm:prSet presAssocID="{814C9B20-50AE-4479-B145-51D770E4F326}" presName="childText" presStyleLbl="revTx" presStyleIdx="0" presStyleCnt="2">
        <dgm:presLayoutVars>
          <dgm:bulletEnabled val="1"/>
        </dgm:presLayoutVars>
      </dgm:prSet>
      <dgm:spPr/>
    </dgm:pt>
    <dgm:pt modelId="{524F40A5-DAB5-4D9A-A573-4762098A21B3}" type="pres">
      <dgm:prSet presAssocID="{FFC735A2-C5E2-4F04-8160-06BC7FFB07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B4DB1FF-5CB6-4161-A4A6-914E5296D17A}" type="pres">
      <dgm:prSet presAssocID="{FFC735A2-C5E2-4F04-8160-06BC7FFB074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D4BAE07-973F-4222-B26C-C3F394F9BDF2}" srcId="{814C9B20-50AE-4479-B145-51D770E4F326}" destId="{47F5584A-201F-4587-BBAC-A50DC1FA1725}" srcOrd="0" destOrd="0" parTransId="{7B810D95-DD93-44AD-A889-1D480420DAEB}" sibTransId="{409926E6-C26E-4620-A500-FB596F27F5B1}"/>
    <dgm:cxn modelId="{6F716614-3A2D-40D3-A191-5FB3B2D667F5}" type="presOf" srcId="{814C9B20-50AE-4479-B145-51D770E4F326}" destId="{26E94DD5-41DC-480A-BECB-4FCC89220294}" srcOrd="0" destOrd="0" presId="urn:microsoft.com/office/officeart/2005/8/layout/vList2"/>
    <dgm:cxn modelId="{19FE6619-879A-4DCF-9266-38A62D060486}" srcId="{FFC735A2-C5E2-4F04-8160-06BC7FFB0743}" destId="{DC714A82-556B-42F3-BF1A-429CF471A9D1}" srcOrd="1" destOrd="0" parTransId="{E48E6552-2115-4698-BF5E-9CE95A5CF5DC}" sibTransId="{07DEC3FF-D303-41CA-9F6D-9CA7A61892D7}"/>
    <dgm:cxn modelId="{0A4A4E25-C34A-4AE6-944F-BED8DF2DE1AC}" type="presOf" srcId="{DC714A82-556B-42F3-BF1A-429CF471A9D1}" destId="{BB4DB1FF-5CB6-4161-A4A6-914E5296D17A}" srcOrd="0" destOrd="1" presId="urn:microsoft.com/office/officeart/2005/8/layout/vList2"/>
    <dgm:cxn modelId="{4725E13E-D777-4714-B3F9-311BD61ADDFB}" type="presOf" srcId="{47F5584A-201F-4587-BBAC-A50DC1FA1725}" destId="{5CD51F32-D30C-468E-9943-B573DC72AD01}" srcOrd="0" destOrd="0" presId="urn:microsoft.com/office/officeart/2005/8/layout/vList2"/>
    <dgm:cxn modelId="{C1278A6A-C47C-428B-BE3D-6AD2E2487240}" type="presOf" srcId="{B805CFA4-E628-4CCE-A528-F5AE0D8429B1}" destId="{BB4DB1FF-5CB6-4161-A4A6-914E5296D17A}" srcOrd="0" destOrd="0" presId="urn:microsoft.com/office/officeart/2005/8/layout/vList2"/>
    <dgm:cxn modelId="{18329373-4D59-4B40-9FB6-109B301C9659}" type="presOf" srcId="{4D7918AD-672C-4478-B703-CE1B6F500446}" destId="{5CD51F32-D30C-468E-9943-B573DC72AD01}" srcOrd="0" destOrd="1" presId="urn:microsoft.com/office/officeart/2005/8/layout/vList2"/>
    <dgm:cxn modelId="{9785B8A7-517B-4612-AB87-243AF6D046A4}" srcId="{73988253-DF6B-4096-AC36-D91BAE771D90}" destId="{FFC735A2-C5E2-4F04-8160-06BC7FFB0743}" srcOrd="1" destOrd="0" parTransId="{B4959C74-B1BC-48CB-B849-62EFB44BCA5C}" sibTransId="{0DF3C2DE-3BBA-41F7-BC2A-99D16BC33E25}"/>
    <dgm:cxn modelId="{C6008CC2-9391-4118-A4B7-55EA1E00657B}" type="presOf" srcId="{FFC735A2-C5E2-4F04-8160-06BC7FFB0743}" destId="{524F40A5-DAB5-4D9A-A573-4762098A21B3}" srcOrd="0" destOrd="0" presId="urn:microsoft.com/office/officeart/2005/8/layout/vList2"/>
    <dgm:cxn modelId="{82199AD6-F952-45C6-BD16-FC22BB0DB93B}" srcId="{73988253-DF6B-4096-AC36-D91BAE771D90}" destId="{814C9B20-50AE-4479-B145-51D770E4F326}" srcOrd="0" destOrd="0" parTransId="{51DCF883-D9BB-4B15-862A-DE010F360009}" sibTransId="{D73D2128-10C6-40A5-B8D1-648A4E3E4F3B}"/>
    <dgm:cxn modelId="{C9E508E1-5425-444D-BBDD-C8D6AD2CA03C}" srcId="{FFC735A2-C5E2-4F04-8160-06BC7FFB0743}" destId="{B805CFA4-E628-4CCE-A528-F5AE0D8429B1}" srcOrd="0" destOrd="0" parTransId="{5A56FB41-4433-4FE4-A869-EA6CC36D9A87}" sibTransId="{6E99B8AC-C3C6-4E22-8521-BD72DFBDEE1D}"/>
    <dgm:cxn modelId="{649BCDE7-2121-4B61-8257-C0AF3B2AE29B}" srcId="{814C9B20-50AE-4479-B145-51D770E4F326}" destId="{4D7918AD-672C-4478-B703-CE1B6F500446}" srcOrd="1" destOrd="0" parTransId="{556438E8-B990-40FF-BD26-E524D61995B3}" sibTransId="{2892540D-76BB-4319-A95F-DDE88EAD35B0}"/>
    <dgm:cxn modelId="{A690C3F8-F856-4F18-ADD5-966B4E919B11}" type="presOf" srcId="{73988253-DF6B-4096-AC36-D91BAE771D90}" destId="{26BDBA99-5953-4E03-80AC-778E6EE45C3A}" srcOrd="0" destOrd="0" presId="urn:microsoft.com/office/officeart/2005/8/layout/vList2"/>
    <dgm:cxn modelId="{600EBFD7-2CFA-4A25-AE37-90994D5A6F78}" type="presParOf" srcId="{26BDBA99-5953-4E03-80AC-778E6EE45C3A}" destId="{26E94DD5-41DC-480A-BECB-4FCC89220294}" srcOrd="0" destOrd="0" presId="urn:microsoft.com/office/officeart/2005/8/layout/vList2"/>
    <dgm:cxn modelId="{40C1E5C1-0E57-481D-8F88-05E6B382B406}" type="presParOf" srcId="{26BDBA99-5953-4E03-80AC-778E6EE45C3A}" destId="{5CD51F32-D30C-468E-9943-B573DC72AD01}" srcOrd="1" destOrd="0" presId="urn:microsoft.com/office/officeart/2005/8/layout/vList2"/>
    <dgm:cxn modelId="{2C2CBF2E-9187-44B8-9B05-1F5CB7DF1491}" type="presParOf" srcId="{26BDBA99-5953-4E03-80AC-778E6EE45C3A}" destId="{524F40A5-DAB5-4D9A-A573-4762098A21B3}" srcOrd="2" destOrd="0" presId="urn:microsoft.com/office/officeart/2005/8/layout/vList2"/>
    <dgm:cxn modelId="{1D62AF8E-0D65-460F-A616-E0682A3E4DC5}" type="presParOf" srcId="{26BDBA99-5953-4E03-80AC-778E6EE45C3A}" destId="{BB4DB1FF-5CB6-4161-A4A6-914E5296D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C528BB-1DE6-4141-83F4-929CAC0C63F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69C7D5-838B-45FC-8717-D6700E1D796C}">
      <dgm:prSet/>
      <dgm:spPr/>
      <dgm:t>
        <a:bodyPr/>
        <a:lstStyle/>
        <a:p>
          <a:r>
            <a:rPr lang="en-IN" dirty="0"/>
            <a:t>Focus on Huddersfield, UK</a:t>
          </a:r>
        </a:p>
      </dgm:t>
    </dgm:pt>
    <dgm:pt modelId="{E129E6A9-8958-434D-8305-0C3470576DBF}" type="parTrans" cxnId="{3F0DA510-BD76-4D9E-BE50-44A3FC0A11E5}">
      <dgm:prSet/>
      <dgm:spPr/>
      <dgm:t>
        <a:bodyPr/>
        <a:lstStyle/>
        <a:p>
          <a:endParaRPr lang="en-IN"/>
        </a:p>
      </dgm:t>
    </dgm:pt>
    <dgm:pt modelId="{B3E7EA9E-7389-4145-9CB2-4CCBB1D08552}" type="sibTrans" cxnId="{3F0DA510-BD76-4D9E-BE50-44A3FC0A11E5}">
      <dgm:prSet/>
      <dgm:spPr/>
      <dgm:t>
        <a:bodyPr/>
        <a:lstStyle/>
        <a:p>
          <a:endParaRPr lang="en-IN"/>
        </a:p>
      </dgm:t>
    </dgm:pt>
    <dgm:pt modelId="{265801CC-4115-4BF7-A899-AB8160D97C4D}" type="pres">
      <dgm:prSet presAssocID="{43C528BB-1DE6-4141-83F4-929CAC0C63F0}" presName="linearFlow" presStyleCnt="0">
        <dgm:presLayoutVars>
          <dgm:dir/>
          <dgm:resizeHandles val="exact"/>
        </dgm:presLayoutVars>
      </dgm:prSet>
      <dgm:spPr/>
    </dgm:pt>
    <dgm:pt modelId="{BB00BDF9-EA8B-4C6A-A10B-1466DD19CC6D}" type="pres">
      <dgm:prSet presAssocID="{4269C7D5-838B-45FC-8717-D6700E1D796C}" presName="composite" presStyleCnt="0"/>
      <dgm:spPr/>
    </dgm:pt>
    <dgm:pt modelId="{0AC7370D-A1C0-48C7-99C5-23C93618C86D}" type="pres">
      <dgm:prSet presAssocID="{4269C7D5-838B-45FC-8717-D6700E1D796C}" presName="imgShp" presStyleLbl="fgImgPlace1" presStyleIdx="0" presStyleCnt="1" custLinFactNeighborX="-38266" custLinFactNeighborY="35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D52C9CF5-D082-474E-81E0-AC4AC523CAC2}" type="pres">
      <dgm:prSet presAssocID="{4269C7D5-838B-45FC-8717-D6700E1D796C}" presName="txShp" presStyleLbl="node1" presStyleIdx="0" presStyleCnt="1" custScaleX="106301">
        <dgm:presLayoutVars>
          <dgm:bulletEnabled val="1"/>
        </dgm:presLayoutVars>
      </dgm:prSet>
      <dgm:spPr/>
    </dgm:pt>
  </dgm:ptLst>
  <dgm:cxnLst>
    <dgm:cxn modelId="{3F0DA510-BD76-4D9E-BE50-44A3FC0A11E5}" srcId="{43C528BB-1DE6-4141-83F4-929CAC0C63F0}" destId="{4269C7D5-838B-45FC-8717-D6700E1D796C}" srcOrd="0" destOrd="0" parTransId="{E129E6A9-8958-434D-8305-0C3470576DBF}" sibTransId="{B3E7EA9E-7389-4145-9CB2-4CCBB1D08552}"/>
    <dgm:cxn modelId="{C6FE5822-0733-491F-A35A-D2B37A58C251}" type="presOf" srcId="{43C528BB-1DE6-4141-83F4-929CAC0C63F0}" destId="{265801CC-4115-4BF7-A899-AB8160D97C4D}" srcOrd="0" destOrd="0" presId="urn:microsoft.com/office/officeart/2005/8/layout/vList3"/>
    <dgm:cxn modelId="{80B66627-E883-4C0C-BB86-937E3F107382}" type="presOf" srcId="{4269C7D5-838B-45FC-8717-D6700E1D796C}" destId="{D52C9CF5-D082-474E-81E0-AC4AC523CAC2}" srcOrd="0" destOrd="0" presId="urn:microsoft.com/office/officeart/2005/8/layout/vList3"/>
    <dgm:cxn modelId="{5ACF4CE9-2F4E-4C76-BCF6-CC401B3AF8A6}" type="presParOf" srcId="{265801CC-4115-4BF7-A899-AB8160D97C4D}" destId="{BB00BDF9-EA8B-4C6A-A10B-1466DD19CC6D}" srcOrd="0" destOrd="0" presId="urn:microsoft.com/office/officeart/2005/8/layout/vList3"/>
    <dgm:cxn modelId="{D60D3140-EFC0-42BE-AAE0-49CCA7F49918}" type="presParOf" srcId="{BB00BDF9-EA8B-4C6A-A10B-1466DD19CC6D}" destId="{0AC7370D-A1C0-48C7-99C5-23C93618C86D}" srcOrd="0" destOrd="0" presId="urn:microsoft.com/office/officeart/2005/8/layout/vList3"/>
    <dgm:cxn modelId="{8C1242E5-F802-4362-A79B-DA15D70ED252}" type="presParOf" srcId="{BB00BDF9-EA8B-4C6A-A10B-1466DD19CC6D}" destId="{D52C9CF5-D082-474E-81E0-AC4AC523CAC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C469-BD9F-4EBB-8E24-A15D06F909E1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PHOENIX – TEAMMATES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F132C-C834-46E7-8D33-234C151CD4F9}">
      <dsp:nvSpPr>
        <dsp:cNvPr id="0" name=""/>
        <dsp:cNvSpPr/>
      </dsp:nvSpPr>
      <dsp:spPr>
        <a:xfrm>
          <a:off x="0" y="64241"/>
          <a:ext cx="55721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Operational Considerations</a:t>
          </a:r>
        </a:p>
      </dsp:txBody>
      <dsp:txXfrm>
        <a:off x="32784" y="97025"/>
        <a:ext cx="5506557" cy="606012"/>
      </dsp:txXfrm>
    </dsp:sp>
    <dsp:sp modelId="{E0EC5F34-0BEA-4C7B-8A08-6B9AEC3061C7}">
      <dsp:nvSpPr>
        <dsp:cNvPr id="0" name=""/>
        <dsp:cNvSpPr/>
      </dsp:nvSpPr>
      <dsp:spPr>
        <a:xfrm>
          <a:off x="0" y="735821"/>
          <a:ext cx="5572125" cy="202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 dirty="0"/>
            <a:t>By focusing on Huddersfield, we can delve deeper into operational intricacies specific to this location.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/>
            <a:t>Insights gained can be extrapolated to optimize inventory management practices across the regions.</a:t>
          </a:r>
        </a:p>
      </dsp:txBody>
      <dsp:txXfrm>
        <a:off x="0" y="735821"/>
        <a:ext cx="5572125" cy="2028600"/>
      </dsp:txXfrm>
    </dsp:sp>
    <dsp:sp modelId="{7213B42B-8F4C-468A-98EC-CF979B62C91D}">
      <dsp:nvSpPr>
        <dsp:cNvPr id="0" name=""/>
        <dsp:cNvSpPr/>
      </dsp:nvSpPr>
      <dsp:spPr>
        <a:xfrm>
          <a:off x="0" y="2764421"/>
          <a:ext cx="557212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Data Accessibility </a:t>
          </a:r>
        </a:p>
      </dsp:txBody>
      <dsp:txXfrm>
        <a:off x="32784" y="2797205"/>
        <a:ext cx="5506557" cy="606012"/>
      </dsp:txXfrm>
    </dsp:sp>
    <dsp:sp modelId="{04FA7123-0C84-4DFA-B4F4-F8F5535DD98C}">
      <dsp:nvSpPr>
        <dsp:cNvPr id="0" name=""/>
        <dsp:cNvSpPr/>
      </dsp:nvSpPr>
      <dsp:spPr>
        <a:xfrm>
          <a:off x="0" y="3436001"/>
          <a:ext cx="557212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/>
            <a:t>Availability of comprehensive data for Huddersfield enables thorough analysis.</a:t>
          </a:r>
        </a:p>
      </dsp:txBody>
      <dsp:txXfrm>
        <a:off x="0" y="3436001"/>
        <a:ext cx="5572125" cy="6955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D6620-D06B-476B-90F1-ED485B5DE731}">
      <dsp:nvSpPr>
        <dsp:cNvPr id="0" name=""/>
        <dsp:cNvSpPr/>
      </dsp:nvSpPr>
      <dsp:spPr>
        <a:xfrm rot="10800000">
          <a:off x="1070606" y="0"/>
          <a:ext cx="8374386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ABC Analysis for Liquor Land Limited</a:t>
          </a:r>
        </a:p>
      </dsp:txBody>
      <dsp:txXfrm rot="10800000">
        <a:off x="1401997" y="0"/>
        <a:ext cx="8042995" cy="1325563"/>
      </dsp:txXfrm>
    </dsp:sp>
    <dsp:sp modelId="{D44EE1B5-5016-4204-BF07-144A232643D8}">
      <dsp:nvSpPr>
        <dsp:cNvPr id="0" name=""/>
        <dsp:cNvSpPr/>
      </dsp:nvSpPr>
      <dsp:spPr>
        <a:xfrm>
          <a:off x="212455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A73DB-538A-4C10-BF20-41FC9BAEC022}">
      <dsp:nvSpPr>
        <dsp:cNvPr id="0" name=""/>
        <dsp:cNvSpPr/>
      </dsp:nvSpPr>
      <dsp:spPr>
        <a:xfrm rot="16200000">
          <a:off x="360937" y="-355674"/>
          <a:ext cx="4351338" cy="50626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7547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Liquor Land utilizes ABC Analysis to prioritize inventory management efforts and resources effectively.</a:t>
          </a:r>
        </a:p>
      </dsp:txBody>
      <dsp:txXfrm rot="5400000">
        <a:off x="5263" y="870268"/>
        <a:ext cx="5062686" cy="2610802"/>
      </dsp:txXfrm>
    </dsp:sp>
    <dsp:sp modelId="{E0602B41-A0A8-4F1C-BD77-3270C5CFB9E4}">
      <dsp:nvSpPr>
        <dsp:cNvPr id="0" name=""/>
        <dsp:cNvSpPr/>
      </dsp:nvSpPr>
      <dsp:spPr>
        <a:xfrm rot="16200000">
          <a:off x="5803324" y="-355674"/>
          <a:ext cx="4351338" cy="50626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7547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By categorizing products into A, B, and C classes, Liquor Land can focus on high-value items while optimizing inventory control for lesser-value products.</a:t>
          </a:r>
        </a:p>
      </dsp:txBody>
      <dsp:txXfrm rot="5400000">
        <a:off x="5447650" y="870268"/>
        <a:ext cx="5062686" cy="26108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D6620-D06B-476B-90F1-ED485B5DE731}">
      <dsp:nvSpPr>
        <dsp:cNvPr id="0" name=""/>
        <dsp:cNvSpPr/>
      </dsp:nvSpPr>
      <dsp:spPr>
        <a:xfrm rot="10800000">
          <a:off x="1070606" y="0"/>
          <a:ext cx="8374386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ABC Analysis for Liquor Land Limited</a:t>
          </a:r>
        </a:p>
      </dsp:txBody>
      <dsp:txXfrm rot="10800000">
        <a:off x="1401997" y="0"/>
        <a:ext cx="8042995" cy="1325563"/>
      </dsp:txXfrm>
    </dsp:sp>
    <dsp:sp modelId="{D44EE1B5-5016-4204-BF07-144A232643D8}">
      <dsp:nvSpPr>
        <dsp:cNvPr id="0" name=""/>
        <dsp:cNvSpPr/>
      </dsp:nvSpPr>
      <dsp:spPr>
        <a:xfrm>
          <a:off x="212455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945C-46A6-4394-8500-450FD0B40F95}">
      <dsp:nvSpPr>
        <dsp:cNvPr id="0" name=""/>
        <dsp:cNvSpPr/>
      </dsp:nvSpPr>
      <dsp:spPr>
        <a:xfrm>
          <a:off x="0" y="150398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Class A</a:t>
          </a:r>
        </a:p>
      </dsp:txBody>
      <dsp:txXfrm>
        <a:off x="30442" y="180840"/>
        <a:ext cx="10454716" cy="562726"/>
      </dsp:txXfrm>
    </dsp:sp>
    <dsp:sp modelId="{5A7593C0-BCB0-4744-AE2F-A7D0782F3A05}">
      <dsp:nvSpPr>
        <dsp:cNvPr id="0" name=""/>
        <dsp:cNvSpPr/>
      </dsp:nvSpPr>
      <dsp:spPr>
        <a:xfrm>
          <a:off x="0" y="774009"/>
          <a:ext cx="105156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These high-value items constitute the core revenue drivers for Liquor Land. Focus on maintaining optimal stock levels to meet demand and capitalize on sales opportunities.</a:t>
          </a:r>
        </a:p>
      </dsp:txBody>
      <dsp:txXfrm>
        <a:off x="0" y="774009"/>
        <a:ext cx="10515600" cy="632385"/>
      </dsp:txXfrm>
    </dsp:sp>
    <dsp:sp modelId="{9CA12B52-0584-4D11-A67E-4FEDFE816D9B}">
      <dsp:nvSpPr>
        <dsp:cNvPr id="0" name=""/>
        <dsp:cNvSpPr/>
      </dsp:nvSpPr>
      <dsp:spPr>
        <a:xfrm>
          <a:off x="0" y="1406394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Class B</a:t>
          </a:r>
        </a:p>
      </dsp:txBody>
      <dsp:txXfrm>
        <a:off x="30442" y="1436836"/>
        <a:ext cx="10454716" cy="562726"/>
      </dsp:txXfrm>
    </dsp:sp>
    <dsp:sp modelId="{9E1B182C-33D5-4970-9170-583C3DF1188E}">
      <dsp:nvSpPr>
        <dsp:cNvPr id="0" name=""/>
        <dsp:cNvSpPr/>
      </dsp:nvSpPr>
      <dsp:spPr>
        <a:xfrm>
          <a:off x="0" y="2030004"/>
          <a:ext cx="105156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While not as critical as Class A items, Class B products still contribute significantly to revenue. Efficient inventory management is essential to balance stock levels and minimize holding costs.</a:t>
          </a:r>
        </a:p>
      </dsp:txBody>
      <dsp:txXfrm>
        <a:off x="0" y="2030004"/>
        <a:ext cx="10515600" cy="632385"/>
      </dsp:txXfrm>
    </dsp:sp>
    <dsp:sp modelId="{0206494B-BDCD-4287-B5B1-A9B643B37367}">
      <dsp:nvSpPr>
        <dsp:cNvPr id="0" name=""/>
        <dsp:cNvSpPr/>
      </dsp:nvSpPr>
      <dsp:spPr>
        <a:xfrm>
          <a:off x="0" y="266238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Class C</a:t>
          </a:r>
        </a:p>
      </dsp:txBody>
      <dsp:txXfrm>
        <a:off x="30442" y="2692831"/>
        <a:ext cx="10454716" cy="562726"/>
      </dsp:txXfrm>
    </dsp:sp>
    <dsp:sp modelId="{570EB5C5-77B6-4331-A633-28449F1DCB4C}">
      <dsp:nvSpPr>
        <dsp:cNvPr id="0" name=""/>
        <dsp:cNvSpPr/>
      </dsp:nvSpPr>
      <dsp:spPr>
        <a:xfrm>
          <a:off x="0" y="3285999"/>
          <a:ext cx="10515600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These low-value items, although less profitable individually, collectively contribute to overall customer satisfaction and experience. Careful management ensures availability without excessive inventory investment.</a:t>
          </a:r>
        </a:p>
      </dsp:txBody>
      <dsp:txXfrm>
        <a:off x="0" y="3285999"/>
        <a:ext cx="10515600" cy="9149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D6620-D06B-476B-90F1-ED485B5DE731}">
      <dsp:nvSpPr>
        <dsp:cNvPr id="0" name=""/>
        <dsp:cNvSpPr/>
      </dsp:nvSpPr>
      <dsp:spPr>
        <a:xfrm rot="10800000">
          <a:off x="1070606" y="0"/>
          <a:ext cx="8374386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ABC Analysis for Liquor Land Limited</a:t>
          </a:r>
        </a:p>
      </dsp:txBody>
      <dsp:txXfrm rot="10800000">
        <a:off x="1401997" y="0"/>
        <a:ext cx="8042995" cy="1325563"/>
      </dsp:txXfrm>
    </dsp:sp>
    <dsp:sp modelId="{D44EE1B5-5016-4204-BF07-144A232643D8}">
      <dsp:nvSpPr>
        <dsp:cNvPr id="0" name=""/>
        <dsp:cNvSpPr/>
      </dsp:nvSpPr>
      <dsp:spPr>
        <a:xfrm>
          <a:off x="212455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DCCFE-EC73-44E4-ADBB-0D4E3172CF10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7DB58-1E81-4E17-A922-6562C790CBFF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/>
            <a:t>ABC Analysis Results for Liquor Land Limited:</a:t>
          </a:r>
        </a:p>
      </dsp:txBody>
      <dsp:txXfrm>
        <a:off x="2175669" y="0"/>
        <a:ext cx="4169965" cy="4351338"/>
      </dsp:txXfrm>
    </dsp:sp>
    <dsp:sp modelId="{5103EC68-A322-4D7E-AB36-F8CA5F32100A}">
      <dsp:nvSpPr>
        <dsp:cNvPr id="0" name=""/>
        <dsp:cNvSpPr/>
      </dsp:nvSpPr>
      <dsp:spPr>
        <a:xfrm>
          <a:off x="6345634" y="0"/>
          <a:ext cx="4169965" cy="43513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Class A: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Premium Spirits (E.g., Whiskey(</a:t>
          </a:r>
          <a:r>
            <a:rPr lang="en-US" sz="1900" kern="1200"/>
            <a:t>Jack Daniel’s), Vodka, Gin)</a:t>
          </a:r>
          <a:endParaRPr lang="en-IN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High-Quality Wines</a:t>
          </a:r>
          <a:endParaRPr lang="en-IN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Craft Beers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Class B: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Standard Spirits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Popular Domestic Wines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Mainstream Imported Beers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Class C: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Mixers and Garnishes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Non-alcoholic Beverages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Low-cost, High-volume Beers</a:t>
          </a:r>
        </a:p>
      </dsp:txBody>
      <dsp:txXfrm>
        <a:off x="6345634" y="0"/>
        <a:ext cx="4169965" cy="435133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D6620-D06B-476B-90F1-ED485B5DE731}">
      <dsp:nvSpPr>
        <dsp:cNvPr id="0" name=""/>
        <dsp:cNvSpPr/>
      </dsp:nvSpPr>
      <dsp:spPr>
        <a:xfrm rot="10800000">
          <a:off x="1070606" y="0"/>
          <a:ext cx="8374386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Focus on Jack Daniel’s Whiskey</a:t>
          </a:r>
        </a:p>
      </dsp:txBody>
      <dsp:txXfrm rot="10800000">
        <a:off x="1401997" y="0"/>
        <a:ext cx="8042995" cy="1325563"/>
      </dsp:txXfrm>
    </dsp:sp>
    <dsp:sp modelId="{D44EE1B5-5016-4204-BF07-144A232643D8}">
      <dsp:nvSpPr>
        <dsp:cNvPr id="0" name=""/>
        <dsp:cNvSpPr/>
      </dsp:nvSpPr>
      <dsp:spPr>
        <a:xfrm>
          <a:off x="221986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4F8A-0B45-4918-94D5-62DF2F3DE348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Jack Daniel’s Whiskey was identified as a Class A product based on  ABC analysis.</a:t>
          </a:r>
        </a:p>
      </dsp:txBody>
      <dsp:txXfrm>
        <a:off x="66025" y="114994"/>
        <a:ext cx="10383550" cy="1220470"/>
      </dsp:txXfrm>
    </dsp:sp>
    <dsp:sp modelId="{E108E1EA-2229-4D42-93CC-1C284FAEFACF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High-value item with a significant of 73% sales volume and contribution of 31% margin.</a:t>
          </a:r>
        </a:p>
      </dsp:txBody>
      <dsp:txXfrm>
        <a:off x="66025" y="1565434"/>
        <a:ext cx="10383550" cy="1220470"/>
      </dsp:txXfrm>
    </dsp:sp>
    <dsp:sp modelId="{FB6DDC38-7EB3-48E3-BEF8-EE1936524A92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Strategic importance due to brand recognition, customer demand, and profitability.</a:t>
          </a:r>
        </a:p>
      </dsp:txBody>
      <dsp:txXfrm>
        <a:off x="66025" y="3015873"/>
        <a:ext cx="10383550" cy="12204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C87A-05C9-4028-8961-6ADCA419B5BE}">
      <dsp:nvSpPr>
        <dsp:cNvPr id="0" name=""/>
        <dsp:cNvSpPr/>
      </dsp:nvSpPr>
      <dsp:spPr>
        <a:xfrm>
          <a:off x="0" y="111126"/>
          <a:ext cx="10515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Inventory and Supply Chain Management</a:t>
          </a:r>
          <a:endParaRPr lang="en-IN" sz="4600" kern="1200"/>
        </a:p>
      </dsp:txBody>
      <dsp:txXfrm>
        <a:off x="53859" y="164985"/>
        <a:ext cx="10407882" cy="995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C5338-0FE8-4FF6-B6C1-D26DBAB2FBE9}">
      <dsp:nvSpPr>
        <dsp:cNvPr id="0" name=""/>
        <dsp:cNvSpPr/>
      </dsp:nvSpPr>
      <dsp:spPr>
        <a:xfrm>
          <a:off x="8985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Dinesh Siddapareddy</a:t>
          </a:r>
          <a:endParaRPr lang="en-IN" sz="1600" kern="1200"/>
        </a:p>
      </dsp:txBody>
      <dsp:txXfrm>
        <a:off x="30189" y="929917"/>
        <a:ext cx="1405540" cy="681566"/>
      </dsp:txXfrm>
    </dsp:sp>
    <dsp:sp modelId="{BC6DB5E1-3270-4667-B690-0273685E4AFE}">
      <dsp:nvSpPr>
        <dsp:cNvPr id="0" name=""/>
        <dsp:cNvSpPr/>
      </dsp:nvSpPr>
      <dsp:spPr>
        <a:xfrm>
          <a:off x="153780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A5CDA-20C9-48CF-AB47-3F8A9AD60C57}">
      <dsp:nvSpPr>
        <dsp:cNvPr id="0" name=""/>
        <dsp:cNvSpPr/>
      </dsp:nvSpPr>
      <dsp:spPr>
        <a:xfrm>
          <a:off x="298575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Introduction (Slides 4-10)</a:t>
          </a:r>
        </a:p>
      </dsp:txBody>
      <dsp:txXfrm>
        <a:off x="319779" y="1834885"/>
        <a:ext cx="1115951" cy="681566"/>
      </dsp:txXfrm>
    </dsp:sp>
    <dsp:sp modelId="{3ABF1F45-E8C0-455E-8FAA-8490ED7B7A91}">
      <dsp:nvSpPr>
        <dsp:cNvPr id="0" name=""/>
        <dsp:cNvSpPr/>
      </dsp:nvSpPr>
      <dsp:spPr>
        <a:xfrm>
          <a:off x="1818921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Sandhya Mudangula</a:t>
          </a:r>
          <a:endParaRPr lang="en-IN" sz="1600" kern="1200"/>
        </a:p>
      </dsp:txBody>
      <dsp:txXfrm>
        <a:off x="1840125" y="929917"/>
        <a:ext cx="1405540" cy="681566"/>
      </dsp:txXfrm>
    </dsp:sp>
    <dsp:sp modelId="{070162F3-EE88-4162-A260-969259A7FFB7}">
      <dsp:nvSpPr>
        <dsp:cNvPr id="0" name=""/>
        <dsp:cNvSpPr/>
      </dsp:nvSpPr>
      <dsp:spPr>
        <a:xfrm>
          <a:off x="1963716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2E5D9-FA20-4E36-AC90-C0E0F9FF70E4}">
      <dsp:nvSpPr>
        <dsp:cNvPr id="0" name=""/>
        <dsp:cNvSpPr/>
      </dsp:nvSpPr>
      <dsp:spPr>
        <a:xfrm>
          <a:off x="2108511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Inventory and Supply Chain Management (Slides 11-15)</a:t>
          </a:r>
          <a:endParaRPr lang="en-IN" sz="1100" kern="1200" dirty="0"/>
        </a:p>
      </dsp:txBody>
      <dsp:txXfrm>
        <a:off x="2129715" y="1834885"/>
        <a:ext cx="1115951" cy="681566"/>
      </dsp:txXfrm>
    </dsp:sp>
    <dsp:sp modelId="{EAE17ED6-CE74-4AB6-A650-AFF0BD48679E}">
      <dsp:nvSpPr>
        <dsp:cNvPr id="0" name=""/>
        <dsp:cNvSpPr/>
      </dsp:nvSpPr>
      <dsp:spPr>
        <a:xfrm>
          <a:off x="3628857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Hemanth Kaja</a:t>
          </a:r>
          <a:endParaRPr lang="en-IN" sz="1600" kern="1200"/>
        </a:p>
      </dsp:txBody>
      <dsp:txXfrm>
        <a:off x="3650061" y="929917"/>
        <a:ext cx="1405540" cy="681566"/>
      </dsp:txXfrm>
    </dsp:sp>
    <dsp:sp modelId="{05B00E03-95EA-41F9-8197-74E78360910D}">
      <dsp:nvSpPr>
        <dsp:cNvPr id="0" name=""/>
        <dsp:cNvSpPr/>
      </dsp:nvSpPr>
      <dsp:spPr>
        <a:xfrm>
          <a:off x="3773652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2D9C-E816-47A2-A3C5-0F6892DF1306}">
      <dsp:nvSpPr>
        <dsp:cNvPr id="0" name=""/>
        <dsp:cNvSpPr/>
      </dsp:nvSpPr>
      <dsp:spPr>
        <a:xfrm>
          <a:off x="3918447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Quality Management (Slides 16-19)</a:t>
          </a:r>
          <a:endParaRPr lang="en-IN" sz="1100" kern="1200" dirty="0"/>
        </a:p>
      </dsp:txBody>
      <dsp:txXfrm>
        <a:off x="3939651" y="1834885"/>
        <a:ext cx="1115951" cy="681566"/>
      </dsp:txXfrm>
    </dsp:sp>
    <dsp:sp modelId="{026D4779-0C3B-4DFD-BC55-DD43534AB8A9}">
      <dsp:nvSpPr>
        <dsp:cNvPr id="0" name=""/>
        <dsp:cNvSpPr/>
      </dsp:nvSpPr>
      <dsp:spPr>
        <a:xfrm>
          <a:off x="5438793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Niharika Uppalapati</a:t>
          </a:r>
        </a:p>
      </dsp:txBody>
      <dsp:txXfrm>
        <a:off x="5459997" y="929917"/>
        <a:ext cx="1405540" cy="681566"/>
      </dsp:txXfrm>
    </dsp:sp>
    <dsp:sp modelId="{B2E5E493-4F8F-4F87-9E23-0E9E24A1E839}">
      <dsp:nvSpPr>
        <dsp:cNvPr id="0" name=""/>
        <dsp:cNvSpPr/>
      </dsp:nvSpPr>
      <dsp:spPr>
        <a:xfrm>
          <a:off x="5583588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E7795-3EF8-4FD5-97F2-1F44662C0739}">
      <dsp:nvSpPr>
        <dsp:cNvPr id="0" name=""/>
        <dsp:cNvSpPr/>
      </dsp:nvSpPr>
      <dsp:spPr>
        <a:xfrm>
          <a:off x="5728383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Inventory Management Systems (Slides 20-21)</a:t>
          </a:r>
        </a:p>
      </dsp:txBody>
      <dsp:txXfrm>
        <a:off x="5749587" y="1834885"/>
        <a:ext cx="1115951" cy="681566"/>
      </dsp:txXfrm>
    </dsp:sp>
    <dsp:sp modelId="{DD5724E6-F0B8-49E1-A28F-E37FF34C523B}">
      <dsp:nvSpPr>
        <dsp:cNvPr id="0" name=""/>
        <dsp:cNvSpPr/>
      </dsp:nvSpPr>
      <dsp:spPr>
        <a:xfrm>
          <a:off x="5583588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177FE-2224-4705-B05B-F24F659D5EC1}">
      <dsp:nvSpPr>
        <dsp:cNvPr id="0" name=""/>
        <dsp:cNvSpPr/>
      </dsp:nvSpPr>
      <dsp:spPr>
        <a:xfrm>
          <a:off x="5728383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Inventory Management Strategies (Slides 22-23)</a:t>
          </a:r>
        </a:p>
      </dsp:txBody>
      <dsp:txXfrm>
        <a:off x="5749587" y="2739853"/>
        <a:ext cx="1115951" cy="681566"/>
      </dsp:txXfrm>
    </dsp:sp>
    <dsp:sp modelId="{059900BA-C340-4A7A-974D-11C96776CC11}">
      <dsp:nvSpPr>
        <dsp:cNvPr id="0" name=""/>
        <dsp:cNvSpPr/>
      </dsp:nvSpPr>
      <dsp:spPr>
        <a:xfrm>
          <a:off x="7248729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Sumanth Gade</a:t>
          </a:r>
        </a:p>
      </dsp:txBody>
      <dsp:txXfrm>
        <a:off x="7269933" y="929917"/>
        <a:ext cx="1405540" cy="681566"/>
      </dsp:txXfrm>
    </dsp:sp>
    <dsp:sp modelId="{5176FFD6-5440-48E5-8F3D-6A80F8910FE3}">
      <dsp:nvSpPr>
        <dsp:cNvPr id="0" name=""/>
        <dsp:cNvSpPr/>
      </dsp:nvSpPr>
      <dsp:spPr>
        <a:xfrm>
          <a:off x="7393524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51EF9-1EBD-4B3E-8E99-0D651F43CBC6}">
      <dsp:nvSpPr>
        <dsp:cNvPr id="0" name=""/>
        <dsp:cNvSpPr/>
      </dsp:nvSpPr>
      <dsp:spPr>
        <a:xfrm>
          <a:off x="7538319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Inventory Costs (Slides 24-25)</a:t>
          </a:r>
        </a:p>
      </dsp:txBody>
      <dsp:txXfrm>
        <a:off x="7559523" y="1834885"/>
        <a:ext cx="1115951" cy="681566"/>
      </dsp:txXfrm>
    </dsp:sp>
    <dsp:sp modelId="{4467233E-2207-43B5-B3F5-811C4F90D485}">
      <dsp:nvSpPr>
        <dsp:cNvPr id="0" name=""/>
        <dsp:cNvSpPr/>
      </dsp:nvSpPr>
      <dsp:spPr>
        <a:xfrm>
          <a:off x="7393524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1EA9F-4FD2-464D-85A3-60811F2728FA}">
      <dsp:nvSpPr>
        <dsp:cNvPr id="0" name=""/>
        <dsp:cNvSpPr/>
      </dsp:nvSpPr>
      <dsp:spPr>
        <a:xfrm>
          <a:off x="7538319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Inventory Control Systems (Slides 26-27)</a:t>
          </a:r>
        </a:p>
      </dsp:txBody>
      <dsp:txXfrm>
        <a:off x="7559523" y="2739853"/>
        <a:ext cx="1115951" cy="681566"/>
      </dsp:txXfrm>
    </dsp:sp>
    <dsp:sp modelId="{0E41A279-79D7-42B5-B406-449DD4959F7A}">
      <dsp:nvSpPr>
        <dsp:cNvPr id="0" name=""/>
        <dsp:cNvSpPr/>
      </dsp:nvSpPr>
      <dsp:spPr>
        <a:xfrm>
          <a:off x="9058665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Pramodh Reddy Savasani</a:t>
          </a:r>
        </a:p>
      </dsp:txBody>
      <dsp:txXfrm>
        <a:off x="9079869" y="929917"/>
        <a:ext cx="1405540" cy="681566"/>
      </dsp:txXfrm>
    </dsp:sp>
    <dsp:sp modelId="{DBF64A57-161A-4B0C-A7EB-02B6741CA21B}">
      <dsp:nvSpPr>
        <dsp:cNvPr id="0" name=""/>
        <dsp:cNvSpPr/>
      </dsp:nvSpPr>
      <dsp:spPr>
        <a:xfrm>
          <a:off x="9203460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F25BF-339D-45F4-9FED-6896A49BDC3E}">
      <dsp:nvSpPr>
        <dsp:cNvPr id="0" name=""/>
        <dsp:cNvSpPr/>
      </dsp:nvSpPr>
      <dsp:spPr>
        <a:xfrm>
          <a:off x="9348255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EOQ (Slides 28-35)</a:t>
          </a:r>
        </a:p>
      </dsp:txBody>
      <dsp:txXfrm>
        <a:off x="9369459" y="1834885"/>
        <a:ext cx="1115951" cy="681566"/>
      </dsp:txXfrm>
    </dsp:sp>
    <dsp:sp modelId="{357E05C3-B66F-4EED-B531-6464E000B2D2}">
      <dsp:nvSpPr>
        <dsp:cNvPr id="0" name=""/>
        <dsp:cNvSpPr/>
      </dsp:nvSpPr>
      <dsp:spPr>
        <a:xfrm>
          <a:off x="9203460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CB86B-4A4B-4166-B96A-49BBA169650A}">
      <dsp:nvSpPr>
        <dsp:cNvPr id="0" name=""/>
        <dsp:cNvSpPr/>
      </dsp:nvSpPr>
      <dsp:spPr>
        <a:xfrm>
          <a:off x="9348255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Reorder Point (Slides 36-38)</a:t>
          </a:r>
        </a:p>
      </dsp:txBody>
      <dsp:txXfrm>
        <a:off x="9369459" y="2739853"/>
        <a:ext cx="1115951" cy="68156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6DA3-D1A9-4BC8-A151-04B6E584C222}">
      <dsp:nvSpPr>
        <dsp:cNvPr id="0" name=""/>
        <dsp:cNvSpPr/>
      </dsp:nvSpPr>
      <dsp:spPr>
        <a:xfrm>
          <a:off x="0" y="51309"/>
          <a:ext cx="105156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Bullwhip Effect of Jack Daniel’s </a:t>
          </a:r>
          <a:endParaRPr lang="en-IN" sz="2400" kern="1200"/>
        </a:p>
      </dsp:txBody>
      <dsp:txXfrm>
        <a:off x="0" y="51309"/>
        <a:ext cx="10515600" cy="691200"/>
      </dsp:txXfrm>
    </dsp:sp>
    <dsp:sp modelId="{21C8EC09-4D4D-476B-B782-9C2078053226}">
      <dsp:nvSpPr>
        <dsp:cNvPr id="0" name=""/>
        <dsp:cNvSpPr/>
      </dsp:nvSpPr>
      <dsp:spPr>
        <a:xfrm>
          <a:off x="0" y="742509"/>
          <a:ext cx="10515600" cy="3557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Regular Demand:</a:t>
          </a:r>
          <a:endParaRPr lang="en-IN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 retailer typically sells around 5 bottles of Jack Daniel’s whiskey per week. This consistent demand is based on historical sales data and local consumer preferences.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Spike in Demand: </a:t>
          </a:r>
          <a:endParaRPr lang="en-IN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However, during a holiday weekend or a local event like a music festival, there’s a sudden spike in demand for Jack Daniel’s products. Instead of the usual 5 bottles per week, the retailer experiences a surge in sales, with demand reaching 7 bottles per week during the event.</a:t>
          </a:r>
          <a:endParaRPr lang="en-IN" sz="2400" kern="1200" dirty="0"/>
        </a:p>
      </dsp:txBody>
      <dsp:txXfrm>
        <a:off x="0" y="742509"/>
        <a:ext cx="10515600" cy="35575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C87A-05C9-4028-8961-6ADCA419B5BE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Bullwhip Effect of Jack Daniel’s</a:t>
          </a:r>
          <a:endParaRPr lang="en-IN" sz="5500" kern="1200" dirty="0"/>
        </a:p>
      </dsp:txBody>
      <dsp:txXfrm>
        <a:off x="64397" y="67590"/>
        <a:ext cx="10386806" cy="119038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C87A-05C9-4028-8961-6ADCA419B5BE}">
      <dsp:nvSpPr>
        <dsp:cNvPr id="0" name=""/>
        <dsp:cNvSpPr/>
      </dsp:nvSpPr>
      <dsp:spPr>
        <a:xfrm>
          <a:off x="0" y="111126"/>
          <a:ext cx="10515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Inventory and Supply Chain Management</a:t>
          </a:r>
          <a:endParaRPr lang="en-IN" sz="4600" kern="1200"/>
        </a:p>
      </dsp:txBody>
      <dsp:txXfrm>
        <a:off x="53859" y="164985"/>
        <a:ext cx="10407882" cy="99559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258F9-6A1D-458C-85DF-B47C029E37E9}">
      <dsp:nvSpPr>
        <dsp:cNvPr id="0" name=""/>
        <dsp:cNvSpPr/>
      </dsp:nvSpPr>
      <dsp:spPr>
        <a:xfrm>
          <a:off x="0" y="483106"/>
          <a:ext cx="105156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Example: Limited edition Jack Daniel’s Single Barrel whiskey batches.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Management Strategy: Implement first-in-first-out (FIFO) inventory rotation to ensure freshness and prevent spoilage.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Importance: Minimize waste and maintain product quality to preserve brand reputation and customer satisfaction.</a:t>
          </a:r>
        </a:p>
      </dsp:txBody>
      <dsp:txXfrm>
        <a:off x="0" y="483106"/>
        <a:ext cx="10515600" cy="1767150"/>
      </dsp:txXfrm>
    </dsp:sp>
    <dsp:sp modelId="{7B1957D9-4E80-44CA-B201-5C589E828251}">
      <dsp:nvSpPr>
        <dsp:cNvPr id="0" name=""/>
        <dsp:cNvSpPr/>
      </dsp:nvSpPr>
      <dsp:spPr>
        <a:xfrm>
          <a:off x="525780" y="232186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Perishable Inventory:</a:t>
          </a:r>
        </a:p>
      </dsp:txBody>
      <dsp:txXfrm>
        <a:off x="550278" y="256684"/>
        <a:ext cx="7311924" cy="452844"/>
      </dsp:txXfrm>
    </dsp:sp>
    <dsp:sp modelId="{21C69841-690B-452C-945D-837F4041C69A}">
      <dsp:nvSpPr>
        <dsp:cNvPr id="0" name=""/>
        <dsp:cNvSpPr/>
      </dsp:nvSpPr>
      <dsp:spPr>
        <a:xfrm>
          <a:off x="0" y="2592976"/>
          <a:ext cx="10515600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Example: Jack Daniel’s Winter Jack Tennessee Cider.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Management Strategy: Forecast seasonal demand trends and adjust inventory levels accordingly.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Importance: Capitalize on seasonal sales opportunities, and prevent stockouts during peak demand periods, and minimize excess inventory during off-seasons.</a:t>
          </a:r>
        </a:p>
      </dsp:txBody>
      <dsp:txXfrm>
        <a:off x="0" y="2592976"/>
        <a:ext cx="10515600" cy="1526175"/>
      </dsp:txXfrm>
    </dsp:sp>
    <dsp:sp modelId="{05F9A2AC-FF62-40EC-B710-CEFBA4D1BADA}">
      <dsp:nvSpPr>
        <dsp:cNvPr id="0" name=""/>
        <dsp:cNvSpPr/>
      </dsp:nvSpPr>
      <dsp:spPr>
        <a:xfrm>
          <a:off x="525780" y="2342056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Seasonal Inventory:</a:t>
          </a:r>
        </a:p>
      </dsp:txBody>
      <dsp:txXfrm>
        <a:off x="550278" y="2366554"/>
        <a:ext cx="7311924" cy="45284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C87A-05C9-4028-8961-6ADCA419B5BE}">
      <dsp:nvSpPr>
        <dsp:cNvPr id="0" name=""/>
        <dsp:cNvSpPr/>
      </dsp:nvSpPr>
      <dsp:spPr>
        <a:xfrm>
          <a:off x="0" y="111126"/>
          <a:ext cx="10515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Inventory and Supply Chain Management</a:t>
          </a:r>
          <a:endParaRPr lang="en-IN" sz="4600" kern="1200"/>
        </a:p>
      </dsp:txBody>
      <dsp:txXfrm>
        <a:off x="53859" y="164985"/>
        <a:ext cx="10407882" cy="99559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7A85C-086E-4BBE-AACD-38C2AE4D8C4E}">
      <dsp:nvSpPr>
        <dsp:cNvPr id="0" name=""/>
        <dsp:cNvSpPr/>
      </dsp:nvSpPr>
      <dsp:spPr>
        <a:xfrm>
          <a:off x="0" y="362619"/>
          <a:ext cx="105156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Example: Jack Daniel’s Sinatra Select whiskey.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Management Strategy: Implement proactive marketing campaigns and allocate inventory strategically to create exclusivity and drive demand.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Importance: Enhance brand image, attract enthusiast customers, and generate buzz around unique offerings.</a:t>
          </a:r>
        </a:p>
      </dsp:txBody>
      <dsp:txXfrm>
        <a:off x="0" y="362619"/>
        <a:ext cx="10515600" cy="1767150"/>
      </dsp:txXfrm>
    </dsp:sp>
    <dsp:sp modelId="{3B3CEBED-43C3-4F11-A4BB-B4957AEEE9D7}">
      <dsp:nvSpPr>
        <dsp:cNvPr id="0" name=""/>
        <dsp:cNvSpPr/>
      </dsp:nvSpPr>
      <dsp:spPr>
        <a:xfrm>
          <a:off x="525780" y="111699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Limited-Edition or Specialty Inventory:</a:t>
          </a:r>
        </a:p>
      </dsp:txBody>
      <dsp:txXfrm>
        <a:off x="550278" y="136197"/>
        <a:ext cx="7311924" cy="452844"/>
      </dsp:txXfrm>
    </dsp:sp>
    <dsp:sp modelId="{43D0CA35-7D21-4E53-9587-DFF31548B382}">
      <dsp:nvSpPr>
        <dsp:cNvPr id="0" name=""/>
        <dsp:cNvSpPr/>
      </dsp:nvSpPr>
      <dsp:spPr>
        <a:xfrm>
          <a:off x="0" y="2472489"/>
          <a:ext cx="105156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Example: Bulk orders of Jack Daniel’s Old No.7 Tennessee Whiskey for large events or festivals.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Management Strategy: Optimize procurement and storage processes to accommodate bulk quantities while minimizing holding costs.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Importance: Ensure sufficient inventory to fulfill large orders, negotiate volume discounts, and capitalize on economies of scale.</a:t>
          </a:r>
        </a:p>
      </dsp:txBody>
      <dsp:txXfrm>
        <a:off x="0" y="2472489"/>
        <a:ext cx="10515600" cy="1767150"/>
      </dsp:txXfrm>
    </dsp:sp>
    <dsp:sp modelId="{B16F1F97-DC08-4A29-8669-E4A628609F36}">
      <dsp:nvSpPr>
        <dsp:cNvPr id="0" name=""/>
        <dsp:cNvSpPr/>
      </dsp:nvSpPr>
      <dsp:spPr>
        <a:xfrm>
          <a:off x="525780" y="2221569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Bulk Inventory:</a:t>
          </a:r>
        </a:p>
      </dsp:txBody>
      <dsp:txXfrm>
        <a:off x="550278" y="2246067"/>
        <a:ext cx="7311924" cy="45284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C87A-05C9-4028-8961-6ADCA419B5BE}">
      <dsp:nvSpPr>
        <dsp:cNvPr id="0" name=""/>
        <dsp:cNvSpPr/>
      </dsp:nvSpPr>
      <dsp:spPr>
        <a:xfrm>
          <a:off x="0" y="111126"/>
          <a:ext cx="10515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Inventory and Supply Chain Management</a:t>
          </a:r>
          <a:endParaRPr lang="en-IN" sz="4600" kern="1200"/>
        </a:p>
      </dsp:txBody>
      <dsp:txXfrm>
        <a:off x="53859" y="164985"/>
        <a:ext cx="10407882" cy="99559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09E8A-1161-4D5A-85BA-FBBA2EB69B51}">
      <dsp:nvSpPr>
        <dsp:cNvPr id="0" name=""/>
        <dsp:cNvSpPr/>
      </dsp:nvSpPr>
      <dsp:spPr>
        <a:xfrm>
          <a:off x="0" y="362619"/>
          <a:ext cx="105156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Example: Jack Daniel’s promotional gift sets with branded glasses or accessories.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Management Strategy: Plan promotions strategically, manage inventory levels to meet increased demand, and monitor campaign effectiveness.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Importance: Drive sales, attract new customers, and enhance brand visibility through targeted promotional activities.</a:t>
          </a:r>
        </a:p>
      </dsp:txBody>
      <dsp:txXfrm>
        <a:off x="0" y="362619"/>
        <a:ext cx="10515600" cy="1767150"/>
      </dsp:txXfrm>
    </dsp:sp>
    <dsp:sp modelId="{3C74DC67-F7D6-40E0-AC05-0C529445FB46}">
      <dsp:nvSpPr>
        <dsp:cNvPr id="0" name=""/>
        <dsp:cNvSpPr/>
      </dsp:nvSpPr>
      <dsp:spPr>
        <a:xfrm>
          <a:off x="525780" y="111699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Promotional Inventory:</a:t>
          </a:r>
        </a:p>
      </dsp:txBody>
      <dsp:txXfrm>
        <a:off x="550278" y="136197"/>
        <a:ext cx="7311924" cy="452844"/>
      </dsp:txXfrm>
    </dsp:sp>
    <dsp:sp modelId="{CC8897FF-D71A-444A-89D0-CB9F2C18FFB6}">
      <dsp:nvSpPr>
        <dsp:cNvPr id="0" name=""/>
        <dsp:cNvSpPr/>
      </dsp:nvSpPr>
      <dsp:spPr>
        <a:xfrm>
          <a:off x="0" y="2472489"/>
          <a:ext cx="105156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Example: Standard bottles of Jack Daniel’s Old No.7 Tennessee Whiskey.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Management Strategy: Maintain consistent inventory levels based on historical sales data, demand forecasts, and replenishment lead times.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Importance: Ensure availability of core products to meet everyday customer demand and drive steady revenue streams.</a:t>
          </a:r>
        </a:p>
      </dsp:txBody>
      <dsp:txXfrm>
        <a:off x="0" y="2472489"/>
        <a:ext cx="10515600" cy="1767150"/>
      </dsp:txXfrm>
    </dsp:sp>
    <dsp:sp modelId="{0805C688-7755-4BC1-A390-8AAF59F6D113}">
      <dsp:nvSpPr>
        <dsp:cNvPr id="0" name=""/>
        <dsp:cNvSpPr/>
      </dsp:nvSpPr>
      <dsp:spPr>
        <a:xfrm>
          <a:off x="525780" y="2221569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Regular Inventory:</a:t>
          </a:r>
        </a:p>
      </dsp:txBody>
      <dsp:txXfrm>
        <a:off x="550278" y="2246067"/>
        <a:ext cx="7311924" cy="45284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79931-EB8D-4D2D-8EE8-9E843F1577F6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Type of Demand</a:t>
          </a:r>
          <a:endParaRPr lang="en-IN" sz="5500" kern="1200" dirty="0"/>
        </a:p>
      </dsp:txBody>
      <dsp:txXfrm>
        <a:off x="64397" y="67590"/>
        <a:ext cx="10386806" cy="119038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DB8B-B30F-4D49-943A-7D76CA23ECE3}">
      <dsp:nvSpPr>
        <dsp:cNvPr id="0" name=""/>
        <dsp:cNvSpPr/>
      </dsp:nvSpPr>
      <dsp:spPr>
        <a:xfrm>
          <a:off x="0" y="65168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Liquor Land typically experiences dependent demand, primarily driven by consumer demand for alcoholic beverages.</a:t>
          </a:r>
          <a:endParaRPr lang="en-IN" sz="2800" kern="1200"/>
        </a:p>
      </dsp:txBody>
      <dsp:txXfrm>
        <a:off x="54373" y="119541"/>
        <a:ext cx="10406854" cy="1005094"/>
      </dsp:txXfrm>
    </dsp:sp>
    <dsp:sp modelId="{6BA402F5-5AEB-44CA-8984-A1C2244ABA1C}">
      <dsp:nvSpPr>
        <dsp:cNvPr id="0" name=""/>
        <dsp:cNvSpPr/>
      </dsp:nvSpPr>
      <dsp:spPr>
        <a:xfrm>
          <a:off x="0" y="1259648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demand for alcoholic beverages at liquor land is influenced by various factors, </a:t>
          </a:r>
          <a:endParaRPr lang="en-IN" sz="2800" kern="1200"/>
        </a:p>
      </dsp:txBody>
      <dsp:txXfrm>
        <a:off x="54373" y="1314021"/>
        <a:ext cx="10406854" cy="1005094"/>
      </dsp:txXfrm>
    </dsp:sp>
    <dsp:sp modelId="{C2A4DD73-B584-427F-98C2-C99E3ACA48AC}">
      <dsp:nvSpPr>
        <dsp:cNvPr id="0" name=""/>
        <dsp:cNvSpPr/>
      </dsp:nvSpPr>
      <dsp:spPr>
        <a:xfrm>
          <a:off x="0" y="2373489"/>
          <a:ext cx="10515600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Consumer Preferences</a:t>
          </a:r>
          <a:endParaRPr lang="en-IN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Seasonal Variations</a:t>
          </a:r>
          <a:endParaRPr lang="en-IN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Marketing and Promotions</a:t>
          </a:r>
          <a:endParaRPr lang="en-IN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Economic Factors</a:t>
          </a:r>
          <a:endParaRPr lang="en-IN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Regulatory Environment</a:t>
          </a:r>
          <a:endParaRPr lang="en-IN" sz="2200" kern="1200"/>
        </a:p>
      </dsp:txBody>
      <dsp:txXfrm>
        <a:off x="0" y="2373489"/>
        <a:ext cx="10515600" cy="1912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3F96-8DE3-4AD0-AC1E-4612A534F9C1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/>
            <a:t>Outline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79931-EB8D-4D2D-8EE8-9E843F1577F6}">
      <dsp:nvSpPr>
        <dsp:cNvPr id="0" name=""/>
        <dsp:cNvSpPr/>
      </dsp:nvSpPr>
      <dsp:spPr>
        <a:xfrm>
          <a:off x="0" y="503"/>
          <a:ext cx="10515600" cy="89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/>
            <a:t>Quality</a:t>
          </a:r>
          <a:r>
            <a:rPr lang="en-IN" sz="5400" kern="1200" baseline="0" dirty="0"/>
            <a:t> Management</a:t>
          </a:r>
          <a:endParaRPr lang="en-IN" sz="5400" kern="1200" dirty="0"/>
        </a:p>
      </dsp:txBody>
      <dsp:txXfrm>
        <a:off x="43791" y="44294"/>
        <a:ext cx="10428018" cy="80947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C1EAA-3D33-4F6E-A63D-23B6ACCEE586}">
      <dsp:nvSpPr>
        <dsp:cNvPr id="0" name=""/>
        <dsp:cNvSpPr/>
      </dsp:nvSpPr>
      <dsp:spPr>
        <a:xfrm>
          <a:off x="0" y="17453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Supplier Quality Assurance:</a:t>
          </a:r>
        </a:p>
      </dsp:txBody>
      <dsp:txXfrm>
        <a:off x="30442" y="47895"/>
        <a:ext cx="10454716" cy="562726"/>
      </dsp:txXfrm>
    </dsp:sp>
    <dsp:sp modelId="{814D03DF-C088-4FB0-8E83-4E4A3A759CDD}">
      <dsp:nvSpPr>
        <dsp:cNvPr id="0" name=""/>
        <dsp:cNvSpPr/>
      </dsp:nvSpPr>
      <dsp:spPr>
        <a:xfrm>
          <a:off x="0" y="641063"/>
          <a:ext cx="1051560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Example: Ensuring all suppliers of Jack Daniel's ingredients and packaging materials adhere to strict quality standards.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Management Strategy: Conducting supplier audits, quality assessments, and performance evaluations to ensure compliance.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Importance: Guaranteeing the integrity and consistency of Jack Daniel's products from raw materials to finished goods.</a:t>
          </a:r>
          <a:endParaRPr lang="en-IN" sz="2000" kern="1200"/>
        </a:p>
      </dsp:txBody>
      <dsp:txXfrm>
        <a:off x="0" y="641063"/>
        <a:ext cx="10515600" cy="1883700"/>
      </dsp:txXfrm>
    </dsp:sp>
    <dsp:sp modelId="{9DA997D2-02EC-45F7-B5E5-B0E1711F4108}">
      <dsp:nvSpPr>
        <dsp:cNvPr id="0" name=""/>
        <dsp:cNvSpPr/>
      </dsp:nvSpPr>
      <dsp:spPr>
        <a:xfrm>
          <a:off x="0" y="2524763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Production Process Controls:</a:t>
          </a:r>
        </a:p>
      </dsp:txBody>
      <dsp:txXfrm>
        <a:off x="30442" y="2555205"/>
        <a:ext cx="10454716" cy="562726"/>
      </dsp:txXfrm>
    </dsp:sp>
    <dsp:sp modelId="{3C3C3A01-1759-4D8A-9FC7-815C7F558F67}">
      <dsp:nvSpPr>
        <dsp:cNvPr id="0" name=""/>
        <dsp:cNvSpPr/>
      </dsp:nvSpPr>
      <dsp:spPr>
        <a:xfrm>
          <a:off x="0" y="3148373"/>
          <a:ext cx="10515600" cy="158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Example: Monitoring each stage of the distillation and aging process for Jack Daniel's Whiskey.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Management Strategy: Implementing quality control checkpoints, standardized procedures, and regular inspections.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Importance: Maintaining product consistency, flavor profile, and adherence to Jack Daniel's stringent quality specifications.</a:t>
          </a:r>
          <a:endParaRPr lang="en-IN" sz="2000" kern="1200"/>
        </a:p>
      </dsp:txBody>
      <dsp:txXfrm>
        <a:off x="0" y="3148373"/>
        <a:ext cx="10515600" cy="158769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79931-EB8D-4D2D-8EE8-9E843F1577F6}">
      <dsp:nvSpPr>
        <dsp:cNvPr id="0" name=""/>
        <dsp:cNvSpPr/>
      </dsp:nvSpPr>
      <dsp:spPr>
        <a:xfrm>
          <a:off x="0" y="352"/>
          <a:ext cx="10515600" cy="1019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/>
            <a:t>Quality</a:t>
          </a:r>
          <a:r>
            <a:rPr lang="en-IN" sz="5400" kern="1200" baseline="0" dirty="0"/>
            <a:t> Management</a:t>
          </a:r>
          <a:endParaRPr lang="en-IN" sz="5400" kern="1200" dirty="0"/>
        </a:p>
      </dsp:txBody>
      <dsp:txXfrm>
        <a:off x="49788" y="50140"/>
        <a:ext cx="10416024" cy="92033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F634-67F1-4475-9F0E-897044B31E8C}">
      <dsp:nvSpPr>
        <dsp:cNvPr id="0" name=""/>
        <dsp:cNvSpPr/>
      </dsp:nvSpPr>
      <dsp:spPr>
        <a:xfrm>
          <a:off x="0" y="116263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Product Testing and Analysis:</a:t>
          </a:r>
        </a:p>
      </dsp:txBody>
      <dsp:txXfrm>
        <a:off x="28100" y="144363"/>
        <a:ext cx="10459400" cy="519439"/>
      </dsp:txXfrm>
    </dsp:sp>
    <dsp:sp modelId="{A61E8D0B-4AE7-4127-99DA-50CE65FCB72C}">
      <dsp:nvSpPr>
        <dsp:cNvPr id="0" name=""/>
        <dsp:cNvSpPr/>
      </dsp:nvSpPr>
      <dsp:spPr>
        <a:xfrm>
          <a:off x="0" y="691903"/>
          <a:ext cx="10515600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Example: Conducting sensory evaluations and laboratory testing on Jack Daniel's Whiskey batches.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Management Strategy: Utilizing advanced testing techniques and trained sensory panels to assess product attributes.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Importance: Ensuring product quality, authenticity, and compliance with regulatory requirements and internal standards.</a:t>
          </a:r>
          <a:endParaRPr lang="en-IN" sz="1900" kern="1200"/>
        </a:p>
      </dsp:txBody>
      <dsp:txXfrm>
        <a:off x="0" y="691903"/>
        <a:ext cx="10515600" cy="1515240"/>
      </dsp:txXfrm>
    </dsp:sp>
    <dsp:sp modelId="{BDF498A0-3E3E-4B68-B8B2-EC756AF35050}">
      <dsp:nvSpPr>
        <dsp:cNvPr id="0" name=""/>
        <dsp:cNvSpPr/>
      </dsp:nvSpPr>
      <dsp:spPr>
        <a:xfrm>
          <a:off x="0" y="2207144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Packaging Integrity Checks:</a:t>
          </a:r>
        </a:p>
      </dsp:txBody>
      <dsp:txXfrm>
        <a:off x="28100" y="2235244"/>
        <a:ext cx="10459400" cy="519439"/>
      </dsp:txXfrm>
    </dsp:sp>
    <dsp:sp modelId="{CD1B07A4-8732-417F-AAA8-653DFC387F1C}">
      <dsp:nvSpPr>
        <dsp:cNvPr id="0" name=""/>
        <dsp:cNvSpPr/>
      </dsp:nvSpPr>
      <dsp:spPr>
        <a:xfrm>
          <a:off x="0" y="2782783"/>
          <a:ext cx="1051560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Example: Verifying the integrity of Jack Daniel's packaging materials to prevent leakage or contamination.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Management Strategy: Conducting visual inspections, seal integrity tests, and packaging material analysis.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Importance: Safeguarding product quality, preserving brand image, and minimizing the risk of product recalls.</a:t>
          </a:r>
          <a:endParaRPr lang="en-IN" sz="1900" kern="1200"/>
        </a:p>
      </dsp:txBody>
      <dsp:txXfrm>
        <a:off x="0" y="2782783"/>
        <a:ext cx="10515600" cy="178848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79931-EB8D-4D2D-8EE8-9E843F1577F6}">
      <dsp:nvSpPr>
        <dsp:cNvPr id="0" name=""/>
        <dsp:cNvSpPr/>
      </dsp:nvSpPr>
      <dsp:spPr>
        <a:xfrm>
          <a:off x="0" y="53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/>
            <a:t>Quality</a:t>
          </a:r>
          <a:r>
            <a:rPr lang="en-IN" sz="5400" kern="1200" baseline="0" dirty="0"/>
            <a:t> Management</a:t>
          </a:r>
          <a:endParaRPr lang="en-IN" sz="5400" kern="1200" dirty="0"/>
        </a:p>
      </dsp:txBody>
      <dsp:txXfrm>
        <a:off x="47976" y="48029"/>
        <a:ext cx="10419648" cy="88684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8F0E5-8B0C-405B-ADFC-F5E15D723225}">
      <dsp:nvSpPr>
        <dsp:cNvPr id="0" name=""/>
        <dsp:cNvSpPr/>
      </dsp:nvSpPr>
      <dsp:spPr>
        <a:xfrm>
          <a:off x="0" y="146992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Shelf Life Management:</a:t>
          </a:r>
        </a:p>
      </dsp:txBody>
      <dsp:txXfrm>
        <a:off x="26930" y="173922"/>
        <a:ext cx="10461740" cy="497795"/>
      </dsp:txXfrm>
    </dsp:sp>
    <dsp:sp modelId="{D3350195-C19B-49E1-B1B5-0EDAE256C3F2}">
      <dsp:nvSpPr>
        <dsp:cNvPr id="0" name=""/>
        <dsp:cNvSpPr/>
      </dsp:nvSpPr>
      <dsp:spPr>
        <a:xfrm>
          <a:off x="0" y="783486"/>
          <a:ext cx="10515600" cy="142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Example: Monitoring the shelf life of Jack Daniel's Whiskey products to prevent expiration or degradation.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Management Strategy: Implementing FIFO inventory rotation, expiration date tracking, and proper storage conditions.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Importance: Ensuring product freshness, preventing waste, and maintaining consumer trust and satisfaction.</a:t>
          </a:r>
          <a:endParaRPr lang="en-IN" sz="1800" kern="1200"/>
        </a:p>
      </dsp:txBody>
      <dsp:txXfrm>
        <a:off x="0" y="783486"/>
        <a:ext cx="10515600" cy="1428300"/>
      </dsp:txXfrm>
    </dsp:sp>
    <dsp:sp modelId="{503B337B-6270-432F-964E-D0F31531D4E3}">
      <dsp:nvSpPr>
        <dsp:cNvPr id="0" name=""/>
        <dsp:cNvSpPr/>
      </dsp:nvSpPr>
      <dsp:spPr>
        <a:xfrm>
          <a:off x="0" y="2334337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Customer Feedback and Resolution:</a:t>
          </a:r>
        </a:p>
      </dsp:txBody>
      <dsp:txXfrm>
        <a:off x="26930" y="2361267"/>
        <a:ext cx="10461740" cy="497795"/>
      </dsp:txXfrm>
    </dsp:sp>
    <dsp:sp modelId="{1B2E8D05-1C8B-4F92-BE62-3035F350B55D}">
      <dsp:nvSpPr>
        <dsp:cNvPr id="0" name=""/>
        <dsp:cNvSpPr/>
      </dsp:nvSpPr>
      <dsp:spPr>
        <a:xfrm>
          <a:off x="0" y="2885992"/>
          <a:ext cx="10515600" cy="142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Example: Addressing customer complaints or feedback regarding Jack Daniel's Whiskey quality issues.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Management Strategy: Implementing a robust customer feedback system, conducting root cause analysis, and implementing corrective actions.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Importance: Demonstrating responsiveness, accountability, and commitment to continuous improvement in product quality and customer satisfaction.</a:t>
          </a:r>
          <a:endParaRPr lang="en-IN" sz="1800" kern="1200" dirty="0"/>
        </a:p>
      </dsp:txBody>
      <dsp:txXfrm>
        <a:off x="0" y="2885992"/>
        <a:ext cx="10515600" cy="142830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02EEE-D722-4B72-8473-2C28BAD098BC}">
      <dsp:nvSpPr>
        <dsp:cNvPr id="0" name=""/>
        <dsp:cNvSpPr/>
      </dsp:nvSpPr>
      <dsp:spPr>
        <a:xfrm>
          <a:off x="0" y="479"/>
          <a:ext cx="10515600" cy="107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Inventory Management Systems</a:t>
          </a:r>
          <a:endParaRPr lang="en-IN" sz="5400" kern="1200" dirty="0"/>
        </a:p>
      </dsp:txBody>
      <dsp:txXfrm>
        <a:off x="52537" y="53016"/>
        <a:ext cx="10410526" cy="97114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78D5A-B95A-4888-ADBD-02BB0F5A6863}">
      <dsp:nvSpPr>
        <dsp:cNvPr id="0" name=""/>
        <dsp:cNvSpPr/>
      </dsp:nvSpPr>
      <dsp:spPr>
        <a:xfrm>
          <a:off x="996344" y="4071"/>
          <a:ext cx="3785037" cy="282545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Implementing POS terminals at Liquor Land stores to capture sales transactions for Jack Daniel's products in real-time.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Benefits: Enables accurate sales tracking, inventory updates, and real-time reporting for better decision-making and inventory control.</a:t>
          </a:r>
          <a:endParaRPr lang="en-IN" sz="1900" kern="1200"/>
        </a:p>
      </dsp:txBody>
      <dsp:txXfrm>
        <a:off x="1062548" y="70275"/>
        <a:ext cx="3652629" cy="2759246"/>
      </dsp:txXfrm>
    </dsp:sp>
    <dsp:sp modelId="{A9F508D5-CE7E-4572-B2B1-37AA1DED9D8C}">
      <dsp:nvSpPr>
        <dsp:cNvPr id="0" name=""/>
        <dsp:cNvSpPr/>
      </dsp:nvSpPr>
      <dsp:spPr>
        <a:xfrm>
          <a:off x="996344" y="2829521"/>
          <a:ext cx="3785037" cy="12149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Point-of-Sale (POS) Systems:</a:t>
          </a:r>
        </a:p>
      </dsp:txBody>
      <dsp:txXfrm>
        <a:off x="996344" y="2829521"/>
        <a:ext cx="2665519" cy="1214943"/>
      </dsp:txXfrm>
    </dsp:sp>
    <dsp:sp modelId="{62216661-471F-474F-A9FB-A91BB9467926}">
      <dsp:nvSpPr>
        <dsp:cNvPr id="0" name=""/>
        <dsp:cNvSpPr/>
      </dsp:nvSpPr>
      <dsp:spPr>
        <a:xfrm>
          <a:off x="3768936" y="3022503"/>
          <a:ext cx="1324762" cy="13247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2C848-D34D-42FC-9867-850E5EF6F10C}">
      <dsp:nvSpPr>
        <dsp:cNvPr id="0" name=""/>
        <dsp:cNvSpPr/>
      </dsp:nvSpPr>
      <dsp:spPr>
        <a:xfrm>
          <a:off x="5421900" y="4071"/>
          <a:ext cx="3785037" cy="282545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Deploying an ERP system to integrate inventory, sales, purchasing, and finance functions for Jack Daniel's products.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Benefits: Streamlines business processes, enhances data visibility and facilitates cross-functional collaboration to optimize inventory management.</a:t>
          </a:r>
          <a:endParaRPr lang="en-IN" sz="1900" kern="1200"/>
        </a:p>
      </dsp:txBody>
      <dsp:txXfrm>
        <a:off x="5488104" y="70275"/>
        <a:ext cx="3652629" cy="2759246"/>
      </dsp:txXfrm>
    </dsp:sp>
    <dsp:sp modelId="{03B19938-26FD-4530-BA82-4F485DD1C211}">
      <dsp:nvSpPr>
        <dsp:cNvPr id="0" name=""/>
        <dsp:cNvSpPr/>
      </dsp:nvSpPr>
      <dsp:spPr>
        <a:xfrm>
          <a:off x="5421900" y="2829521"/>
          <a:ext cx="3785037" cy="12149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Enterprise Resource Planning (ERP) Systems:</a:t>
          </a:r>
        </a:p>
      </dsp:txBody>
      <dsp:txXfrm>
        <a:off x="5421900" y="2829521"/>
        <a:ext cx="2665519" cy="1214943"/>
      </dsp:txXfrm>
    </dsp:sp>
    <dsp:sp modelId="{E518713C-5B11-4541-A7CD-3BBACB4FA2D5}">
      <dsp:nvSpPr>
        <dsp:cNvPr id="0" name=""/>
        <dsp:cNvSpPr/>
      </dsp:nvSpPr>
      <dsp:spPr>
        <a:xfrm>
          <a:off x="8194492" y="3022503"/>
          <a:ext cx="1324762" cy="13247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02EEE-D722-4B72-8473-2C28BAD098BC}">
      <dsp:nvSpPr>
        <dsp:cNvPr id="0" name=""/>
        <dsp:cNvSpPr/>
      </dsp:nvSpPr>
      <dsp:spPr>
        <a:xfrm>
          <a:off x="0" y="479"/>
          <a:ext cx="10515600" cy="1076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Inventory Management Systems</a:t>
          </a:r>
          <a:endParaRPr lang="en-IN" sz="5400" kern="1200" dirty="0"/>
        </a:p>
      </dsp:txBody>
      <dsp:txXfrm>
        <a:off x="52537" y="53016"/>
        <a:ext cx="10410526" cy="971143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E90AF-2B81-4DF0-A539-E8B91D4A732D}">
      <dsp:nvSpPr>
        <dsp:cNvPr id="0" name=""/>
        <dsp:cNvSpPr/>
      </dsp:nvSpPr>
      <dsp:spPr>
        <a:xfrm>
          <a:off x="996344" y="4071"/>
          <a:ext cx="3785037" cy="282545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Utilizing inventory control software to track stock levels, monitor replenishment needs, and manage inventory across multiple locations.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Benefits: Improves inventory accuracy, minimizes stockouts, and automates inventory management tasks for Jack Daniel's products.</a:t>
          </a:r>
          <a:endParaRPr lang="en-IN" sz="1800" kern="1200"/>
        </a:p>
      </dsp:txBody>
      <dsp:txXfrm>
        <a:off x="1062548" y="70275"/>
        <a:ext cx="3652629" cy="2759246"/>
      </dsp:txXfrm>
    </dsp:sp>
    <dsp:sp modelId="{A73E79A8-1C61-4E21-B1D0-E2BEB2DF57C2}">
      <dsp:nvSpPr>
        <dsp:cNvPr id="0" name=""/>
        <dsp:cNvSpPr/>
      </dsp:nvSpPr>
      <dsp:spPr>
        <a:xfrm>
          <a:off x="996344" y="2829521"/>
          <a:ext cx="3785037" cy="12149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Inventory Control Software:</a:t>
          </a:r>
        </a:p>
      </dsp:txBody>
      <dsp:txXfrm>
        <a:off x="996344" y="2829521"/>
        <a:ext cx="2665519" cy="1214943"/>
      </dsp:txXfrm>
    </dsp:sp>
    <dsp:sp modelId="{2B9FCA99-7161-4798-B651-B033861B3391}">
      <dsp:nvSpPr>
        <dsp:cNvPr id="0" name=""/>
        <dsp:cNvSpPr/>
      </dsp:nvSpPr>
      <dsp:spPr>
        <a:xfrm>
          <a:off x="3768936" y="3022503"/>
          <a:ext cx="1324762" cy="13247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96224-A355-4C28-B67F-9FB68FAC101D}">
      <dsp:nvSpPr>
        <dsp:cNvPr id="0" name=""/>
        <dsp:cNvSpPr/>
      </dsp:nvSpPr>
      <dsp:spPr>
        <a:xfrm>
          <a:off x="5421900" y="4071"/>
          <a:ext cx="3785037" cy="282545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Leveraging advanced forecasting and demand planning tools to predict demand for Jack Daniel's products based on historical sales data, market trends, and external factors.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Benefits: Improves demand forecast accuracy, optimizes inventory levels, and minimizes excess inventory or stockouts.</a:t>
          </a:r>
          <a:endParaRPr lang="en-IN" sz="1800" kern="1200"/>
        </a:p>
      </dsp:txBody>
      <dsp:txXfrm>
        <a:off x="5488104" y="70275"/>
        <a:ext cx="3652629" cy="2759246"/>
      </dsp:txXfrm>
    </dsp:sp>
    <dsp:sp modelId="{D06E842F-CCC5-40F7-B584-F378DB8A30A6}">
      <dsp:nvSpPr>
        <dsp:cNvPr id="0" name=""/>
        <dsp:cNvSpPr/>
      </dsp:nvSpPr>
      <dsp:spPr>
        <a:xfrm>
          <a:off x="5421900" y="2829521"/>
          <a:ext cx="3785037" cy="12149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Forecasting and Demand Planning Tools:</a:t>
          </a:r>
        </a:p>
      </dsp:txBody>
      <dsp:txXfrm>
        <a:off x="5421900" y="2829521"/>
        <a:ext cx="2665519" cy="1214943"/>
      </dsp:txXfrm>
    </dsp:sp>
    <dsp:sp modelId="{8085D984-7E90-4F43-99A0-867922D85806}">
      <dsp:nvSpPr>
        <dsp:cNvPr id="0" name=""/>
        <dsp:cNvSpPr/>
      </dsp:nvSpPr>
      <dsp:spPr>
        <a:xfrm>
          <a:off x="8194492" y="3022503"/>
          <a:ext cx="1324762" cy="13247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F09EE-3912-42B6-B09F-6AEF9E78C7C9}">
      <dsp:nvSpPr>
        <dsp:cNvPr id="0" name=""/>
        <dsp:cNvSpPr/>
      </dsp:nvSpPr>
      <dsp:spPr>
        <a:xfrm>
          <a:off x="9199008" y="1563900"/>
          <a:ext cx="1223222" cy="12237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ABB663-1FEF-478E-BC29-46F39DA76FC4}">
      <dsp:nvSpPr>
        <dsp:cNvPr id="0" name=""/>
        <dsp:cNvSpPr/>
      </dsp:nvSpPr>
      <dsp:spPr>
        <a:xfrm>
          <a:off x="9239199" y="1604698"/>
          <a:ext cx="1141811" cy="1142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EOQ &amp; Reorder Point</a:t>
          </a:r>
        </a:p>
      </dsp:txBody>
      <dsp:txXfrm>
        <a:off x="9402020" y="1767894"/>
        <a:ext cx="816168" cy="815763"/>
      </dsp:txXfrm>
    </dsp:sp>
    <dsp:sp modelId="{053A33D0-F0EA-4E39-9849-B89762E3F2CC}">
      <dsp:nvSpPr>
        <dsp:cNvPr id="0" name=""/>
        <dsp:cNvSpPr/>
      </dsp:nvSpPr>
      <dsp:spPr>
        <a:xfrm rot="2700000">
          <a:off x="7933415" y="1563937"/>
          <a:ext cx="1223462" cy="122346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68729-F960-4BA3-96BB-ED30501182AD}">
      <dsp:nvSpPr>
        <dsp:cNvPr id="0" name=""/>
        <dsp:cNvSpPr/>
      </dsp:nvSpPr>
      <dsp:spPr>
        <a:xfrm>
          <a:off x="7974755" y="1604698"/>
          <a:ext cx="1141811" cy="1142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Inventory Control Systems</a:t>
          </a:r>
        </a:p>
      </dsp:txBody>
      <dsp:txXfrm>
        <a:off x="8137577" y="1767894"/>
        <a:ext cx="816168" cy="815763"/>
      </dsp:txXfrm>
    </dsp:sp>
    <dsp:sp modelId="{3FE635D8-C45B-419A-B3B2-B6F8855857F6}">
      <dsp:nvSpPr>
        <dsp:cNvPr id="0" name=""/>
        <dsp:cNvSpPr/>
      </dsp:nvSpPr>
      <dsp:spPr>
        <a:xfrm rot="2700000">
          <a:off x="6668972" y="1563937"/>
          <a:ext cx="1223462" cy="122346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403217-AFB7-4DAB-B59B-D07564AF7BFA}">
      <dsp:nvSpPr>
        <dsp:cNvPr id="0" name=""/>
        <dsp:cNvSpPr/>
      </dsp:nvSpPr>
      <dsp:spPr>
        <a:xfrm>
          <a:off x="6710312" y="1604698"/>
          <a:ext cx="1141811" cy="1142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Inventory Costs</a:t>
          </a:r>
        </a:p>
      </dsp:txBody>
      <dsp:txXfrm>
        <a:off x="6873134" y="1767894"/>
        <a:ext cx="816168" cy="815763"/>
      </dsp:txXfrm>
    </dsp:sp>
    <dsp:sp modelId="{D904950E-742A-4427-8EC7-0EAF06A0F0C4}">
      <dsp:nvSpPr>
        <dsp:cNvPr id="0" name=""/>
        <dsp:cNvSpPr/>
      </dsp:nvSpPr>
      <dsp:spPr>
        <a:xfrm rot="2700000">
          <a:off x="5404528" y="1563937"/>
          <a:ext cx="1223462" cy="122346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68DDE7-246C-408D-827D-9D8BA9BB4AAF}">
      <dsp:nvSpPr>
        <dsp:cNvPr id="0" name=""/>
        <dsp:cNvSpPr/>
      </dsp:nvSpPr>
      <dsp:spPr>
        <a:xfrm>
          <a:off x="5445869" y="1604698"/>
          <a:ext cx="1141811" cy="1142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Inventory Management Strategies</a:t>
          </a:r>
        </a:p>
      </dsp:txBody>
      <dsp:txXfrm>
        <a:off x="5608690" y="1767894"/>
        <a:ext cx="816168" cy="815763"/>
      </dsp:txXfrm>
    </dsp:sp>
    <dsp:sp modelId="{E1FC46FC-B0B3-4BED-9344-B11B52183588}">
      <dsp:nvSpPr>
        <dsp:cNvPr id="0" name=""/>
        <dsp:cNvSpPr/>
      </dsp:nvSpPr>
      <dsp:spPr>
        <a:xfrm rot="2700000">
          <a:off x="4140085" y="1563937"/>
          <a:ext cx="1223462" cy="122346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BB9BFD-006B-4062-9AAA-60B9D89E135A}">
      <dsp:nvSpPr>
        <dsp:cNvPr id="0" name=""/>
        <dsp:cNvSpPr/>
      </dsp:nvSpPr>
      <dsp:spPr>
        <a:xfrm>
          <a:off x="4181425" y="1604698"/>
          <a:ext cx="1141811" cy="1142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Inventory Management Systems</a:t>
          </a:r>
        </a:p>
      </dsp:txBody>
      <dsp:txXfrm>
        <a:off x="4344247" y="1767894"/>
        <a:ext cx="816168" cy="815763"/>
      </dsp:txXfrm>
    </dsp:sp>
    <dsp:sp modelId="{1CE7D25C-6E31-47A6-9265-0227E41C2F72}">
      <dsp:nvSpPr>
        <dsp:cNvPr id="0" name=""/>
        <dsp:cNvSpPr/>
      </dsp:nvSpPr>
      <dsp:spPr>
        <a:xfrm rot="2700000">
          <a:off x="2875642" y="1563937"/>
          <a:ext cx="1223462" cy="122346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DA4461-0F84-433A-91E3-AEE4FDB69941}">
      <dsp:nvSpPr>
        <dsp:cNvPr id="0" name=""/>
        <dsp:cNvSpPr/>
      </dsp:nvSpPr>
      <dsp:spPr>
        <a:xfrm>
          <a:off x="2916982" y="1604698"/>
          <a:ext cx="1141811" cy="1142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Quality Management</a:t>
          </a:r>
        </a:p>
      </dsp:txBody>
      <dsp:txXfrm>
        <a:off x="3079804" y="1767894"/>
        <a:ext cx="816168" cy="815763"/>
      </dsp:txXfrm>
    </dsp:sp>
    <dsp:sp modelId="{94216070-42C1-4DB7-8B4A-21F3E1898316}">
      <dsp:nvSpPr>
        <dsp:cNvPr id="0" name=""/>
        <dsp:cNvSpPr/>
      </dsp:nvSpPr>
      <dsp:spPr>
        <a:xfrm rot="2700000">
          <a:off x="1611198" y="1563937"/>
          <a:ext cx="1223462" cy="122346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CCCC59-5BF4-43A9-9FF4-D9FB710A524D}">
      <dsp:nvSpPr>
        <dsp:cNvPr id="0" name=""/>
        <dsp:cNvSpPr/>
      </dsp:nvSpPr>
      <dsp:spPr>
        <a:xfrm>
          <a:off x="1652539" y="1604698"/>
          <a:ext cx="1141811" cy="1142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Inventory and Supply Chain Management</a:t>
          </a:r>
        </a:p>
      </dsp:txBody>
      <dsp:txXfrm>
        <a:off x="1815360" y="1767894"/>
        <a:ext cx="816168" cy="815763"/>
      </dsp:txXfrm>
    </dsp:sp>
    <dsp:sp modelId="{B10E08FE-F7B5-4F07-8999-E176E54A86D7}">
      <dsp:nvSpPr>
        <dsp:cNvPr id="0" name=""/>
        <dsp:cNvSpPr/>
      </dsp:nvSpPr>
      <dsp:spPr>
        <a:xfrm rot="2700000">
          <a:off x="346755" y="1563937"/>
          <a:ext cx="1223462" cy="122346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CDA236-793C-4B76-ACE4-3DC795BC053D}">
      <dsp:nvSpPr>
        <dsp:cNvPr id="0" name=""/>
        <dsp:cNvSpPr/>
      </dsp:nvSpPr>
      <dsp:spPr>
        <a:xfrm>
          <a:off x="388095" y="1604698"/>
          <a:ext cx="1141811" cy="11421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Introduction</a:t>
          </a:r>
        </a:p>
      </dsp:txBody>
      <dsp:txXfrm>
        <a:off x="550917" y="1767894"/>
        <a:ext cx="816168" cy="81576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C6C0E-3022-422E-B7D4-22F6D09476E8}">
      <dsp:nvSpPr>
        <dsp:cNvPr id="0" name=""/>
        <dsp:cNvSpPr/>
      </dsp:nvSpPr>
      <dsp:spPr>
        <a:xfrm>
          <a:off x="0" y="236"/>
          <a:ext cx="105156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Inventory Management Strategies</a:t>
          </a:r>
        </a:p>
      </dsp:txBody>
      <dsp:txXfrm>
        <a:off x="58543" y="58779"/>
        <a:ext cx="10398514" cy="108216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6207E-718F-4D57-A763-FB9F565AA5CB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A657C-4238-4C9C-B693-B55C9A8023D8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Just-in-Time (JIT) Inventory:</a:t>
          </a:r>
        </a:p>
      </dsp:txBody>
      <dsp:txXfrm>
        <a:off x="2175669" y="0"/>
        <a:ext cx="4169965" cy="2066885"/>
      </dsp:txXfrm>
    </dsp:sp>
    <dsp:sp modelId="{D47A6E8C-6E6D-40DD-9F02-C400DC21BCC1}">
      <dsp:nvSpPr>
        <dsp:cNvPr id="0" name=""/>
        <dsp:cNvSpPr/>
      </dsp:nvSpPr>
      <dsp:spPr>
        <a:xfrm>
          <a:off x="1142226" y="2066885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BCB40-7F37-4950-8CD5-55D507511502}">
      <dsp:nvSpPr>
        <dsp:cNvPr id="0" name=""/>
        <dsp:cNvSpPr/>
      </dsp:nvSpPr>
      <dsp:spPr>
        <a:xfrm>
          <a:off x="2175669" y="2066885"/>
          <a:ext cx="83399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Safety Stock:</a:t>
          </a:r>
        </a:p>
      </dsp:txBody>
      <dsp:txXfrm>
        <a:off x="2175669" y="2066885"/>
        <a:ext cx="4169965" cy="2066885"/>
      </dsp:txXfrm>
    </dsp:sp>
    <dsp:sp modelId="{1FB327C3-A91C-427D-9326-F865325544BE}">
      <dsp:nvSpPr>
        <dsp:cNvPr id="0" name=""/>
        <dsp:cNvSpPr/>
      </dsp:nvSpPr>
      <dsp:spPr>
        <a:xfrm>
          <a:off x="6345634" y="0"/>
          <a:ext cx="4169965" cy="20668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Implementing JIT inventory for fast-moving Jack Daniel's products to minimize holding costs and improve cash flow.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Benefits: Reduces inventory carrying costs, enhances responsiveness to demand fluctuations, and maximizes warehouse space utilization.</a:t>
          </a:r>
          <a:endParaRPr lang="en-IN" sz="1700" kern="1200"/>
        </a:p>
      </dsp:txBody>
      <dsp:txXfrm>
        <a:off x="6345634" y="0"/>
        <a:ext cx="4169965" cy="2066885"/>
      </dsp:txXfrm>
    </dsp:sp>
    <dsp:sp modelId="{A2B9D58B-874E-4664-BD49-39195144054E}">
      <dsp:nvSpPr>
        <dsp:cNvPr id="0" name=""/>
        <dsp:cNvSpPr/>
      </dsp:nvSpPr>
      <dsp:spPr>
        <a:xfrm>
          <a:off x="6345634" y="2066885"/>
          <a:ext cx="4169965" cy="20668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Maintaining safety stock levels for Jack Daniel's products to buffer against demand variability, lead time uncertainty, and supply chain disruptions.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Benefits: Ensures product availability, minimizes stockouts, and mitigates the risk of lost sales and customer dissatisfaction.</a:t>
          </a:r>
          <a:endParaRPr lang="en-IN" sz="1700" kern="1200"/>
        </a:p>
      </dsp:txBody>
      <dsp:txXfrm>
        <a:off x="6345634" y="2066885"/>
        <a:ext cx="4169965" cy="206688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C6C0E-3022-422E-B7D4-22F6D09476E8}">
      <dsp:nvSpPr>
        <dsp:cNvPr id="0" name=""/>
        <dsp:cNvSpPr/>
      </dsp:nvSpPr>
      <dsp:spPr>
        <a:xfrm>
          <a:off x="0" y="236"/>
          <a:ext cx="105156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Inventory Management Strategies</a:t>
          </a:r>
        </a:p>
      </dsp:txBody>
      <dsp:txXfrm>
        <a:off x="58543" y="58779"/>
        <a:ext cx="10398514" cy="1082164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FDCD2-FE8D-4DB7-92BB-525F1B78A598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67D10-3BD3-4013-B3DD-D54F90223430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/>
            <a:t>Cross-Docking:</a:t>
          </a:r>
        </a:p>
      </dsp:txBody>
      <dsp:txXfrm>
        <a:off x="2175669" y="0"/>
        <a:ext cx="4169965" cy="2066885"/>
      </dsp:txXfrm>
    </dsp:sp>
    <dsp:sp modelId="{C482EBC9-359B-4085-AEEB-047656C42B86}">
      <dsp:nvSpPr>
        <dsp:cNvPr id="0" name=""/>
        <dsp:cNvSpPr/>
      </dsp:nvSpPr>
      <dsp:spPr>
        <a:xfrm>
          <a:off x="1142226" y="2066885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0508D-386C-4D4C-BB6F-1ADF81269613}">
      <dsp:nvSpPr>
        <dsp:cNvPr id="0" name=""/>
        <dsp:cNvSpPr/>
      </dsp:nvSpPr>
      <dsp:spPr>
        <a:xfrm>
          <a:off x="2175669" y="2066885"/>
          <a:ext cx="83399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/>
            <a:t>Cycle Counting:</a:t>
          </a:r>
        </a:p>
      </dsp:txBody>
      <dsp:txXfrm>
        <a:off x="2175669" y="2066885"/>
        <a:ext cx="4169965" cy="2066885"/>
      </dsp:txXfrm>
    </dsp:sp>
    <dsp:sp modelId="{2406752A-8030-48D5-ACF0-F09B8ABC04C4}">
      <dsp:nvSpPr>
        <dsp:cNvPr id="0" name=""/>
        <dsp:cNvSpPr/>
      </dsp:nvSpPr>
      <dsp:spPr>
        <a:xfrm>
          <a:off x="6345634" y="0"/>
          <a:ext cx="4169965" cy="20668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Implementing cross-docking operations for inbound shipments of Jack Daniel's products to minimize storage time and streamline order fulfillment.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Benefits: Reduces inventory holding costs, improves order processing efficiency, and shortens order cycle times.</a:t>
          </a:r>
          <a:endParaRPr lang="en-IN" sz="1700" kern="1200"/>
        </a:p>
      </dsp:txBody>
      <dsp:txXfrm>
        <a:off x="6345634" y="0"/>
        <a:ext cx="4169965" cy="2066885"/>
      </dsp:txXfrm>
    </dsp:sp>
    <dsp:sp modelId="{2917A2BF-FF50-4D9A-8755-4CEA9E796085}">
      <dsp:nvSpPr>
        <dsp:cNvPr id="0" name=""/>
        <dsp:cNvSpPr/>
      </dsp:nvSpPr>
      <dsp:spPr>
        <a:xfrm>
          <a:off x="6345634" y="2066885"/>
          <a:ext cx="4169965" cy="20668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Conducting regular cycle counts of Jack Daniel's products to verify inventory accuracy and identify discrepancies.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Benefits: Improves inventory accuracy, detects inventory shrinkage or discrepancies early, and facilitates timely corrective actions.</a:t>
          </a:r>
          <a:endParaRPr lang="en-IN" sz="1700" kern="1200"/>
        </a:p>
      </dsp:txBody>
      <dsp:txXfrm>
        <a:off x="6345634" y="2066885"/>
        <a:ext cx="4169965" cy="2066885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704B8-F4C3-4A2A-92E2-B2448A7D1F5E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Inventory Costs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A954-2B66-4346-BF69-02AD93D7C01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2AFB2-097B-4119-A50A-3E9C4527D244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Inventory Carry Costs:</a:t>
          </a:r>
        </a:p>
      </dsp:txBody>
      <dsp:txXfrm>
        <a:off x="0" y="0"/>
        <a:ext cx="2103120" cy="2175669"/>
      </dsp:txXfrm>
    </dsp:sp>
    <dsp:sp modelId="{34AC6E6C-C2E4-4949-9C6C-526086734DE9}">
      <dsp:nvSpPr>
        <dsp:cNvPr id="0" name=""/>
        <dsp:cNvSpPr/>
      </dsp:nvSpPr>
      <dsp:spPr>
        <a:xfrm>
          <a:off x="2260854" y="50567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Costs incurred to store and maintain inventory, including rent, utilities, insurance, and depreciation.</a:t>
          </a:r>
          <a:endParaRPr lang="en-IN" sz="2100" kern="1200"/>
        </a:p>
      </dsp:txBody>
      <dsp:txXfrm>
        <a:off x="2260854" y="50567"/>
        <a:ext cx="8254746" cy="1011346"/>
      </dsp:txXfrm>
    </dsp:sp>
    <dsp:sp modelId="{74B4804A-D989-4F6E-96D5-C7F32BE3319A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BCFC1-78D6-4526-B4C0-6E3D18DAD57A}">
      <dsp:nvSpPr>
        <dsp:cNvPr id="0" name=""/>
        <dsp:cNvSpPr/>
      </dsp:nvSpPr>
      <dsp:spPr>
        <a:xfrm>
          <a:off x="2260854" y="1112480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Importance: Managing inventory carry costs is essential to minimize the financial burden of holding inventory for Jack Daniel's products.</a:t>
          </a:r>
          <a:endParaRPr lang="en-IN" sz="2100" kern="1200"/>
        </a:p>
      </dsp:txBody>
      <dsp:txXfrm>
        <a:off x="2260854" y="1112480"/>
        <a:ext cx="8254746" cy="1011346"/>
      </dsp:txXfrm>
    </dsp:sp>
    <dsp:sp modelId="{BA5EAF0A-CCEA-4F38-BEE0-43B3854032E1}">
      <dsp:nvSpPr>
        <dsp:cNvPr id="0" name=""/>
        <dsp:cNvSpPr/>
      </dsp:nvSpPr>
      <dsp:spPr>
        <a:xfrm>
          <a:off x="2103120" y="21238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48084-84F1-4BF0-8BF3-893D5F66020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9DE68-A0EE-4C47-94BC-0E06058C2D7A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Stockout Costs:</a:t>
          </a:r>
        </a:p>
      </dsp:txBody>
      <dsp:txXfrm>
        <a:off x="0" y="2175669"/>
        <a:ext cx="2103120" cy="2175669"/>
      </dsp:txXfrm>
    </dsp:sp>
    <dsp:sp modelId="{B3AAC892-0CB5-4CEF-AB77-D314F3B103ED}">
      <dsp:nvSpPr>
        <dsp:cNvPr id="0" name=""/>
        <dsp:cNvSpPr/>
      </dsp:nvSpPr>
      <dsp:spPr>
        <a:xfrm>
          <a:off x="2260854" y="2226236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Losses incurred due to missed sales opportunities and potential damage to customer relationships when Jack Daniel's products are out of stock.</a:t>
          </a:r>
          <a:endParaRPr lang="en-IN" sz="2100" kern="1200"/>
        </a:p>
      </dsp:txBody>
      <dsp:txXfrm>
        <a:off x="2260854" y="2226236"/>
        <a:ext cx="8254746" cy="1011346"/>
      </dsp:txXfrm>
    </dsp:sp>
    <dsp:sp modelId="{2CD7D049-5F0D-4979-9EEE-78C614BAE93B}">
      <dsp:nvSpPr>
        <dsp:cNvPr id="0" name=""/>
        <dsp:cNvSpPr/>
      </dsp:nvSpPr>
      <dsp:spPr>
        <a:xfrm>
          <a:off x="2103120" y="32375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6EBEC-C633-49D1-A10C-F906F5077746}">
      <dsp:nvSpPr>
        <dsp:cNvPr id="0" name=""/>
        <dsp:cNvSpPr/>
      </dsp:nvSpPr>
      <dsp:spPr>
        <a:xfrm>
          <a:off x="2260854" y="3288149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Importance: Minimizing stockouts through accurate demand forecasting and optimal inventory management helps prevent revenue losses.</a:t>
          </a:r>
          <a:endParaRPr lang="en-IN" sz="2100" kern="1200"/>
        </a:p>
      </dsp:txBody>
      <dsp:txXfrm>
        <a:off x="2260854" y="3288149"/>
        <a:ext cx="8254746" cy="1011346"/>
      </dsp:txXfrm>
    </dsp:sp>
    <dsp:sp modelId="{E8E1B4CC-B8D2-4F5E-875B-4AB86B63C17F}">
      <dsp:nvSpPr>
        <dsp:cNvPr id="0" name=""/>
        <dsp:cNvSpPr/>
      </dsp:nvSpPr>
      <dsp:spPr>
        <a:xfrm>
          <a:off x="2103120" y="42994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704B8-F4C3-4A2A-92E2-B2448A7D1F5E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Inventory Costs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C27D4-6A45-44CA-B9C8-3EA3DB8987F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116FA-E64B-4784-83A2-F38DE68A7098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Obsolete or Spoilage Costs:</a:t>
          </a:r>
        </a:p>
      </dsp:txBody>
      <dsp:txXfrm>
        <a:off x="0" y="0"/>
        <a:ext cx="2103120" cy="2175669"/>
      </dsp:txXfrm>
    </dsp:sp>
    <dsp:sp modelId="{87E7B8C4-26A4-4209-8FAA-4DE0EAD864B3}">
      <dsp:nvSpPr>
        <dsp:cNvPr id="0" name=""/>
        <dsp:cNvSpPr/>
      </dsp:nvSpPr>
      <dsp:spPr>
        <a:xfrm>
          <a:off x="2260854" y="50567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Expenses associated with unsellable or expired Jack Daniel's products, including write-offs, disposal costs, and potential markdowns.</a:t>
          </a:r>
          <a:endParaRPr lang="en-IN" sz="2200" kern="1200"/>
        </a:p>
      </dsp:txBody>
      <dsp:txXfrm>
        <a:off x="2260854" y="50567"/>
        <a:ext cx="8254746" cy="1011346"/>
      </dsp:txXfrm>
    </dsp:sp>
    <dsp:sp modelId="{D8234133-68D3-4E55-97B4-894792C8CB70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0BDBD-CA69-4A05-8EE9-89DD11DB3F95}">
      <dsp:nvSpPr>
        <dsp:cNvPr id="0" name=""/>
        <dsp:cNvSpPr/>
      </dsp:nvSpPr>
      <dsp:spPr>
        <a:xfrm>
          <a:off x="2260854" y="1112480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Importance: Implementing effective inventory control measures and monitoring product shelf life helps mitigate obsolete or spoilage costs.</a:t>
          </a:r>
          <a:endParaRPr lang="en-IN" sz="2200" kern="1200"/>
        </a:p>
      </dsp:txBody>
      <dsp:txXfrm>
        <a:off x="2260854" y="1112480"/>
        <a:ext cx="8254746" cy="1011346"/>
      </dsp:txXfrm>
    </dsp:sp>
    <dsp:sp modelId="{A2B3ACDE-2E75-47DE-AE8E-DFB7FD303234}">
      <dsp:nvSpPr>
        <dsp:cNvPr id="0" name=""/>
        <dsp:cNvSpPr/>
      </dsp:nvSpPr>
      <dsp:spPr>
        <a:xfrm>
          <a:off x="2103120" y="21238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B8DA0-81D1-4A0E-84BA-AFE1A5861FD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684E0-D4BD-4383-A5C2-33FC51CB3F6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Handling and Processing Costs:</a:t>
          </a:r>
        </a:p>
      </dsp:txBody>
      <dsp:txXfrm>
        <a:off x="0" y="2175669"/>
        <a:ext cx="2103120" cy="2175669"/>
      </dsp:txXfrm>
    </dsp:sp>
    <dsp:sp modelId="{9F49A06E-D180-46A9-A659-BA02CAD586A2}">
      <dsp:nvSpPr>
        <dsp:cNvPr id="0" name=""/>
        <dsp:cNvSpPr/>
      </dsp:nvSpPr>
      <dsp:spPr>
        <a:xfrm>
          <a:off x="2260854" y="2226236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Expenses related to receiving, storing, picking, packing, and shipping Jack Daniel's products, including labor, equipment, and materials.</a:t>
          </a:r>
          <a:endParaRPr lang="en-IN" sz="2200" kern="1200"/>
        </a:p>
      </dsp:txBody>
      <dsp:txXfrm>
        <a:off x="2260854" y="2226236"/>
        <a:ext cx="8254746" cy="1011346"/>
      </dsp:txXfrm>
    </dsp:sp>
    <dsp:sp modelId="{7855D8A6-3B59-43A2-A1B4-7833C14B70ED}">
      <dsp:nvSpPr>
        <dsp:cNvPr id="0" name=""/>
        <dsp:cNvSpPr/>
      </dsp:nvSpPr>
      <dsp:spPr>
        <a:xfrm>
          <a:off x="2103120" y="32375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CD7BF-2AA0-4F9B-A65B-6CB8A514D3C7}">
      <dsp:nvSpPr>
        <dsp:cNvPr id="0" name=""/>
        <dsp:cNvSpPr/>
      </dsp:nvSpPr>
      <dsp:spPr>
        <a:xfrm>
          <a:off x="2260854" y="3288149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Importance: Optimizing warehouse operations and streamlining order fulfillment processes helps reduce handling and processing costs.</a:t>
          </a:r>
          <a:endParaRPr lang="en-IN" sz="2200" kern="1200"/>
        </a:p>
      </dsp:txBody>
      <dsp:txXfrm>
        <a:off x="2260854" y="3288149"/>
        <a:ext cx="8254746" cy="1011346"/>
      </dsp:txXfrm>
    </dsp:sp>
    <dsp:sp modelId="{19EA9327-1118-4DE1-8D20-C12126F6E500}">
      <dsp:nvSpPr>
        <dsp:cNvPr id="0" name=""/>
        <dsp:cNvSpPr/>
      </dsp:nvSpPr>
      <dsp:spPr>
        <a:xfrm>
          <a:off x="2103120" y="42994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91CB0-30B0-4FF5-AF2B-EDE7D1CE674B}">
      <dsp:nvSpPr>
        <dsp:cNvPr id="0" name=""/>
        <dsp:cNvSpPr/>
      </dsp:nvSpPr>
      <dsp:spPr>
        <a:xfrm>
          <a:off x="0" y="3"/>
          <a:ext cx="10515600" cy="101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Inventory Control Systems</a:t>
          </a:r>
          <a:endParaRPr lang="en-IN" sz="4800" kern="1200" dirty="0"/>
        </a:p>
      </dsp:txBody>
      <dsp:txXfrm>
        <a:off x="49362" y="49365"/>
        <a:ext cx="10416876" cy="91245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9BA52-CBB8-4B3B-B70E-F333F9FFE41D}">
      <dsp:nvSpPr>
        <dsp:cNvPr id="0" name=""/>
        <dsp:cNvSpPr/>
      </dsp:nvSpPr>
      <dsp:spPr>
        <a:xfrm>
          <a:off x="51" y="101153"/>
          <a:ext cx="4913783" cy="866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Point of Sale Integration:</a:t>
          </a:r>
        </a:p>
      </dsp:txBody>
      <dsp:txXfrm>
        <a:off x="51" y="101153"/>
        <a:ext cx="4913783" cy="866011"/>
      </dsp:txXfrm>
    </dsp:sp>
    <dsp:sp modelId="{747244F4-70CB-4D5B-8D7B-663F10B5F9D4}">
      <dsp:nvSpPr>
        <dsp:cNvPr id="0" name=""/>
        <dsp:cNvSpPr/>
      </dsp:nvSpPr>
      <dsp:spPr>
        <a:xfrm>
          <a:off x="51" y="967164"/>
          <a:ext cx="4913783" cy="3283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Integrating point of sale (POS) systems with inventory management software to automatically update inventory levels in real-time when Jack Daniel's products are sold.</a:t>
          </a:r>
          <a:endParaRPr lang="en-I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Benefits: Provides accurate and up-to-date inventory data, minimizes manual data entry errors, and enhances inventory visibility.</a:t>
          </a:r>
          <a:endParaRPr lang="en-IN" sz="2300" kern="1200"/>
        </a:p>
      </dsp:txBody>
      <dsp:txXfrm>
        <a:off x="51" y="967164"/>
        <a:ext cx="4913783" cy="3283019"/>
      </dsp:txXfrm>
    </dsp:sp>
    <dsp:sp modelId="{7F4A57F4-DC76-48AB-8175-9E557BF5B1E1}">
      <dsp:nvSpPr>
        <dsp:cNvPr id="0" name=""/>
        <dsp:cNvSpPr/>
      </dsp:nvSpPr>
      <dsp:spPr>
        <a:xfrm>
          <a:off x="5601764" y="101153"/>
          <a:ext cx="4913783" cy="866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Barcode Scanning and RFID Technology:</a:t>
          </a:r>
        </a:p>
      </dsp:txBody>
      <dsp:txXfrm>
        <a:off x="5601764" y="101153"/>
        <a:ext cx="4913783" cy="866011"/>
      </dsp:txXfrm>
    </dsp:sp>
    <dsp:sp modelId="{CA6F4451-FE3D-43AD-8E48-0A5F094CE0B4}">
      <dsp:nvSpPr>
        <dsp:cNvPr id="0" name=""/>
        <dsp:cNvSpPr/>
      </dsp:nvSpPr>
      <dsp:spPr>
        <a:xfrm>
          <a:off x="5601764" y="967164"/>
          <a:ext cx="4913783" cy="3283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Using barcode scanning or RFID technology to track Jack Daniel's products throughout the supply chain, from receiving to sales.</a:t>
          </a:r>
          <a:endParaRPr lang="en-I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Benefits: Improves inventory accuracy, speeds up inventory processes, and enhances traceability of Jack Daniel's products.</a:t>
          </a:r>
          <a:endParaRPr lang="en-IN" sz="2300" kern="1200"/>
        </a:p>
      </dsp:txBody>
      <dsp:txXfrm>
        <a:off x="5601764" y="967164"/>
        <a:ext cx="4913783" cy="3283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D6620-D06B-476B-90F1-ED485B5DE731}">
      <dsp:nvSpPr>
        <dsp:cNvPr id="0" name=""/>
        <dsp:cNvSpPr/>
      </dsp:nvSpPr>
      <dsp:spPr>
        <a:xfrm rot="10800000">
          <a:off x="1070606" y="0"/>
          <a:ext cx="8374386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INTRODUCTION- Liquor Land Limited-Inventory Management Analysis</a:t>
          </a:r>
          <a:endParaRPr lang="en-IN" sz="3600" kern="1200" dirty="0"/>
        </a:p>
      </dsp:txBody>
      <dsp:txXfrm rot="10800000">
        <a:off x="1401997" y="0"/>
        <a:ext cx="8042995" cy="1325563"/>
      </dsp:txXfrm>
    </dsp:sp>
    <dsp:sp modelId="{D44EE1B5-5016-4204-BF07-144A232643D8}">
      <dsp:nvSpPr>
        <dsp:cNvPr id="0" name=""/>
        <dsp:cNvSpPr/>
      </dsp:nvSpPr>
      <dsp:spPr>
        <a:xfrm>
          <a:off x="212455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91CB0-30B0-4FF5-AF2B-EDE7D1CE674B}">
      <dsp:nvSpPr>
        <dsp:cNvPr id="0" name=""/>
        <dsp:cNvSpPr/>
      </dsp:nvSpPr>
      <dsp:spPr>
        <a:xfrm>
          <a:off x="0" y="3"/>
          <a:ext cx="10515600" cy="1011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Inventory Control Systems</a:t>
          </a:r>
          <a:endParaRPr lang="en-IN" sz="4800" kern="1200" dirty="0"/>
        </a:p>
      </dsp:txBody>
      <dsp:txXfrm>
        <a:off x="49362" y="49365"/>
        <a:ext cx="10416876" cy="91245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5C30A-FBD4-4B21-999C-D918180144BE}">
      <dsp:nvSpPr>
        <dsp:cNvPr id="0" name=""/>
        <dsp:cNvSpPr/>
      </dsp:nvSpPr>
      <dsp:spPr>
        <a:xfrm>
          <a:off x="51" y="202959"/>
          <a:ext cx="491378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Stock Replenishment and Ordering:</a:t>
          </a:r>
        </a:p>
      </dsp:txBody>
      <dsp:txXfrm>
        <a:off x="51" y="202959"/>
        <a:ext cx="4913783" cy="662400"/>
      </dsp:txXfrm>
    </dsp:sp>
    <dsp:sp modelId="{07DD67F3-1821-4625-A51E-FB95ED829AED}">
      <dsp:nvSpPr>
        <dsp:cNvPr id="0" name=""/>
        <dsp:cNvSpPr/>
      </dsp:nvSpPr>
      <dsp:spPr>
        <a:xfrm>
          <a:off x="51" y="865359"/>
          <a:ext cx="4913783" cy="3283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Implementing automated stock replenishment and ordering systems based on predefined triggers such as minimum stock levels or forecasted demand for Jack Daniel's products.</a:t>
          </a:r>
          <a:endParaRPr lang="en-I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Benefits: Ensures timely replenishment of inventory, reduces stockouts, and optimizes inventory levels for Jack Daniel's products.</a:t>
          </a:r>
          <a:endParaRPr lang="en-IN" sz="2300" kern="1200"/>
        </a:p>
      </dsp:txBody>
      <dsp:txXfrm>
        <a:off x="51" y="865359"/>
        <a:ext cx="4913783" cy="3283019"/>
      </dsp:txXfrm>
    </dsp:sp>
    <dsp:sp modelId="{B78C28F4-50D5-490F-8E1B-409146DF9F4F}">
      <dsp:nvSpPr>
        <dsp:cNvPr id="0" name=""/>
        <dsp:cNvSpPr/>
      </dsp:nvSpPr>
      <dsp:spPr>
        <a:xfrm>
          <a:off x="5601764" y="202959"/>
          <a:ext cx="491378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Inventory Tracking and Visibility:</a:t>
          </a:r>
        </a:p>
      </dsp:txBody>
      <dsp:txXfrm>
        <a:off x="5601764" y="202959"/>
        <a:ext cx="4913783" cy="662400"/>
      </dsp:txXfrm>
    </dsp:sp>
    <dsp:sp modelId="{83C8F6DF-A1EF-4D55-8C0F-36C4A48006CC}">
      <dsp:nvSpPr>
        <dsp:cNvPr id="0" name=""/>
        <dsp:cNvSpPr/>
      </dsp:nvSpPr>
      <dsp:spPr>
        <a:xfrm>
          <a:off x="5601764" y="865359"/>
          <a:ext cx="4913783" cy="3283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Utilizing inventory tracking software to monitor the movement and location of Jack Daniel's products within the warehouse or across multiple locations.</a:t>
          </a:r>
          <a:endParaRPr lang="en-IN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Benefits: Enhances visibility into inventory levels, improves inventory accuracy, and facilitates efficient inventory management decisions.</a:t>
          </a:r>
          <a:endParaRPr lang="en-IN" sz="2300" kern="1200"/>
        </a:p>
      </dsp:txBody>
      <dsp:txXfrm>
        <a:off x="5601764" y="865359"/>
        <a:ext cx="4913783" cy="328301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81E3C-BDA0-4CA0-B3B6-31697D545FD7}">
      <dsp:nvSpPr>
        <dsp:cNvPr id="0" name=""/>
        <dsp:cNvSpPr/>
      </dsp:nvSpPr>
      <dsp:spPr>
        <a:xfrm>
          <a:off x="0" y="87141"/>
          <a:ext cx="105156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/>
            <a:t>Economic Order Quantity (EOQ) Models</a:t>
          </a:r>
        </a:p>
      </dsp:txBody>
      <dsp:txXfrm>
        <a:off x="56201" y="143342"/>
        <a:ext cx="10403198" cy="103887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C4663-93DC-4D87-B8E6-D234F5D2E5C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BB63C-A50F-4020-9369-136F25E743C8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Liquor Land wants to apply the Economic Order Quantity (EOQ) model specifically for Jack Daniel’s, a popular brand of whiskey.</a:t>
          </a:r>
          <a:endParaRPr lang="en-IN" sz="3100" kern="1200" dirty="0"/>
        </a:p>
      </dsp:txBody>
      <dsp:txXfrm>
        <a:off x="0" y="2124"/>
        <a:ext cx="10515600" cy="1449029"/>
      </dsp:txXfrm>
    </dsp:sp>
    <dsp:sp modelId="{E51BADBA-7990-4659-9C5B-3CB26D4660D1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C78B6-9681-46C4-B7B0-43B63D41C790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would follow a similar process as applying EOQ for any other inventory item but focused only on Jack Daniel’s products.</a:t>
          </a:r>
          <a:endParaRPr lang="en-IN" sz="3100" kern="1200"/>
        </a:p>
      </dsp:txBody>
      <dsp:txXfrm>
        <a:off x="0" y="1451154"/>
        <a:ext cx="10515600" cy="1449029"/>
      </dsp:txXfrm>
    </dsp:sp>
    <dsp:sp modelId="{F718C669-9AEF-4C8C-A9CF-6F0E005FF5DD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F9D6B-12C4-42B6-A3F8-9F863725DB5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Here’s How Liquor Land could implement the EOQ model for Jack Daniel’s:</a:t>
          </a:r>
          <a:endParaRPr lang="en-IN" sz="3100" kern="1200" dirty="0"/>
        </a:p>
      </dsp:txBody>
      <dsp:txXfrm>
        <a:off x="0" y="2900183"/>
        <a:ext cx="10515600" cy="1449029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81E3C-BDA0-4CA0-B3B6-31697D545FD7}">
      <dsp:nvSpPr>
        <dsp:cNvPr id="0" name=""/>
        <dsp:cNvSpPr/>
      </dsp:nvSpPr>
      <dsp:spPr>
        <a:xfrm>
          <a:off x="0" y="87141"/>
          <a:ext cx="105156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/>
            <a:t>Economic Order Quantity (EOQ) Models</a:t>
          </a:r>
        </a:p>
      </dsp:txBody>
      <dsp:txXfrm>
        <a:off x="56201" y="143342"/>
        <a:ext cx="10403198" cy="103887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0CD7F-6F28-4331-87D8-B8B6AFF0D627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0EFDE-38B0-40AF-9C9B-0562B2383011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Collection</a:t>
          </a:r>
          <a:r>
            <a:rPr lang="en-US" sz="2200" kern="1200" dirty="0"/>
            <a:t>: Gather relevant data for Jack Daniel’s inventory, including the current inventory levels, demand patterns (sales data), ordering costs, carrying costs.</a:t>
          </a:r>
          <a:endParaRPr lang="en-IN" sz="2200" kern="1200" dirty="0"/>
        </a:p>
      </dsp:txBody>
      <dsp:txXfrm>
        <a:off x="2175669" y="0"/>
        <a:ext cx="8339931" cy="2066885"/>
      </dsp:txXfrm>
    </dsp:sp>
    <dsp:sp modelId="{703FD50B-D452-43F2-8488-0155551CD261}">
      <dsp:nvSpPr>
        <dsp:cNvPr id="0" name=""/>
        <dsp:cNvSpPr/>
      </dsp:nvSpPr>
      <dsp:spPr>
        <a:xfrm>
          <a:off x="1142226" y="2066885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AA3EE-1C54-4373-A116-F4145286C4E3}">
      <dsp:nvSpPr>
        <dsp:cNvPr id="0" name=""/>
        <dsp:cNvSpPr/>
      </dsp:nvSpPr>
      <dsp:spPr>
        <a:xfrm>
          <a:off x="2175669" y="2066885"/>
          <a:ext cx="83399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EOQ Calculation</a:t>
          </a:r>
          <a:r>
            <a:rPr lang="en-US" sz="2200" kern="1200" dirty="0"/>
            <a:t>: Use the EOQ formula to calculate the optimal order quantity specifically for Jack Daniel’s products. The EOQ formula is </a:t>
          </a:r>
          <a:r>
            <a:rPr lang="en-US" sz="2200" b="1" kern="1200" dirty="0"/>
            <a:t>EOQ = </a:t>
          </a:r>
          <a14:m xmlns:a14="http://schemas.microsoft.com/office/drawing/2010/main">
            <m:oMath xmlns:m="http://schemas.openxmlformats.org/officeDocument/2006/math">
              <m:rad>
                <m:radPr>
                  <m:degHide m:val="on"/>
                  <m:ctrlPr>
                    <a:rPr lang="en-US" sz="2200" b="1" i="1" kern="1200">
                      <a:latin typeface="Cambria Math" panose="02040503050406030204" pitchFamily="18" charset="0"/>
                    </a:rPr>
                  </m:ctrlPr>
                </m:radPr>
                <m:deg/>
                <m:e>
                  <m:d>
                    <m:dPr>
                      <m:begChr m:val="["/>
                      <m:endChr m:val="]"/>
                      <m:ctrlPr>
                        <a:rPr lang="en-US" sz="2200" b="1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200" b="1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 kern="120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200" b="1" i="1" kern="120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200" b="1" i="1" kern="120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200" b="1" i="1" kern="120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200" b="1" i="1" kern="1200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en-US" sz="2200" b="1" i="1" kern="1200">
                              <a:latin typeface="Cambria Math" panose="02040503050406030204" pitchFamily="18" charset="0"/>
                            </a:rPr>
                            <m:t>𝑯</m:t>
                          </m:r>
                        </m:den>
                      </m:f>
                    </m:e>
                  </m:d>
                </m:e>
              </m:rad>
            </m:oMath>
          </a14:m>
          <a:r>
            <a:rPr lang="en-IN" sz="2200" b="0" kern="1200" dirty="0"/>
            <a:t> , where D represents annual demand (in units), S represents ordering cost per order, and H represents holding cost per unit per year.</a:t>
          </a:r>
          <a:endParaRPr lang="en-IN" sz="2200" kern="1200" dirty="0"/>
        </a:p>
      </dsp:txBody>
      <dsp:txXfrm>
        <a:off x="2175669" y="2066885"/>
        <a:ext cx="8339931" cy="2066885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892E-D412-4E1F-8116-CB5EA347C090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EOQ Calculations for Jack Daniel’s</a:t>
          </a:r>
        </a:p>
      </dsp:txBody>
      <dsp:txXfrm>
        <a:off x="64397" y="67590"/>
        <a:ext cx="10386806" cy="1190381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73088-0747-4633-BB65-29ADF878DBD2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Annual Usage (D) = 448</a:t>
          </a:r>
        </a:p>
      </dsp:txBody>
      <dsp:txXfrm>
        <a:off x="48005" y="79784"/>
        <a:ext cx="10419590" cy="887374"/>
      </dsp:txXfrm>
    </dsp:sp>
    <dsp:sp modelId="{4FC75A4F-9EE5-4D3F-82E7-00E3C3E6C876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Price per Unit (P) = $23.99</a:t>
          </a:r>
        </a:p>
      </dsp:txBody>
      <dsp:txXfrm>
        <a:off x="48005" y="1181249"/>
        <a:ext cx="10419590" cy="887374"/>
      </dsp:txXfrm>
    </dsp:sp>
    <dsp:sp modelId="{39E886EB-0547-4196-BE03-738CD6FAB87B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Cost of Purchasing (Ordering Cost) = $16.00</a:t>
          </a:r>
        </a:p>
      </dsp:txBody>
      <dsp:txXfrm>
        <a:off x="48005" y="2282714"/>
        <a:ext cx="10419590" cy="887374"/>
      </dsp:txXfrm>
    </dsp:sp>
    <dsp:sp modelId="{6194A88C-E9F5-4679-B73D-0467B386152C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Holding Cost = $4.00</a:t>
          </a:r>
        </a:p>
      </dsp:txBody>
      <dsp:txXfrm>
        <a:off x="48005" y="3384179"/>
        <a:ext cx="10419590" cy="887374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892E-D412-4E1F-8116-CB5EA347C090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EOQ Calculations for Jack Daniel’s</a:t>
          </a:r>
        </a:p>
      </dsp:txBody>
      <dsp:txXfrm>
        <a:off x="64397" y="67590"/>
        <a:ext cx="10386806" cy="1190381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2971-6849-418A-8C00-576AFEB975C5}">
      <dsp:nvSpPr>
        <dsp:cNvPr id="0" name=""/>
        <dsp:cNvSpPr/>
      </dsp:nvSpPr>
      <dsp:spPr>
        <a:xfrm>
          <a:off x="0" y="36728"/>
          <a:ext cx="10515600" cy="8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EOQ = </a:t>
          </a:r>
          <a14:m xmlns:a14="http://schemas.microsoft.com/office/drawing/2010/main">
            <m:oMath xmlns:m="http://schemas.openxmlformats.org/officeDocument/2006/math">
              <m:r>
                <a:rPr lang="en-IN" sz="24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√</m:t>
              </m:r>
              <m:r>
                <a:rPr lang="en-IN" sz="2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[</m:t>
              </m:r>
              <m:f>
                <m:fPr>
                  <m:ctrlP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fPr>
                <m:num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2∗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𝐴𝑛𝑛𝑢𝑎𝑙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𝐷𝑒𝑚𝑎𝑛𝑑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∗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𝐶𝑜𝑠𝑡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𝑜𝑓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𝑂𝑟𝑑𝑒𝑟𝑖𝑛𝑔</m:t>
                  </m:r>
                </m:num>
                <m:den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𝐻𝑜𝑙𝑑𝑖𝑛𝑔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𝐶𝑜𝑠𝑡</m:t>
                  </m:r>
                  <m:r>
                    <a:rPr lang="en-IN" sz="24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den>
              </m:f>
              <m:r>
                <a:rPr lang="en-IN" sz="24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]</m:t>
              </m:r>
            </m:oMath>
          </a14:m>
          <a:endParaRPr lang="en-IN" sz="2400" kern="1200" dirty="0"/>
        </a:p>
      </dsp:txBody>
      <dsp:txXfrm>
        <a:off x="39066" y="75794"/>
        <a:ext cx="10437468" cy="722147"/>
      </dsp:txXfrm>
    </dsp:sp>
    <dsp:sp modelId="{78FD7BE7-1FBF-404C-A537-B13D733662B2}">
      <dsp:nvSpPr>
        <dsp:cNvPr id="0" name=""/>
        <dsp:cNvSpPr/>
      </dsp:nvSpPr>
      <dsp:spPr>
        <a:xfrm>
          <a:off x="0" y="906128"/>
          <a:ext cx="10515600" cy="8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/>
            <a:t>EOQ </a:t>
          </a:r>
          <a:r>
            <a:rPr lang="en-IN" sz="2400" kern="1200" dirty="0"/>
            <a:t>= </a:t>
          </a:r>
          <a14:m xmlns:a14="http://schemas.microsoft.com/office/drawing/2010/main">
            <m:oMath xmlns:m="http://schemas.openxmlformats.org/officeDocument/2006/math">
              <m:r>
                <a:rPr lang="en-IN" sz="2400" i="1" kern="1200">
                  <a:latin typeface="Cambria Math" panose="02040503050406030204" pitchFamily="18" charset="0"/>
                </a:rPr>
                <m:t>√</m:t>
              </m:r>
              <m:r>
                <a:rPr lang="en-IN" sz="2400" b="0" i="1" kern="1200">
                  <a:latin typeface="Cambria Math" panose="02040503050406030204" pitchFamily="18" charset="0"/>
                </a:rPr>
                <m:t>[</m:t>
              </m:r>
              <m:f>
                <m:fPr>
                  <m:ctrlPr>
                    <a:rPr lang="en-IN" sz="2400" b="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IN" sz="2400" b="0" i="1" kern="1200">
                      <a:latin typeface="Cambria Math" panose="02040503050406030204" pitchFamily="18" charset="0"/>
                    </a:rPr>
                    <m:t>2∗448∗16</m:t>
                  </m:r>
                </m:num>
                <m:den>
                  <m:r>
                    <a:rPr lang="en-US" sz="2400" b="0" i="1" kern="1200" smtClean="0">
                      <a:latin typeface="Cambria Math" panose="02040503050406030204" pitchFamily="18" charset="0"/>
                    </a:rPr>
                    <m:t>4</m:t>
                  </m:r>
                </m:den>
              </m:f>
            </m:oMath>
          </a14:m>
          <a:r>
            <a:rPr lang="en-IN" sz="2400" b="0" kern="1200" dirty="0"/>
            <a:t>]</a:t>
          </a:r>
          <a:endParaRPr lang="en-IN" sz="2400" kern="1200" dirty="0"/>
        </a:p>
      </dsp:txBody>
      <dsp:txXfrm>
        <a:off x="39066" y="945194"/>
        <a:ext cx="10437468" cy="722147"/>
      </dsp:txXfrm>
    </dsp:sp>
    <dsp:sp modelId="{E979A190-5F0B-4300-B6D4-FC309A3AF04A}">
      <dsp:nvSpPr>
        <dsp:cNvPr id="0" name=""/>
        <dsp:cNvSpPr/>
      </dsp:nvSpPr>
      <dsp:spPr>
        <a:xfrm>
          <a:off x="0" y="1775528"/>
          <a:ext cx="10515600" cy="8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EOQ = </a:t>
          </a:r>
          <a14:m xmlns:a14="http://schemas.microsoft.com/office/drawing/2010/main">
            <m:oMath xmlns:m="http://schemas.openxmlformats.org/officeDocument/2006/math">
              <m:r>
                <a:rPr lang="en-IN" sz="2400" i="1" kern="1200">
                  <a:latin typeface="Cambria Math" panose="02040503050406030204" pitchFamily="18" charset="0"/>
                </a:rPr>
                <m:t>√</m:t>
              </m:r>
              <m:r>
                <a:rPr lang="en-IN" sz="2400" b="0" i="1" kern="1200">
                  <a:latin typeface="Cambria Math" panose="02040503050406030204" pitchFamily="18" charset="0"/>
                </a:rPr>
                <m:t>[</m:t>
              </m:r>
              <m:f>
                <m:fPr>
                  <m:ctrlPr>
                    <a:rPr lang="en-IN" sz="2400" b="0" i="1" kern="120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IN" sz="2400" b="0" i="1" kern="1200">
                      <a:latin typeface="Cambria Math" panose="02040503050406030204" pitchFamily="18" charset="0"/>
                    </a:rPr>
                    <m:t>14336</m:t>
                  </m:r>
                </m:num>
                <m:den>
                  <m:r>
                    <a:rPr lang="en-IN" sz="2400" b="0" i="1" kern="1200">
                      <a:latin typeface="Cambria Math" panose="02040503050406030204" pitchFamily="18" charset="0"/>
                    </a:rPr>
                    <m:t>4</m:t>
                  </m:r>
                </m:den>
              </m:f>
            </m:oMath>
          </a14:m>
          <a:r>
            <a:rPr lang="en-IN" sz="2400" b="0" kern="1200"/>
            <a:t>]</a:t>
          </a:r>
          <a:endParaRPr lang="en-IN" sz="2400" kern="1200"/>
        </a:p>
      </dsp:txBody>
      <dsp:txXfrm>
        <a:off x="39066" y="1814594"/>
        <a:ext cx="10437468" cy="722147"/>
      </dsp:txXfrm>
    </dsp:sp>
    <dsp:sp modelId="{C16BB481-6AAF-48C2-B732-B12975E633D4}">
      <dsp:nvSpPr>
        <dsp:cNvPr id="0" name=""/>
        <dsp:cNvSpPr/>
      </dsp:nvSpPr>
      <dsp:spPr>
        <a:xfrm>
          <a:off x="0" y="2644928"/>
          <a:ext cx="10515600" cy="8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EOQ = </a:t>
          </a:r>
          <a14:m xmlns:a14="http://schemas.microsoft.com/office/drawing/2010/main">
            <m:oMath xmlns:m="http://schemas.openxmlformats.org/officeDocument/2006/math">
              <m:r>
                <a:rPr lang="en-IN" sz="2400" i="1" kern="1200">
                  <a:latin typeface="Cambria Math" panose="02040503050406030204" pitchFamily="18" charset="0"/>
                </a:rPr>
                <m:t>√</m:t>
              </m:r>
              <m:r>
                <a:rPr lang="en-IN" sz="2400" b="0" i="1" kern="1200">
                  <a:latin typeface="Cambria Math" panose="02040503050406030204" pitchFamily="18" charset="0"/>
                </a:rPr>
                <m:t>[3584</m:t>
              </m:r>
            </m:oMath>
          </a14:m>
          <a:r>
            <a:rPr lang="en-IN" sz="2400" b="0" kern="1200"/>
            <a:t>]</a:t>
          </a:r>
          <a:endParaRPr lang="en-IN" sz="2400" kern="1200"/>
        </a:p>
      </dsp:txBody>
      <dsp:txXfrm>
        <a:off x="39066" y="2683994"/>
        <a:ext cx="10437468" cy="722147"/>
      </dsp:txXfrm>
    </dsp:sp>
    <dsp:sp modelId="{9A124ABC-5024-4E04-B326-2D0EEB7B718C}">
      <dsp:nvSpPr>
        <dsp:cNvPr id="0" name=""/>
        <dsp:cNvSpPr/>
      </dsp:nvSpPr>
      <dsp:spPr>
        <a:xfrm>
          <a:off x="0" y="3514329"/>
          <a:ext cx="10515600" cy="80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EOQ ≈ 59.87</a:t>
          </a:r>
        </a:p>
      </dsp:txBody>
      <dsp:txXfrm>
        <a:off x="39066" y="3553395"/>
        <a:ext cx="10437468" cy="7221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0B201-A365-4162-A3FA-6800219B13B6}">
      <dsp:nvSpPr>
        <dsp:cNvPr id="0" name=""/>
        <dsp:cNvSpPr/>
      </dsp:nvSpPr>
      <dsp:spPr>
        <a:xfrm>
          <a:off x="0" y="74211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Liquor Land Limited: A premier retailer in the alcoholic beverages industry.</a:t>
          </a:r>
        </a:p>
      </dsp:txBody>
      <dsp:txXfrm>
        <a:off x="38784" y="112995"/>
        <a:ext cx="10438032" cy="716935"/>
      </dsp:txXfrm>
    </dsp:sp>
    <dsp:sp modelId="{899ED41A-5D85-48BF-8132-E96B7634D9AC}">
      <dsp:nvSpPr>
        <dsp:cNvPr id="0" name=""/>
        <dsp:cNvSpPr/>
      </dsp:nvSpPr>
      <dsp:spPr>
        <a:xfrm>
          <a:off x="0" y="926314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Established on 11</a:t>
          </a:r>
          <a:r>
            <a:rPr lang="en-IN" sz="2000" kern="1200" baseline="30000"/>
            <a:t>th</a:t>
          </a:r>
          <a:r>
            <a:rPr lang="en-IN" sz="2000" kern="1200"/>
            <a:t> Feb 2000, Liquor Land has steadily grown to become a leading player in the market.</a:t>
          </a:r>
        </a:p>
      </dsp:txBody>
      <dsp:txXfrm>
        <a:off x="38784" y="965098"/>
        <a:ext cx="10438032" cy="716935"/>
      </dsp:txXfrm>
    </dsp:sp>
    <dsp:sp modelId="{20FBE798-577C-4076-8023-9663782EE8BB}">
      <dsp:nvSpPr>
        <dsp:cNvPr id="0" name=""/>
        <dsp:cNvSpPr/>
      </dsp:nvSpPr>
      <dsp:spPr>
        <a:xfrm>
          <a:off x="0" y="1778417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Offers a wide range of alcoholic beverages including spirits, wines, and beers.</a:t>
          </a:r>
        </a:p>
      </dsp:txBody>
      <dsp:txXfrm>
        <a:off x="38784" y="1817201"/>
        <a:ext cx="10438032" cy="716935"/>
      </dsp:txXfrm>
    </dsp:sp>
    <dsp:sp modelId="{E261C316-241A-4FC4-BF91-822D796F43EE}">
      <dsp:nvSpPr>
        <dsp:cNvPr id="0" name=""/>
        <dsp:cNvSpPr/>
      </dsp:nvSpPr>
      <dsp:spPr>
        <a:xfrm>
          <a:off x="0" y="2630520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Presence: 48 ceremonial counties across England, UK.</a:t>
          </a:r>
        </a:p>
      </dsp:txBody>
      <dsp:txXfrm>
        <a:off x="38784" y="2669304"/>
        <a:ext cx="10438032" cy="716935"/>
      </dsp:txXfrm>
    </dsp:sp>
    <dsp:sp modelId="{3B05C859-C6C2-4DDA-AE10-A4C15A4D90AF}">
      <dsp:nvSpPr>
        <dsp:cNvPr id="0" name=""/>
        <dsp:cNvSpPr/>
      </dsp:nvSpPr>
      <dsp:spPr>
        <a:xfrm>
          <a:off x="0" y="3482623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Commitment to quality, customer service, and competitive pricing.</a:t>
          </a:r>
        </a:p>
      </dsp:txBody>
      <dsp:txXfrm>
        <a:off x="38784" y="3521407"/>
        <a:ext cx="10438032" cy="716935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F6D90-69E1-4493-A4E8-51205A4EF977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EOQ Graph for Jack Daniel’s</a:t>
          </a:r>
        </a:p>
      </dsp:txBody>
      <dsp:txXfrm>
        <a:off x="64397" y="67590"/>
        <a:ext cx="10386806" cy="1190381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892E-D412-4E1F-8116-CB5EA347C090}">
      <dsp:nvSpPr>
        <dsp:cNvPr id="0" name=""/>
        <dsp:cNvSpPr/>
      </dsp:nvSpPr>
      <dsp:spPr>
        <a:xfrm>
          <a:off x="0" y="110735"/>
          <a:ext cx="10515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Importance of EOQ Calculations for Jack Daniel’s</a:t>
          </a:r>
        </a:p>
      </dsp:txBody>
      <dsp:txXfrm>
        <a:off x="46834" y="157569"/>
        <a:ext cx="10421932" cy="865732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F213E-11EF-4BE3-92CF-185427009296}">
      <dsp:nvSpPr>
        <dsp:cNvPr id="0" name=""/>
        <dsp:cNvSpPr/>
      </dsp:nvSpPr>
      <dsp:spPr>
        <a:xfrm>
          <a:off x="2053" y="1033336"/>
          <a:ext cx="4379788" cy="2627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EOQ represents the optimal order quantity that minimizes total inventory costs, balancing ordering costs and holding costs.</a:t>
          </a:r>
          <a:endParaRPr lang="en-IN" sz="2700" kern="1200"/>
        </a:p>
      </dsp:txBody>
      <dsp:txXfrm>
        <a:off x="79021" y="1110304"/>
        <a:ext cx="4225852" cy="2473937"/>
      </dsp:txXfrm>
    </dsp:sp>
    <dsp:sp modelId="{1B645D16-4D13-4A92-968E-42A43E2C67AF}">
      <dsp:nvSpPr>
        <dsp:cNvPr id="0" name=""/>
        <dsp:cNvSpPr/>
      </dsp:nvSpPr>
      <dsp:spPr>
        <a:xfrm>
          <a:off x="4819821" y="1804179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4819821" y="2021416"/>
        <a:ext cx="649961" cy="651713"/>
      </dsp:txXfrm>
    </dsp:sp>
    <dsp:sp modelId="{1402948F-C074-4DD6-BA32-DAF779B57CD8}">
      <dsp:nvSpPr>
        <dsp:cNvPr id="0" name=""/>
        <dsp:cNvSpPr/>
      </dsp:nvSpPr>
      <dsp:spPr>
        <a:xfrm>
          <a:off x="6133757" y="1033336"/>
          <a:ext cx="4379788" cy="2627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Helps Liquor Land determine the most cost-effective order quantity for Jack Daniel's products, ensuring efficient inventory management.</a:t>
          </a:r>
          <a:endParaRPr lang="en-IN" sz="2700" kern="1200"/>
        </a:p>
      </dsp:txBody>
      <dsp:txXfrm>
        <a:off x="6210725" y="1110304"/>
        <a:ext cx="4225852" cy="247393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892E-D412-4E1F-8116-CB5EA347C090}">
      <dsp:nvSpPr>
        <dsp:cNvPr id="0" name=""/>
        <dsp:cNvSpPr/>
      </dsp:nvSpPr>
      <dsp:spPr>
        <a:xfrm>
          <a:off x="0" y="147104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Benefits of EOQ Calculations for Jack Daniel’s</a:t>
          </a:r>
        </a:p>
      </dsp:txBody>
      <dsp:txXfrm>
        <a:off x="50347" y="197451"/>
        <a:ext cx="10414906" cy="930660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46EBD-5AE1-4FFE-9D09-B98CCB68E816}">
      <dsp:nvSpPr>
        <dsp:cNvPr id="0" name=""/>
        <dsp:cNvSpPr/>
      </dsp:nvSpPr>
      <dsp:spPr>
        <a:xfrm>
          <a:off x="0" y="549369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Cost Reduction: EOQ minimizes total inventory costs by balancing ordering and holding costs, maximizing profitability for Jack Daniel's products.</a:t>
          </a:r>
          <a:endParaRPr lang="en-IN" sz="2600" kern="1200"/>
        </a:p>
      </dsp:txBody>
      <dsp:txXfrm>
        <a:off x="50489" y="599858"/>
        <a:ext cx="10414622" cy="933302"/>
      </dsp:txXfrm>
    </dsp:sp>
    <dsp:sp modelId="{D014B2AF-125E-4229-9462-C7689B20F6E0}">
      <dsp:nvSpPr>
        <dsp:cNvPr id="0" name=""/>
        <dsp:cNvSpPr/>
      </dsp:nvSpPr>
      <dsp:spPr>
        <a:xfrm>
          <a:off x="0" y="1658529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Inventory Optimization: Ensures optimal inventory levels, preventing excess inventory or stockouts, and enhancing overall efficiency.</a:t>
          </a:r>
          <a:endParaRPr lang="en-IN" sz="2600" kern="1200"/>
        </a:p>
      </dsp:txBody>
      <dsp:txXfrm>
        <a:off x="50489" y="1709018"/>
        <a:ext cx="10414622" cy="933302"/>
      </dsp:txXfrm>
    </dsp:sp>
    <dsp:sp modelId="{6F056397-3002-4F3A-8DA9-5CF005D24435}">
      <dsp:nvSpPr>
        <dsp:cNvPr id="0" name=""/>
        <dsp:cNvSpPr/>
      </dsp:nvSpPr>
      <dsp:spPr>
        <a:xfrm>
          <a:off x="0" y="2767689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Cash Flow Management: Helps Liquor Land optimize cash flow by minimizing tied-up capital in inventory while ensuring product availability.</a:t>
          </a:r>
          <a:endParaRPr lang="en-IN" sz="2600" kern="1200"/>
        </a:p>
      </dsp:txBody>
      <dsp:txXfrm>
        <a:off x="50489" y="2818178"/>
        <a:ext cx="10414622" cy="933302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892E-D412-4E1F-8116-CB5EA347C090}">
      <dsp:nvSpPr>
        <dsp:cNvPr id="0" name=""/>
        <dsp:cNvSpPr/>
      </dsp:nvSpPr>
      <dsp:spPr>
        <a:xfrm>
          <a:off x="0" y="147104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Result’s of EOQ Calculations for Jack Daniel’s</a:t>
          </a:r>
        </a:p>
      </dsp:txBody>
      <dsp:txXfrm>
        <a:off x="50347" y="197451"/>
        <a:ext cx="10414906" cy="930660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77745-6613-43F1-BD03-743724AB7D74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4A4E2-DA30-44FA-9A3C-54D1F6EDD843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Liquor Land implemented EOQ for Jack Daniel's products, resulting in a 15% reduction in inventory holding costs and a 10% increase in cash flow efficiency.</a:t>
          </a:r>
          <a:endParaRPr lang="en-IN" sz="2900" kern="1200"/>
        </a:p>
      </dsp:txBody>
      <dsp:txXfrm>
        <a:off x="0" y="2124"/>
        <a:ext cx="10515600" cy="1449029"/>
      </dsp:txXfrm>
    </dsp:sp>
    <dsp:sp modelId="{FCC5901B-94F8-40B4-8E07-B14FF755390A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A8907-43F1-481F-8787-FE134200BD9B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EOQ optimization led to a 20% reduction in stockouts and a 25% improvement in overall inventory turnover rates.</a:t>
          </a:r>
          <a:endParaRPr lang="en-IN" sz="2900" kern="1200"/>
        </a:p>
      </dsp:txBody>
      <dsp:txXfrm>
        <a:off x="0" y="1451154"/>
        <a:ext cx="10515600" cy="1449029"/>
      </dsp:txXfrm>
    </dsp:sp>
    <dsp:sp modelId="{8C708406-2CE1-4A32-BFA0-8C9B94E6B11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8D2D-DE25-4908-A583-DB2FC248A7C9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These improvements translated into a 12% increase in profitability for Liquor Land's Jack Daniel's product line.</a:t>
          </a:r>
          <a:endParaRPr lang="en-IN" sz="2900" kern="1200"/>
        </a:p>
      </dsp:txBody>
      <dsp:txXfrm>
        <a:off x="0" y="2900183"/>
        <a:ext cx="10515600" cy="1449029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AFADE-4166-4944-BB9C-283313C01B15}">
      <dsp:nvSpPr>
        <dsp:cNvPr id="0" name=""/>
        <dsp:cNvSpPr/>
      </dsp:nvSpPr>
      <dsp:spPr>
        <a:xfrm>
          <a:off x="0" y="161"/>
          <a:ext cx="10515600" cy="935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Reorder Point</a:t>
          </a:r>
        </a:p>
      </dsp:txBody>
      <dsp:txXfrm>
        <a:off x="45665" y="45826"/>
        <a:ext cx="10424270" cy="844121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913C8-20FB-496F-8F28-802F2FDAD0E6}">
      <dsp:nvSpPr>
        <dsp:cNvPr id="0" name=""/>
        <dsp:cNvSpPr/>
      </dsp:nvSpPr>
      <dsp:spPr>
        <a:xfrm>
          <a:off x="0" y="549369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reorder point indicates the inventory level at which Liquor Land should reorder Jack Daniel’s products to avoid stockouts during the lead time.</a:t>
          </a:r>
          <a:endParaRPr lang="en-IN" sz="2600" kern="1200"/>
        </a:p>
      </dsp:txBody>
      <dsp:txXfrm>
        <a:off x="50489" y="599858"/>
        <a:ext cx="10414622" cy="933302"/>
      </dsp:txXfrm>
    </dsp:sp>
    <dsp:sp modelId="{82F1F9F7-6E62-436B-8DFE-2A1AECC22095}">
      <dsp:nvSpPr>
        <dsp:cNvPr id="0" name=""/>
        <dsp:cNvSpPr/>
      </dsp:nvSpPr>
      <dsp:spPr>
        <a:xfrm>
          <a:off x="0" y="1658529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Ensures that Liquor Land replenishes inventory at the right time, minimizing the risk of stockouts and lost sales.</a:t>
          </a:r>
          <a:endParaRPr lang="en-IN" sz="2600" kern="1200"/>
        </a:p>
      </dsp:txBody>
      <dsp:txXfrm>
        <a:off x="50489" y="1709018"/>
        <a:ext cx="10414622" cy="933302"/>
      </dsp:txXfrm>
    </dsp:sp>
    <dsp:sp modelId="{125B50E5-999F-4ACB-9A85-F0118DCFB7E4}">
      <dsp:nvSpPr>
        <dsp:cNvPr id="0" name=""/>
        <dsp:cNvSpPr/>
      </dsp:nvSpPr>
      <dsp:spPr>
        <a:xfrm>
          <a:off x="0" y="2767689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Improves customer satisfaction by guaranteeing product availability and fulfilling customer demand promptly.</a:t>
          </a:r>
          <a:endParaRPr lang="en-IN" sz="2600" kern="1200"/>
        </a:p>
      </dsp:txBody>
      <dsp:txXfrm>
        <a:off x="50489" y="2818178"/>
        <a:ext cx="10414622" cy="933302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AFADE-4166-4944-BB9C-283313C01B15}">
      <dsp:nvSpPr>
        <dsp:cNvPr id="0" name=""/>
        <dsp:cNvSpPr/>
      </dsp:nvSpPr>
      <dsp:spPr>
        <a:xfrm>
          <a:off x="0" y="161"/>
          <a:ext cx="10515600" cy="935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Reorder Point</a:t>
          </a:r>
        </a:p>
      </dsp:txBody>
      <dsp:txXfrm>
        <a:off x="45665" y="45826"/>
        <a:ext cx="10424270" cy="8441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9CF5-D082-474E-81E0-AC4AC523CAC2}">
      <dsp:nvSpPr>
        <dsp:cNvPr id="0" name=""/>
        <dsp:cNvSpPr/>
      </dsp:nvSpPr>
      <dsp:spPr>
        <a:xfrm rot="10800000">
          <a:off x="1762288" y="0"/>
          <a:ext cx="7433494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Focus on Huddersfield, UK</a:t>
          </a:r>
        </a:p>
      </dsp:txBody>
      <dsp:txXfrm rot="10800000">
        <a:off x="2093679" y="0"/>
        <a:ext cx="7102103" cy="1325563"/>
      </dsp:txXfrm>
    </dsp:sp>
    <dsp:sp modelId="{0AC7370D-A1C0-48C7-99C5-23C93618C86D}">
      <dsp:nvSpPr>
        <dsp:cNvPr id="0" name=""/>
        <dsp:cNvSpPr/>
      </dsp:nvSpPr>
      <dsp:spPr>
        <a:xfrm>
          <a:off x="812577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4CD01-F6CC-4969-8214-E85A2B3E66FC}">
      <dsp:nvSpPr>
        <dsp:cNvPr id="0" name=""/>
        <dsp:cNvSpPr/>
      </dsp:nvSpPr>
      <dsp:spPr>
        <a:xfrm>
          <a:off x="0" y="1134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Lead Time = 7 Days</a:t>
          </a:r>
          <a:endParaRPr lang="en-IN" sz="2900" kern="1200"/>
        </a:p>
      </dsp:txBody>
      <dsp:txXfrm>
        <a:off x="33955" y="35089"/>
        <a:ext cx="10447690" cy="627655"/>
      </dsp:txXfrm>
    </dsp:sp>
    <dsp:sp modelId="{6441CCC5-BD92-44A6-8B9C-52E00DF29EA0}">
      <dsp:nvSpPr>
        <dsp:cNvPr id="0" name=""/>
        <dsp:cNvSpPr/>
      </dsp:nvSpPr>
      <dsp:spPr>
        <a:xfrm>
          <a:off x="0" y="780219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Lead Demand = 5 units per day</a:t>
          </a:r>
          <a:endParaRPr lang="en-IN" sz="2900" kern="1200" dirty="0"/>
        </a:p>
      </dsp:txBody>
      <dsp:txXfrm>
        <a:off x="33955" y="814174"/>
        <a:ext cx="10447690" cy="627655"/>
      </dsp:txXfrm>
    </dsp:sp>
    <dsp:sp modelId="{BAFD22FE-901D-4503-A309-545B27513F54}">
      <dsp:nvSpPr>
        <dsp:cNvPr id="0" name=""/>
        <dsp:cNvSpPr/>
      </dsp:nvSpPr>
      <dsp:spPr>
        <a:xfrm>
          <a:off x="0" y="1559304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Safety Stock = Lead Demand * Lead Time</a:t>
          </a:r>
          <a:endParaRPr lang="en-IN" sz="2900" kern="1200"/>
        </a:p>
      </dsp:txBody>
      <dsp:txXfrm>
        <a:off x="33955" y="1593259"/>
        <a:ext cx="10447690" cy="627655"/>
      </dsp:txXfrm>
    </dsp:sp>
    <dsp:sp modelId="{07834463-CBFB-40AD-B0D8-0AA3FB3C25E7}">
      <dsp:nvSpPr>
        <dsp:cNvPr id="0" name=""/>
        <dsp:cNvSpPr/>
      </dsp:nvSpPr>
      <dsp:spPr>
        <a:xfrm>
          <a:off x="0" y="2338389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Safety Stock = (5*7) = 35 Units</a:t>
          </a:r>
          <a:endParaRPr lang="en-IN" sz="2900" kern="1200"/>
        </a:p>
      </dsp:txBody>
      <dsp:txXfrm>
        <a:off x="33955" y="2372344"/>
        <a:ext cx="10447690" cy="627655"/>
      </dsp:txXfrm>
    </dsp:sp>
    <dsp:sp modelId="{4A83887B-53B3-4DB1-8340-FB1A032E0D7A}">
      <dsp:nvSpPr>
        <dsp:cNvPr id="0" name=""/>
        <dsp:cNvSpPr/>
      </dsp:nvSpPr>
      <dsp:spPr>
        <a:xfrm>
          <a:off x="0" y="3117475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Reorder Point = (Lead Demand * Lead Time) + Safety Stock</a:t>
          </a:r>
          <a:endParaRPr lang="en-IN" sz="2900" kern="1200"/>
        </a:p>
      </dsp:txBody>
      <dsp:txXfrm>
        <a:off x="33955" y="3151430"/>
        <a:ext cx="10447690" cy="627655"/>
      </dsp:txXfrm>
    </dsp:sp>
    <dsp:sp modelId="{64167548-572C-42CD-9A1A-B92DAD25302F}">
      <dsp:nvSpPr>
        <dsp:cNvPr id="0" name=""/>
        <dsp:cNvSpPr/>
      </dsp:nvSpPr>
      <dsp:spPr>
        <a:xfrm>
          <a:off x="0" y="3896560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Reorder Point = (5*7)+35 = 70 units</a:t>
          </a:r>
          <a:endParaRPr lang="en-IN" sz="2900" kern="1200"/>
        </a:p>
      </dsp:txBody>
      <dsp:txXfrm>
        <a:off x="33955" y="3930515"/>
        <a:ext cx="10447690" cy="627655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E5CD8-7B09-4A80-9637-09B20A10303B}">
      <dsp:nvSpPr>
        <dsp:cNvPr id="0" name=""/>
        <dsp:cNvSpPr/>
      </dsp:nvSpPr>
      <dsp:spPr>
        <a:xfrm>
          <a:off x="0" y="8352"/>
          <a:ext cx="10515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Inventory Order Cycle</a:t>
          </a:r>
        </a:p>
      </dsp:txBody>
      <dsp:txXfrm>
        <a:off x="52688" y="61040"/>
        <a:ext cx="10410224" cy="9739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94DD5-41DC-480A-BECB-4FCC89220294}">
      <dsp:nvSpPr>
        <dsp:cNvPr id="0" name=""/>
        <dsp:cNvSpPr/>
      </dsp:nvSpPr>
      <dsp:spPr>
        <a:xfrm>
          <a:off x="0" y="80579"/>
          <a:ext cx="557212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Significance of Location</a:t>
          </a:r>
        </a:p>
      </dsp:txBody>
      <dsp:txXfrm>
        <a:off x="28100" y="108679"/>
        <a:ext cx="5515925" cy="519439"/>
      </dsp:txXfrm>
    </dsp:sp>
    <dsp:sp modelId="{5CD51F32-D30C-468E-9943-B573DC72AD01}">
      <dsp:nvSpPr>
        <dsp:cNvPr id="0" name=""/>
        <dsp:cNvSpPr/>
      </dsp:nvSpPr>
      <dsp:spPr>
        <a:xfrm>
          <a:off x="0" y="656218"/>
          <a:ext cx="5572125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Huddersfield serves as a strategic hub for Liquor Land’s operations in England.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Central location within the UK facilitates efficient distribution to surrounding areas.</a:t>
          </a:r>
        </a:p>
      </dsp:txBody>
      <dsp:txXfrm>
        <a:off x="0" y="656218"/>
        <a:ext cx="5572125" cy="1192320"/>
      </dsp:txXfrm>
    </dsp:sp>
    <dsp:sp modelId="{524F40A5-DAB5-4D9A-A573-4762098A21B3}">
      <dsp:nvSpPr>
        <dsp:cNvPr id="0" name=""/>
        <dsp:cNvSpPr/>
      </dsp:nvSpPr>
      <dsp:spPr>
        <a:xfrm>
          <a:off x="0" y="1848539"/>
          <a:ext cx="557212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Market Dynamics</a:t>
          </a:r>
        </a:p>
      </dsp:txBody>
      <dsp:txXfrm>
        <a:off x="28100" y="1876639"/>
        <a:ext cx="5515925" cy="519439"/>
      </dsp:txXfrm>
    </dsp:sp>
    <dsp:sp modelId="{BB4DB1FF-5CB6-4161-A4A6-914E5296D17A}">
      <dsp:nvSpPr>
        <dsp:cNvPr id="0" name=""/>
        <dsp:cNvSpPr/>
      </dsp:nvSpPr>
      <dsp:spPr>
        <a:xfrm>
          <a:off x="0" y="2424178"/>
          <a:ext cx="5572125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Huddersfield boasts a diverse consumer base with varying preferences for alcoholic beverages.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Understanding local demand patterns and preferences is crucial for effective inventory management.</a:t>
          </a:r>
        </a:p>
      </dsp:txBody>
      <dsp:txXfrm>
        <a:off x="0" y="2424178"/>
        <a:ext cx="5572125" cy="14655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9CF5-D082-474E-81E0-AC4AC523CAC2}">
      <dsp:nvSpPr>
        <dsp:cNvPr id="0" name=""/>
        <dsp:cNvSpPr/>
      </dsp:nvSpPr>
      <dsp:spPr>
        <a:xfrm rot="10800000">
          <a:off x="1762288" y="0"/>
          <a:ext cx="7433494" cy="1325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Focus on Huddersfield, UK</a:t>
          </a:r>
        </a:p>
      </dsp:txBody>
      <dsp:txXfrm rot="10800000">
        <a:off x="2093679" y="0"/>
        <a:ext cx="7102103" cy="1325563"/>
      </dsp:txXfrm>
    </dsp:sp>
    <dsp:sp modelId="{0AC7370D-A1C0-48C7-99C5-23C93618C86D}">
      <dsp:nvSpPr>
        <dsp:cNvPr id="0" name=""/>
        <dsp:cNvSpPr/>
      </dsp:nvSpPr>
      <dsp:spPr>
        <a:xfrm>
          <a:off x="812577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ABEE5-20EF-44F0-B606-66FAAE4F9314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9DDA3-69C9-47FC-BB39-63930573B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0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250-35FA-9808-BEBD-90E79AB1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4E88E-5A09-EAD7-64ED-09BACA7B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A3E7-1E34-689B-FB5B-F7666F92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60DE-03D9-452E-A111-EB1EF233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02F5E-6D05-33D4-A740-7BFBFF22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41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DA6C-D52E-F645-0ECC-5355EA1B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672B9-8508-546B-17C4-1B34CC07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CB7C-917B-8B42-61DF-AEB04D9F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B44D-8AEA-899E-3F5E-3736EFE8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815-6A80-F0DA-7A23-C1F9198B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8C22C-502F-04E1-C8C7-24BFF0AFF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A6B0D-AB03-4303-7AC7-0B64C5D5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A084-FA87-F07B-DBDB-4946AA2F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DA12E-DAD3-D8F0-4E3B-358F56CE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D4E7-62EA-18F6-3AA6-C49215A8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3926-64F0-B6ED-8DDB-EFEB0FD0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6CB6-F2C3-51A7-79AA-81F356E2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7852-91B6-AA15-21C9-257EE86D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463A-CED5-1EC6-090C-12D5FDF1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2685-E82D-E5EB-C81E-3D81EB16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EB0E-7B95-840B-E316-C76E8FE4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9775-4256-8E41-091D-32B475F4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12B0-A8D4-04B8-A872-F1636E31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035A-E5F5-CC32-4827-227BF3B5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70693-69DB-494C-B950-A3E78822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1599-A638-13F3-9DFB-0412425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BF3E-C6E0-BBF7-0FAC-8D3A42947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524D3-D024-74CD-5A83-70B7C940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7706-CBEB-BCE8-AA25-D222BFC7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F51C-BBA1-CCD4-5CA4-84FCD806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28F0F-ABD0-57F7-7E5E-E8D6C6E1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1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6DB7-7A86-7C74-D120-EEC83DAF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5E1CE-2011-E25E-2E16-4267AB58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1E350-1E0C-8A8A-94AC-BCE0F212B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7F729-4190-C036-F05D-DE1A514CC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9760B-E8E3-6D4C-390D-111BAE059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9484F-493B-5F1B-998D-31D9C606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20CBC-E927-D221-6574-C7D16E87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EA4A4-A122-C424-227F-871B9C9C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7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2F43-DD7E-0D5D-576B-8C6DEA6E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3E8FB-99D0-5B1A-A35A-51B4FEE2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6F54-E39B-6058-F28D-079636F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55211-9101-21B8-12E1-B17C56AE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7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8D784-064E-ADB5-5514-6532331B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58904-AE96-D2DE-6A21-AC2ED984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00ECA-E60C-5FB9-C4D9-7D9F5BBC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0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55F2-677E-782E-35F5-2D002668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60B5-1B2D-993E-B7F9-3B3CC5C04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5CABB-04E4-1716-2141-4497CF33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65B8-DA11-21E1-6CF2-95069A39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B6239-AC3C-EF7C-76EB-49B7324B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AAA5-D265-A9EF-8959-396C55C0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1A22-078F-C2ED-3DB8-4619ECB4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0F1D4-A846-1AE3-2A66-EF04BAAA8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D4462-2587-EEDA-CCE7-074048036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93CA0-2FAB-B3DC-024E-C373B409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D1A91-2305-EE75-57FF-564D0C9B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69C2F-72F6-5ACF-2F2B-FAB45441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technofaq.org/posts/2019/03/7-inventory-management-techniques-for-better-stock-contro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FA530-C527-6F3F-6C66-7197C17F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AADC1-00B0-92C3-14BC-C7F9E03B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A6D2-0D5F-3C56-C918-9D6751DDA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EEF6-34B8-4FE4-80BB-F7C4DCC4F82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43A6-A068-37C4-BCA4-815976C1D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BCBE-6262-92E4-3BA5-9834ABEA7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3B12-306A-47BD-9089-41CD90269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2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chart" Target="../charts/chart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3" Type="http://schemas.openxmlformats.org/officeDocument/2006/relationships/diagramLayout" Target="../diagrams/layout36.xml"/><Relationship Id="rId7" Type="http://schemas.openxmlformats.org/officeDocument/2006/relationships/diagramData" Target="../diagrams/data37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microsoft.com/office/2007/relationships/diagramDrawing" Target="../diagrams/drawing37.xml"/><Relationship Id="rId5" Type="http://schemas.openxmlformats.org/officeDocument/2006/relationships/diagramColors" Target="../diagrams/colors36.xml"/><Relationship Id="rId10" Type="http://schemas.openxmlformats.org/officeDocument/2006/relationships/diagramColors" Target="../diagrams/colors37.xml"/><Relationship Id="rId4" Type="http://schemas.openxmlformats.org/officeDocument/2006/relationships/diagramQuickStyle" Target="../diagrams/quickStyle36.xml"/><Relationship Id="rId9" Type="http://schemas.openxmlformats.org/officeDocument/2006/relationships/diagramQuickStyle" Target="../diagrams/quickStyle3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3" Type="http://schemas.openxmlformats.org/officeDocument/2006/relationships/diagramLayout" Target="../diagrams/layout38.xml"/><Relationship Id="rId7" Type="http://schemas.openxmlformats.org/officeDocument/2006/relationships/diagramData" Target="../diagrams/data39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5" Type="http://schemas.openxmlformats.org/officeDocument/2006/relationships/diagramColors" Target="../diagrams/colors38.xml"/><Relationship Id="rId10" Type="http://schemas.openxmlformats.org/officeDocument/2006/relationships/diagramColors" Target="../diagrams/colors39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3" Type="http://schemas.openxmlformats.org/officeDocument/2006/relationships/diagramLayout" Target="../diagrams/layout40.xml"/><Relationship Id="rId7" Type="http://schemas.openxmlformats.org/officeDocument/2006/relationships/diagramData" Target="../diagrams/data41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5" Type="http://schemas.openxmlformats.org/officeDocument/2006/relationships/diagramColors" Target="../diagrams/colors40.xml"/><Relationship Id="rId10" Type="http://schemas.openxmlformats.org/officeDocument/2006/relationships/diagramColors" Target="../diagrams/colors41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3.xml"/><Relationship Id="rId3" Type="http://schemas.openxmlformats.org/officeDocument/2006/relationships/diagramLayout" Target="../diagrams/layout42.xml"/><Relationship Id="rId7" Type="http://schemas.openxmlformats.org/officeDocument/2006/relationships/diagramData" Target="../diagrams/data43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11" Type="http://schemas.microsoft.com/office/2007/relationships/diagramDrawing" Target="../diagrams/drawing43.xml"/><Relationship Id="rId5" Type="http://schemas.openxmlformats.org/officeDocument/2006/relationships/diagramColors" Target="../diagrams/colors42.xml"/><Relationship Id="rId10" Type="http://schemas.openxmlformats.org/officeDocument/2006/relationships/diagramColors" Target="../diagrams/colors43.xml"/><Relationship Id="rId4" Type="http://schemas.openxmlformats.org/officeDocument/2006/relationships/diagramQuickStyle" Target="../diagrams/quickStyle42.xml"/><Relationship Id="rId9" Type="http://schemas.openxmlformats.org/officeDocument/2006/relationships/diagramQuickStyle" Target="../diagrams/quickStyle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5.xml"/><Relationship Id="rId3" Type="http://schemas.openxmlformats.org/officeDocument/2006/relationships/diagramLayout" Target="../diagrams/layout44.xml"/><Relationship Id="rId7" Type="http://schemas.openxmlformats.org/officeDocument/2006/relationships/diagramData" Target="../diagrams/data45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11" Type="http://schemas.microsoft.com/office/2007/relationships/diagramDrawing" Target="../diagrams/drawing45.xml"/><Relationship Id="rId5" Type="http://schemas.openxmlformats.org/officeDocument/2006/relationships/diagramColors" Target="../diagrams/colors44.xml"/><Relationship Id="rId10" Type="http://schemas.openxmlformats.org/officeDocument/2006/relationships/diagramColors" Target="../diagrams/colors45.xml"/><Relationship Id="rId4" Type="http://schemas.openxmlformats.org/officeDocument/2006/relationships/diagramQuickStyle" Target="../diagrams/quickStyle44.xml"/><Relationship Id="rId9" Type="http://schemas.openxmlformats.org/officeDocument/2006/relationships/diagramQuickStyle" Target="../diagrams/quickStyle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7.xml"/><Relationship Id="rId3" Type="http://schemas.openxmlformats.org/officeDocument/2006/relationships/diagramLayout" Target="../diagrams/layout46.xml"/><Relationship Id="rId7" Type="http://schemas.openxmlformats.org/officeDocument/2006/relationships/diagramData" Target="../diagrams/data47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11" Type="http://schemas.microsoft.com/office/2007/relationships/diagramDrawing" Target="../diagrams/drawing47.xml"/><Relationship Id="rId5" Type="http://schemas.openxmlformats.org/officeDocument/2006/relationships/diagramColors" Target="../diagrams/colors46.xml"/><Relationship Id="rId10" Type="http://schemas.openxmlformats.org/officeDocument/2006/relationships/diagramColors" Target="../diagrams/colors47.xml"/><Relationship Id="rId4" Type="http://schemas.openxmlformats.org/officeDocument/2006/relationships/diagramQuickStyle" Target="../diagrams/quickStyle46.xml"/><Relationship Id="rId9" Type="http://schemas.openxmlformats.org/officeDocument/2006/relationships/diagramQuickStyle" Target="../diagrams/quickStyle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9.xml"/><Relationship Id="rId3" Type="http://schemas.openxmlformats.org/officeDocument/2006/relationships/diagramLayout" Target="../diagrams/layout48.xml"/><Relationship Id="rId7" Type="http://schemas.openxmlformats.org/officeDocument/2006/relationships/diagramData" Target="../diagrams/data49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11" Type="http://schemas.microsoft.com/office/2007/relationships/diagramDrawing" Target="../diagrams/drawing49.xml"/><Relationship Id="rId5" Type="http://schemas.openxmlformats.org/officeDocument/2006/relationships/diagramColors" Target="../diagrams/colors48.xml"/><Relationship Id="rId10" Type="http://schemas.openxmlformats.org/officeDocument/2006/relationships/diagramColors" Target="../diagrams/colors49.xml"/><Relationship Id="rId4" Type="http://schemas.openxmlformats.org/officeDocument/2006/relationships/diagramQuickStyle" Target="../diagrams/quickStyle48.xml"/><Relationship Id="rId9" Type="http://schemas.openxmlformats.org/officeDocument/2006/relationships/diagramQuickStyle" Target="../diagrams/quickStyle4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1.xml"/><Relationship Id="rId3" Type="http://schemas.openxmlformats.org/officeDocument/2006/relationships/diagramLayout" Target="../diagrams/layout50.xml"/><Relationship Id="rId7" Type="http://schemas.openxmlformats.org/officeDocument/2006/relationships/diagramData" Target="../diagrams/data51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11" Type="http://schemas.microsoft.com/office/2007/relationships/diagramDrawing" Target="../diagrams/drawing51.xml"/><Relationship Id="rId5" Type="http://schemas.openxmlformats.org/officeDocument/2006/relationships/diagramColors" Target="../diagrams/colors50.xml"/><Relationship Id="rId10" Type="http://schemas.openxmlformats.org/officeDocument/2006/relationships/diagramColors" Target="../diagrams/colors51.xml"/><Relationship Id="rId4" Type="http://schemas.openxmlformats.org/officeDocument/2006/relationships/diagramQuickStyle" Target="../diagrams/quickStyle50.xml"/><Relationship Id="rId9" Type="http://schemas.openxmlformats.org/officeDocument/2006/relationships/diagramQuickStyle" Target="../diagrams/quickStyle5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3.xml"/><Relationship Id="rId3" Type="http://schemas.openxmlformats.org/officeDocument/2006/relationships/diagramLayout" Target="../diagrams/layout52.xml"/><Relationship Id="rId7" Type="http://schemas.openxmlformats.org/officeDocument/2006/relationships/diagramData" Target="../diagrams/data53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11" Type="http://schemas.microsoft.com/office/2007/relationships/diagramDrawing" Target="../diagrams/drawing53.xml"/><Relationship Id="rId5" Type="http://schemas.openxmlformats.org/officeDocument/2006/relationships/diagramColors" Target="../diagrams/colors52.xml"/><Relationship Id="rId10" Type="http://schemas.openxmlformats.org/officeDocument/2006/relationships/diagramColors" Target="../diagrams/colors53.xml"/><Relationship Id="rId4" Type="http://schemas.openxmlformats.org/officeDocument/2006/relationships/diagramQuickStyle" Target="../diagrams/quickStyle52.xml"/><Relationship Id="rId9" Type="http://schemas.openxmlformats.org/officeDocument/2006/relationships/diagramQuickStyle" Target="../diagrams/quickStyle5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5.xml"/><Relationship Id="rId13" Type="http://schemas.openxmlformats.org/officeDocument/2006/relationships/diagramLayout" Target="../diagrams/layout55.xml"/><Relationship Id="rId3" Type="http://schemas.openxmlformats.org/officeDocument/2006/relationships/diagramLayout" Target="../diagrams/layout54.xml"/><Relationship Id="rId7" Type="http://schemas.openxmlformats.org/officeDocument/2006/relationships/diagramData" Target="../diagrams/data55.xml"/><Relationship Id="rId12" Type="http://schemas.openxmlformats.org/officeDocument/2006/relationships/diagramData" Target="../diagrams/data370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11" Type="http://schemas.microsoft.com/office/2007/relationships/diagramDrawing" Target="../diagrams/drawing55.xml"/><Relationship Id="rId5" Type="http://schemas.openxmlformats.org/officeDocument/2006/relationships/diagramColors" Target="../diagrams/colors54.xml"/><Relationship Id="rId15" Type="http://schemas.openxmlformats.org/officeDocument/2006/relationships/diagramColors" Target="../diagrams/colors55.xml"/><Relationship Id="rId10" Type="http://schemas.openxmlformats.org/officeDocument/2006/relationships/diagramColors" Target="../diagrams/colors55.xml"/><Relationship Id="rId4" Type="http://schemas.openxmlformats.org/officeDocument/2006/relationships/diagramQuickStyle" Target="../diagrams/quickStyle54.xml"/><Relationship Id="rId9" Type="http://schemas.openxmlformats.org/officeDocument/2006/relationships/diagramQuickStyle" Target="../diagrams/quickStyle55.xml"/><Relationship Id="rId14" Type="http://schemas.openxmlformats.org/officeDocument/2006/relationships/diagramQuickStyle" Target="../diagrams/quickStyle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7.xml"/><Relationship Id="rId3" Type="http://schemas.openxmlformats.org/officeDocument/2006/relationships/diagramLayout" Target="../diagrams/layout56.xml"/><Relationship Id="rId7" Type="http://schemas.openxmlformats.org/officeDocument/2006/relationships/diagramData" Target="../diagrams/data57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6.xml"/><Relationship Id="rId11" Type="http://schemas.microsoft.com/office/2007/relationships/diagramDrawing" Target="../diagrams/drawing57.xml"/><Relationship Id="rId5" Type="http://schemas.openxmlformats.org/officeDocument/2006/relationships/diagramColors" Target="../diagrams/colors56.xml"/><Relationship Id="rId10" Type="http://schemas.openxmlformats.org/officeDocument/2006/relationships/diagramColors" Target="../diagrams/colors57.xml"/><Relationship Id="rId4" Type="http://schemas.openxmlformats.org/officeDocument/2006/relationships/diagramQuickStyle" Target="../diagrams/quickStyle56.xml"/><Relationship Id="rId9" Type="http://schemas.openxmlformats.org/officeDocument/2006/relationships/diagramQuickStyle" Target="../diagrams/quickStyle5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9.xml"/><Relationship Id="rId13" Type="http://schemas.openxmlformats.org/officeDocument/2006/relationships/diagramLayout" Target="../diagrams/layout59.xml"/><Relationship Id="rId3" Type="http://schemas.openxmlformats.org/officeDocument/2006/relationships/diagramLayout" Target="../diagrams/layout58.xml"/><Relationship Id="rId7" Type="http://schemas.openxmlformats.org/officeDocument/2006/relationships/diagramData" Target="../diagrams/data59.xml"/><Relationship Id="rId12" Type="http://schemas.openxmlformats.org/officeDocument/2006/relationships/diagramData" Target="../diagrams/data60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8.xml"/><Relationship Id="rId11" Type="http://schemas.microsoft.com/office/2007/relationships/diagramDrawing" Target="../diagrams/drawing59.xml"/><Relationship Id="rId5" Type="http://schemas.openxmlformats.org/officeDocument/2006/relationships/diagramColors" Target="../diagrams/colors58.xml"/><Relationship Id="rId15" Type="http://schemas.openxmlformats.org/officeDocument/2006/relationships/diagramColors" Target="../diagrams/colors59.xml"/><Relationship Id="rId10" Type="http://schemas.openxmlformats.org/officeDocument/2006/relationships/diagramColors" Target="../diagrams/colors59.xml"/><Relationship Id="rId4" Type="http://schemas.openxmlformats.org/officeDocument/2006/relationships/diagramQuickStyle" Target="../diagrams/quickStyle58.xml"/><Relationship Id="rId9" Type="http://schemas.openxmlformats.org/officeDocument/2006/relationships/diagramQuickStyle" Target="../diagrams/quickStyle59.xml"/><Relationship Id="rId14" Type="http://schemas.openxmlformats.org/officeDocument/2006/relationships/diagramQuickStyle" Target="../diagrams/quickStyle5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0.xml"/><Relationship Id="rId7" Type="http://schemas.openxmlformats.org/officeDocument/2006/relationships/chart" Target="../charts/chart2.xml"/><Relationship Id="rId2" Type="http://schemas.openxmlformats.org/officeDocument/2006/relationships/diagramData" Target="../diagrams/data6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0.xml"/><Relationship Id="rId5" Type="http://schemas.openxmlformats.org/officeDocument/2006/relationships/diagramColors" Target="../diagrams/colors60.xml"/><Relationship Id="rId4" Type="http://schemas.openxmlformats.org/officeDocument/2006/relationships/diagramQuickStyle" Target="../diagrams/quickStyle6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3" Type="http://schemas.openxmlformats.org/officeDocument/2006/relationships/diagramLayout" Target="../diagrams/layout61.xml"/><Relationship Id="rId7" Type="http://schemas.openxmlformats.org/officeDocument/2006/relationships/diagramData" Target="../diagrams/data63.xml"/><Relationship Id="rId2" Type="http://schemas.openxmlformats.org/officeDocument/2006/relationships/diagramData" Target="../diagrams/data6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5" Type="http://schemas.openxmlformats.org/officeDocument/2006/relationships/diagramColors" Target="../diagrams/colors61.xml"/><Relationship Id="rId10" Type="http://schemas.openxmlformats.org/officeDocument/2006/relationships/diagramColors" Target="../diagrams/colors62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4.xml"/><Relationship Id="rId3" Type="http://schemas.openxmlformats.org/officeDocument/2006/relationships/diagramLayout" Target="../diagrams/layout63.xml"/><Relationship Id="rId7" Type="http://schemas.openxmlformats.org/officeDocument/2006/relationships/diagramData" Target="../diagrams/data65.xml"/><Relationship Id="rId2" Type="http://schemas.openxmlformats.org/officeDocument/2006/relationships/diagramData" Target="../diagrams/data6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3.xml"/><Relationship Id="rId11" Type="http://schemas.microsoft.com/office/2007/relationships/diagramDrawing" Target="../diagrams/drawing64.xml"/><Relationship Id="rId5" Type="http://schemas.openxmlformats.org/officeDocument/2006/relationships/diagramColors" Target="../diagrams/colors63.xml"/><Relationship Id="rId10" Type="http://schemas.openxmlformats.org/officeDocument/2006/relationships/diagramColors" Target="../diagrams/colors64.xml"/><Relationship Id="rId4" Type="http://schemas.openxmlformats.org/officeDocument/2006/relationships/diagramQuickStyle" Target="../diagrams/quickStyle63.xml"/><Relationship Id="rId9" Type="http://schemas.openxmlformats.org/officeDocument/2006/relationships/diagramQuickStyle" Target="../diagrams/quickStyle6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6.xml"/><Relationship Id="rId3" Type="http://schemas.openxmlformats.org/officeDocument/2006/relationships/diagramLayout" Target="../diagrams/layout65.xml"/><Relationship Id="rId7" Type="http://schemas.openxmlformats.org/officeDocument/2006/relationships/diagramData" Target="../diagrams/data67.xml"/><Relationship Id="rId2" Type="http://schemas.openxmlformats.org/officeDocument/2006/relationships/diagramData" Target="../diagrams/data6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5.xml"/><Relationship Id="rId11" Type="http://schemas.microsoft.com/office/2007/relationships/diagramDrawing" Target="../diagrams/drawing66.xml"/><Relationship Id="rId5" Type="http://schemas.openxmlformats.org/officeDocument/2006/relationships/diagramColors" Target="../diagrams/colors65.xml"/><Relationship Id="rId10" Type="http://schemas.openxmlformats.org/officeDocument/2006/relationships/diagramColors" Target="../diagrams/colors66.xml"/><Relationship Id="rId4" Type="http://schemas.openxmlformats.org/officeDocument/2006/relationships/diagramQuickStyle" Target="../diagrams/quickStyle65.xml"/><Relationship Id="rId9" Type="http://schemas.openxmlformats.org/officeDocument/2006/relationships/diagramQuickStyle" Target="../diagrams/quickStyle6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8.xml"/><Relationship Id="rId3" Type="http://schemas.openxmlformats.org/officeDocument/2006/relationships/diagramLayout" Target="../diagrams/layout67.xml"/><Relationship Id="rId7" Type="http://schemas.openxmlformats.org/officeDocument/2006/relationships/diagramData" Target="../diagrams/data69.xml"/><Relationship Id="rId2" Type="http://schemas.openxmlformats.org/officeDocument/2006/relationships/diagramData" Target="../diagrams/data6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5" Type="http://schemas.openxmlformats.org/officeDocument/2006/relationships/diagramColors" Target="../diagrams/colors67.xml"/><Relationship Id="rId10" Type="http://schemas.openxmlformats.org/officeDocument/2006/relationships/diagramColors" Target="../diagrams/colors68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0.xml"/><Relationship Id="rId3" Type="http://schemas.openxmlformats.org/officeDocument/2006/relationships/diagramLayout" Target="../diagrams/layout69.xml"/><Relationship Id="rId7" Type="http://schemas.openxmlformats.org/officeDocument/2006/relationships/diagramData" Target="../diagrams/data71.xml"/><Relationship Id="rId2" Type="http://schemas.openxmlformats.org/officeDocument/2006/relationships/diagramData" Target="../diagrams/data7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9.xml"/><Relationship Id="rId11" Type="http://schemas.microsoft.com/office/2007/relationships/diagramDrawing" Target="../diagrams/drawing70.xml"/><Relationship Id="rId5" Type="http://schemas.openxmlformats.org/officeDocument/2006/relationships/diagramColors" Target="../diagrams/colors69.xml"/><Relationship Id="rId10" Type="http://schemas.openxmlformats.org/officeDocument/2006/relationships/diagramColors" Target="../diagrams/colors70.xml"/><Relationship Id="rId4" Type="http://schemas.openxmlformats.org/officeDocument/2006/relationships/diagramQuickStyle" Target="../diagrams/quickStyle69.xml"/><Relationship Id="rId9" Type="http://schemas.openxmlformats.org/officeDocument/2006/relationships/diagramQuickStyle" Target="../diagrams/quickStyle7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1.xml"/><Relationship Id="rId7" Type="http://schemas.openxmlformats.org/officeDocument/2006/relationships/image" Target="../media/image10.jpg"/><Relationship Id="rId2" Type="http://schemas.openxmlformats.org/officeDocument/2006/relationships/diagramData" Target="../diagrams/data7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1.xml"/><Relationship Id="rId5" Type="http://schemas.openxmlformats.org/officeDocument/2006/relationships/diagramColors" Target="../diagrams/colors71.xml"/><Relationship Id="rId4" Type="http://schemas.openxmlformats.org/officeDocument/2006/relationships/diagramQuickStyle" Target="../diagrams/quickStyle7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4.webp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4.webp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diagramColors" Target="../diagrams/colors10.xml"/><Relationship Id="rId5" Type="http://schemas.openxmlformats.org/officeDocument/2006/relationships/diagramColors" Target="../diagrams/colors9.xml"/><Relationship Id="rId10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9.xml"/><Relationship Id="rId9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B84C-24C3-ECD6-4885-12D3F53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12" y="378204"/>
            <a:ext cx="9444575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PHOENIX – FINAL PROJECT</a:t>
            </a:r>
            <a:endParaRPr lang="en-IN" sz="60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49C116-D10D-1C55-64A1-35FD64CDD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82" y="1703766"/>
            <a:ext cx="5298141" cy="4708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D4212-12E1-93C9-F565-328C46DC9DA9}"/>
              </a:ext>
            </a:extLst>
          </p:cNvPr>
          <p:cNvSpPr txBox="1"/>
          <p:nvPr/>
        </p:nvSpPr>
        <p:spPr>
          <a:xfrm>
            <a:off x="797858" y="1703767"/>
            <a:ext cx="52981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>
                <a:latin typeface="Algerian" panose="04020705040A02060702" pitchFamily="82" charset="0"/>
              </a:rPr>
              <a:t>LIQUORLAND </a:t>
            </a:r>
          </a:p>
          <a:p>
            <a:pPr algn="just"/>
            <a:r>
              <a:rPr lang="en-US" sz="6000" dirty="0">
                <a:latin typeface="Algerian" panose="04020705040A02060702" pitchFamily="82" charset="0"/>
              </a:rPr>
              <a:t>	</a:t>
            </a:r>
          </a:p>
          <a:p>
            <a:pPr algn="just"/>
            <a:r>
              <a:rPr lang="en-US" sz="6000" dirty="0">
                <a:latin typeface="Algerian" panose="04020705040A02060702" pitchFamily="82" charset="0"/>
              </a:rPr>
              <a:t>INVENTORY MANAGEMENT ANALYSIS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E1C60A-4AB7-A01B-F282-165EF20B1D95}"/>
              </a:ext>
            </a:extLst>
          </p:cNvPr>
          <p:cNvSpPr/>
          <p:nvPr/>
        </p:nvSpPr>
        <p:spPr>
          <a:xfrm>
            <a:off x="2228104" y="2524691"/>
            <a:ext cx="1401216" cy="1325563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 r="-20000"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174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AED70E-1280-9563-BCB4-0CCF257C1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24407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7AA4D2E-25E4-CD0C-C82B-B6D5BFDFE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2946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9202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B6DE3C-D399-22FD-31BC-E65F493C1B20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45B582-2332-A415-9E20-3D118DBAD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39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5412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B6DE3C-D399-22FD-31BC-E65F493C1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14597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D0CFD2A-0F79-5F3F-6359-B696DD45F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263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7252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B6DE3C-D399-22FD-31BC-E65F493C1B20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164324B-25E4-5A25-121E-A53D864A3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420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1305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B6DE3C-D399-22FD-31BC-E65F493C1B20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782C27E-22DF-5686-4357-001B2D13E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236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0027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B6DE3C-D399-22FD-31BC-E65F493C1B20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6B804F-2193-4084-06F8-862E6BC31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451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733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CDC3D0-4572-8FB0-E48D-046A20CC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08605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F83BF35-4555-F047-4FC1-B4DC16AD3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577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445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CDC3D0-4572-8FB0-E48D-046A20CC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243784"/>
              </p:ext>
            </p:extLst>
          </p:nvPr>
        </p:nvGraphicFramePr>
        <p:xfrm>
          <a:off x="838200" y="365125"/>
          <a:ext cx="10515600" cy="898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A387462-9435-8DEF-757A-8A476AA55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134508"/>
              </p:ext>
            </p:extLst>
          </p:nvPr>
        </p:nvGraphicFramePr>
        <p:xfrm>
          <a:off x="838200" y="1423447"/>
          <a:ext cx="10515600" cy="475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691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CDC3D0-4572-8FB0-E48D-046A20CC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280218"/>
              </p:ext>
            </p:extLst>
          </p:nvPr>
        </p:nvGraphicFramePr>
        <p:xfrm>
          <a:off x="838200" y="365125"/>
          <a:ext cx="10515600" cy="102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55854DB-DBAF-9232-06E9-D892D4127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1699"/>
              </p:ext>
            </p:extLst>
          </p:nvPr>
        </p:nvGraphicFramePr>
        <p:xfrm>
          <a:off x="838200" y="1489436"/>
          <a:ext cx="10515600" cy="468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2918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CDC3D0-4572-8FB0-E48D-046A20CC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968156"/>
              </p:ext>
            </p:extLst>
          </p:nvPr>
        </p:nvGraphicFramePr>
        <p:xfrm>
          <a:off x="838200" y="365126"/>
          <a:ext cx="10515600" cy="982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7A9B00B-909C-15C0-1D22-469C2C1D8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998320"/>
              </p:ext>
            </p:extLst>
          </p:nvPr>
        </p:nvGraphicFramePr>
        <p:xfrm>
          <a:off x="838200" y="1508289"/>
          <a:ext cx="10515600" cy="4668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1095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6BAB33-FF4D-2BC3-C382-3F9A6318A1D1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9CBEFC0-B3B1-156F-A9B7-7B35E0F74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49686"/>
              </p:ext>
            </p:extLst>
          </p:nvPr>
        </p:nvGraphicFramePr>
        <p:xfrm>
          <a:off x="838200" y="180677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165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F653467-655C-6F22-FCE0-AAA3E9C36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940197"/>
              </p:ext>
            </p:extLst>
          </p:nvPr>
        </p:nvGraphicFramePr>
        <p:xfrm>
          <a:off x="838200" y="365126"/>
          <a:ext cx="10515600" cy="1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979E458-A030-B2D9-6F82-131E73753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3818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129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F653467-655C-6F22-FCE0-AAA3E9C363D7}"/>
              </a:ext>
            </a:extLst>
          </p:cNvPr>
          <p:cNvGraphicFramePr/>
          <p:nvPr/>
        </p:nvGraphicFramePr>
        <p:xfrm>
          <a:off x="838200" y="365126"/>
          <a:ext cx="10515600" cy="1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120890B-30AE-0908-C996-274F1CB28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700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1396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3C39B0-63B8-3615-7195-615D835C9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159282"/>
              </p:ext>
            </p:extLst>
          </p:nvPr>
        </p:nvGraphicFramePr>
        <p:xfrm>
          <a:off x="838200" y="365126"/>
          <a:ext cx="10515600" cy="119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B05D43E-74F3-4680-2F0A-CCC297B29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7805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2666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3C39B0-63B8-3615-7195-615D835C9F0D}"/>
              </a:ext>
            </a:extLst>
          </p:cNvPr>
          <p:cNvGraphicFramePr/>
          <p:nvPr/>
        </p:nvGraphicFramePr>
        <p:xfrm>
          <a:off x="838200" y="365126"/>
          <a:ext cx="10515600" cy="119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056A08B-6959-F57A-A587-66D56F300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9569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37645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62FCA0-4B8A-532B-C3CC-0AD0D5782EA4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2D3AC9-9355-EB0E-B4F5-1D3AB4B1C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41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13104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62FCA0-4B8A-532B-C3CC-0AD0D5782EA4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BE2413C-3D3E-276C-085E-24EB157B3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274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305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9D2E0C-6931-E2A2-390A-24345F81C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948555"/>
              </p:ext>
            </p:extLst>
          </p:nvPr>
        </p:nvGraphicFramePr>
        <p:xfrm>
          <a:off x="838200" y="365126"/>
          <a:ext cx="10515600" cy="101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D1A3262-1AC6-CF4F-8779-7929615BA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66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814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9D2E0C-6931-E2A2-390A-24345F81C694}"/>
              </a:ext>
            </a:extLst>
          </p:cNvPr>
          <p:cNvGraphicFramePr/>
          <p:nvPr/>
        </p:nvGraphicFramePr>
        <p:xfrm>
          <a:off x="838200" y="365126"/>
          <a:ext cx="10515600" cy="101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5BC67A7-0F95-AB70-944C-E8D6942D3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1546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230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9C7D6C8-AC80-6EDE-4CAD-162167A893A5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ABF9EAC-03B1-8D10-C425-2C681515C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8842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04456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9C7D6C8-AC80-6EDE-4CAD-162167A893A5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06C88458-52F5-162B-40BF-FFE515DB42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72423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06C88458-52F5-162B-40BF-FFE515DB42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72423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487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C1BAF4-7287-4051-9D96-51869323D589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04D2F9A-2587-77C0-141C-EB41CE6C3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2576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24965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2668D8-F255-0EB1-FB9B-7D78EE1CD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993456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414749-6681-2EA6-BCC1-A95D799F0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485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71618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2668D8-F255-0EB1-FB9B-7D78EE1CDD44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139ACB93-5F0B-A933-695F-714454E0448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566517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139ACB93-5F0B-A933-695F-714454E0448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566517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6761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4614E21-609D-AFDC-B8BC-533DB8E072E2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0FD2D0-4516-F8CB-3D1D-9977E1039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88106"/>
              </p:ext>
            </p:extLst>
          </p:nvPr>
        </p:nvGraphicFramePr>
        <p:xfrm>
          <a:off x="907676" y="1825625"/>
          <a:ext cx="1037664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0545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2668D8-F255-0EB1-FB9B-7D78EE1CD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134470"/>
              </p:ext>
            </p:extLst>
          </p:nvPr>
        </p:nvGraphicFramePr>
        <p:xfrm>
          <a:off x="838200" y="365125"/>
          <a:ext cx="10515600" cy="11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8E11B1F-FABA-4CAF-7B30-41E5245EB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517920"/>
              </p:ext>
            </p:extLst>
          </p:nvPr>
        </p:nvGraphicFramePr>
        <p:xfrm>
          <a:off x="838200" y="1611984"/>
          <a:ext cx="10515600" cy="4694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3696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2668D8-F255-0EB1-FB9B-7D78EE1CD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52276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061AE73-1CFB-E30F-DD3C-8F852F5A2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1614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288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2668D8-F255-0EB1-FB9B-7D78EE1CD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90044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238974-2851-09E5-B97C-B73744B1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491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1025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D33D62-B136-E0CF-5B43-CF4D518BAF3D}"/>
              </a:ext>
            </a:extLst>
          </p:cNvPr>
          <p:cNvGraphicFramePr/>
          <p:nvPr/>
        </p:nvGraphicFramePr>
        <p:xfrm>
          <a:off x="838200" y="365126"/>
          <a:ext cx="10515600" cy="935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FD8986-22D5-C35F-3B1B-81B829F01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384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392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D33D62-B136-E0CF-5B43-CF4D518BA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742224"/>
              </p:ext>
            </p:extLst>
          </p:nvPr>
        </p:nvGraphicFramePr>
        <p:xfrm>
          <a:off x="838200" y="365126"/>
          <a:ext cx="10515600" cy="935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67FCD59-BEF9-9F25-6856-09ABB565C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2929"/>
              </p:ext>
            </p:extLst>
          </p:nvPr>
        </p:nvGraphicFramePr>
        <p:xfrm>
          <a:off x="838200" y="1583703"/>
          <a:ext cx="10515600" cy="4593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38574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E63545-A649-A64F-B040-0AEABFFD1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225858"/>
              </p:ext>
            </p:extLst>
          </p:nvPr>
        </p:nvGraphicFramePr>
        <p:xfrm>
          <a:off x="838200" y="365126"/>
          <a:ext cx="10515600" cy="1096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AC5BB8-1943-8B1C-190F-59E3D5ED7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33" y="1825625"/>
            <a:ext cx="10199733" cy="4351338"/>
          </a:xfrm>
        </p:spPr>
      </p:pic>
    </p:spTree>
    <p:extLst>
      <p:ext uri="{BB962C8B-B14F-4D97-AF65-F5344CB8AC3E}">
        <p14:creationId xmlns:p14="http://schemas.microsoft.com/office/powerpoint/2010/main" val="248091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61F5-9778-8C9F-6300-B2DD3D7F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C662E8-2711-4EAD-0FA4-94EB6757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Closing Slides PPT Slide 3">
            <a:extLst>
              <a:ext uri="{FF2B5EF4-FFF2-40B4-BE49-F238E27FC236}">
                <a16:creationId xmlns:a16="http://schemas.microsoft.com/office/drawing/2014/main" id="{7ED1B487-AD8B-B6E2-313E-1F1E7C4F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9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AED70E-1280-9563-BCB4-0CCF257C1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96650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067AC9-3BAA-9AAE-3459-B590282C6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443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41293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BC28-7E63-8A76-77ED-33F266CC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losing Slides PPT Slide 6">
            <a:extLst>
              <a:ext uri="{FF2B5EF4-FFF2-40B4-BE49-F238E27FC236}">
                <a16:creationId xmlns:a16="http://schemas.microsoft.com/office/drawing/2014/main" id="{D1B5EF93-113F-D4FE-188F-F627CFD730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10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8E7B8D-E798-FD7D-CF44-1D5ED7B39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99527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947811-9E32-1E58-5F89-004CBC25A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774"/>
            <a:ext cx="4676775" cy="4195764"/>
          </a:xfr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10" name="Teardrop 9">
            <a:extLst>
              <a:ext uri="{FF2B5EF4-FFF2-40B4-BE49-F238E27FC236}">
                <a16:creationId xmlns:a16="http://schemas.microsoft.com/office/drawing/2014/main" id="{AA3B726D-8F29-3DF9-BB69-76620B184CAC}"/>
              </a:ext>
            </a:extLst>
          </p:cNvPr>
          <p:cNvSpPr/>
          <p:nvPr/>
        </p:nvSpPr>
        <p:spPr>
          <a:xfrm rot="8050413">
            <a:off x="2809037" y="3859355"/>
            <a:ext cx="323649" cy="325619"/>
          </a:xfrm>
          <a:prstGeom prst="teardrop">
            <a:avLst>
              <a:gd name="adj" fmla="val 1396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158421-E87B-3848-A2A7-DF489742C905}"/>
              </a:ext>
            </a:extLst>
          </p:cNvPr>
          <p:cNvSpPr/>
          <p:nvPr/>
        </p:nvSpPr>
        <p:spPr>
          <a:xfrm>
            <a:off x="2904682" y="3934618"/>
            <a:ext cx="143318" cy="161132"/>
          </a:xfrm>
          <a:prstGeom prst="ellipse">
            <a:avLst/>
          </a:prstGeom>
          <a:solidFill>
            <a:srgbClr val="DC52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33BD9F-7909-D3B2-F114-EEDDCF33AFB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68028" y="3028950"/>
            <a:ext cx="333375" cy="830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ECE2B9-1B07-74A6-F9E7-A055E26DE3A6}"/>
              </a:ext>
            </a:extLst>
          </p:cNvPr>
          <p:cNvCxnSpPr>
            <a:cxnSpLocks/>
          </p:cNvCxnSpPr>
          <p:nvPr/>
        </p:nvCxnSpPr>
        <p:spPr>
          <a:xfrm flipH="1">
            <a:off x="3301403" y="2886075"/>
            <a:ext cx="403822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3E167B-2DEB-77D0-7CF1-5A6EEDD9FDB8}"/>
              </a:ext>
            </a:extLst>
          </p:cNvPr>
          <p:cNvSpPr txBox="1"/>
          <p:nvPr/>
        </p:nvSpPr>
        <p:spPr>
          <a:xfrm>
            <a:off x="3634778" y="2659618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HUDDERSFIELD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BFDD40B3-2BD5-0877-DA78-FD4431A940CB}"/>
              </a:ext>
            </a:extLst>
          </p:cNvPr>
          <p:cNvGraphicFramePr/>
          <p:nvPr/>
        </p:nvGraphicFramePr>
        <p:xfrm>
          <a:off x="5781675" y="2009775"/>
          <a:ext cx="5572125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4848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8E7B8D-E798-FD7D-CF44-1D5ED7B39D89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947811-9E32-1E58-5F89-004CBC25A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774"/>
            <a:ext cx="4676775" cy="4195764"/>
          </a:xfr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10" name="Teardrop 9">
            <a:extLst>
              <a:ext uri="{FF2B5EF4-FFF2-40B4-BE49-F238E27FC236}">
                <a16:creationId xmlns:a16="http://schemas.microsoft.com/office/drawing/2014/main" id="{AA3B726D-8F29-3DF9-BB69-76620B184CAC}"/>
              </a:ext>
            </a:extLst>
          </p:cNvPr>
          <p:cNvSpPr/>
          <p:nvPr/>
        </p:nvSpPr>
        <p:spPr>
          <a:xfrm rot="8050413">
            <a:off x="2809037" y="3859355"/>
            <a:ext cx="323649" cy="325619"/>
          </a:xfrm>
          <a:prstGeom prst="teardrop">
            <a:avLst>
              <a:gd name="adj" fmla="val 1396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158421-E87B-3848-A2A7-DF489742C905}"/>
              </a:ext>
            </a:extLst>
          </p:cNvPr>
          <p:cNvSpPr/>
          <p:nvPr/>
        </p:nvSpPr>
        <p:spPr>
          <a:xfrm>
            <a:off x="2904682" y="3934618"/>
            <a:ext cx="143318" cy="161132"/>
          </a:xfrm>
          <a:prstGeom prst="ellipse">
            <a:avLst/>
          </a:prstGeom>
          <a:solidFill>
            <a:srgbClr val="DC52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33BD9F-7909-D3B2-F114-EEDDCF33AFB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68028" y="3028950"/>
            <a:ext cx="333375" cy="830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ECE2B9-1B07-74A6-F9E7-A055E26DE3A6}"/>
              </a:ext>
            </a:extLst>
          </p:cNvPr>
          <p:cNvCxnSpPr>
            <a:cxnSpLocks/>
          </p:cNvCxnSpPr>
          <p:nvPr/>
        </p:nvCxnSpPr>
        <p:spPr>
          <a:xfrm flipH="1">
            <a:off x="3301403" y="2886075"/>
            <a:ext cx="403822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3E167B-2DEB-77D0-7CF1-5A6EEDD9FDB8}"/>
              </a:ext>
            </a:extLst>
          </p:cNvPr>
          <p:cNvSpPr txBox="1"/>
          <p:nvPr/>
        </p:nvSpPr>
        <p:spPr>
          <a:xfrm>
            <a:off x="3634778" y="2659618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HUDDERSFIELD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4966C86-78AC-F5BE-B76C-C309B4487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527153"/>
              </p:ext>
            </p:extLst>
          </p:nvPr>
        </p:nvGraphicFramePr>
        <p:xfrm>
          <a:off x="5781675" y="2009774"/>
          <a:ext cx="55721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1325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AED70E-1280-9563-BCB4-0CCF257C1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70249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DA10087-8591-A30B-281C-8B4EAC485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148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5442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AED70E-1280-9563-BCB4-0CCF257C1526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6F1D3-630E-D724-0565-58EA61E7A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995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419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AED70E-1280-9563-BCB4-0CCF257C1526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17ABBD0-31F4-EF00-8240-EFC3063A2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1320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8354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2637</Words>
  <Application>Microsoft Office PowerPoint</Application>
  <PresentationFormat>Widescreen</PresentationFormat>
  <Paragraphs>249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Algerian</vt:lpstr>
      <vt:lpstr>Arial</vt:lpstr>
      <vt:lpstr>Calibri</vt:lpstr>
      <vt:lpstr>Calibri Light</vt:lpstr>
      <vt:lpstr>Cambria Math</vt:lpstr>
      <vt:lpstr>Office Theme</vt:lpstr>
      <vt:lpstr>PHOENIX –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PHOENIX- FINAL PROJECT  Inventory Management Analysis</dc:title>
  <dc:creator>Pramodh Reddy Savasani</dc:creator>
  <cp:lastModifiedBy>Pramodh Reddy Savasani</cp:lastModifiedBy>
  <cp:revision>82</cp:revision>
  <dcterms:created xsi:type="dcterms:W3CDTF">2024-02-20T05:58:13Z</dcterms:created>
  <dcterms:modified xsi:type="dcterms:W3CDTF">2024-06-11T00:08:10Z</dcterms:modified>
</cp:coreProperties>
</file>