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1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8522857/shall-i-use-websocket-on-ports-other-than-80" TargetMode="External"/><Relationship Id="rId4" Type="http://schemas.openxmlformats.org/officeDocument/2006/relationships/hyperlink" Target="http://usualcarrot.com/nodejs-and-websocket-simple-chat-tutorial" TargetMode="External"/><Relationship Id="rId5" Type="http://schemas.openxmlformats.org/officeDocument/2006/relationships/hyperlink" Target="https://en.wikipedia.org/wiki/WebSock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foq.com/articles/websocket-and-http2-coexi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Web Sockets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Allows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peer-to-peer connectivity between browsers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Works over UDP/datagram.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Lower overhead as</a:t>
            </a:r>
          </a:p>
          <a:p>
            <a:pPr lvl="1"/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N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o ordering of packets.</a:t>
            </a:r>
          </a:p>
          <a:p>
            <a:pPr lvl="1"/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No resending of dropped packets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Not reliable as it works over UDP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WebRTC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Competitors???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HTTP2 with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214694"/>
            <a:ext cx="10363826" cy="3823503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HTTP2 is currently in Draft stage (based on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google’s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SPDY protocol). Provides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1"/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Header compression.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1"/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M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ultiplexing of requests over a single TCP connection to avoid head-of-line blocking.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1"/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HTTP2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Server Push allows servers to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send files into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client caches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HTTP2 + SSE provides pure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HTTP bidirectional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connection.</a:t>
            </a:r>
          </a:p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N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ot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only can several SSE streams be interleaved onto a single TCP connection, but also several SSE streams (server to client push) with several client requests (client to server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826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26" y="238350"/>
            <a:ext cx="10364451" cy="159617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HTTP2 versus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Websockets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9376489"/>
              </p:ext>
            </p:extLst>
          </p:nvPr>
        </p:nvGraphicFramePr>
        <p:xfrm>
          <a:off x="916277" y="1464137"/>
          <a:ext cx="10363200" cy="459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/>
                <a:gridCol w="3454400"/>
                <a:gridCol w="3454400"/>
              </a:tblGrid>
              <a:tr h="41421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HTTP2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Websockets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4142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Servers 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Only one HTTP server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HTTP and </a:t>
                      </a:r>
                      <a:r>
                        <a:rPr lang="en-US" dirty="0" err="1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Websocket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Servers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4142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Binary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Yes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Binary or Textual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4142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Headers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Compressed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None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4142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Multiplexing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Yes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Yes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41421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Compression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Yes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Yes</a:t>
                      </a:r>
                    </a:p>
                  </a:txBody>
                  <a:tcPr/>
                </a:tc>
              </a:tr>
              <a:tr h="41421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Prioritization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Yes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No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41421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Direction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Client/Server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+ Server Push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Bidirectional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41421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Usability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Use when there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is huge </a:t>
                      </a:r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Server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messages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Use when 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communication is on both ends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41421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Examples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Real-time market updates, Share market updates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etc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Chat application,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Multiplayer games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88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Sample Implementation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hlinkClick r:id="rId2"/>
              </a:rPr>
              <a:t>https://www.infoq.com/articles/websocket-and-http2-coexist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hlinkClick r:id="rId3"/>
              </a:rPr>
              <a:t>http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  <a:hlinkClick r:id="rId3"/>
              </a:rPr>
              <a:t>://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hlinkClick r:id="rId3"/>
              </a:rPr>
              <a:t>stackoverflow.com/questions/28522857/shall-i-use-websocket-on-ports-other-than-80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  <a:hlinkClick r:id="rId4"/>
              </a:rPr>
              <a:t>http://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hlinkClick r:id="rId4"/>
              </a:rPr>
              <a:t>usualcarrot.com/nodejs-and-websocket-simple-chat-tutorial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  <a:hlinkClick r:id="rId5"/>
              </a:rPr>
              <a:t>https://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hlinkClick r:id="rId5"/>
              </a:rPr>
              <a:t>en.wikipedia.org/wiki/WebSocket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</a:p>
          <a:p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3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Agenda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Introduction to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WebSockets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Techniques used before it was introduced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Competitors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Sample implementation</a:t>
            </a:r>
          </a:p>
          <a:p>
            <a:r>
              <a:rPr lang="en-US" cap="none" smtClean="0">
                <a:latin typeface="American Typewriter" charset="0"/>
                <a:ea typeface="American Typewriter" charset="0"/>
                <a:cs typeface="American Typewriter" charset="0"/>
              </a:rPr>
              <a:t>References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60754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Introduction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79272"/>
            <a:ext cx="10363826" cy="3811927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WebSocket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is a communication </a:t>
            </a:r>
            <a:r>
              <a:rPr lang="en-US" b="1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protocol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providing full-duplex communication channels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that operates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over a </a:t>
            </a:r>
            <a:r>
              <a:rPr lang="en-US" b="1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single TCP connection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.</a:t>
            </a:r>
          </a:p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B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etter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for situations that involve </a:t>
            </a:r>
            <a:r>
              <a:rPr lang="en-US" b="1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Real time data transfer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between browser and server.</a:t>
            </a:r>
          </a:p>
          <a:p>
            <a:r>
              <a:rPr lang="en-US" b="1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“</a:t>
            </a:r>
            <a:r>
              <a:rPr lang="en-US" b="1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ws</a:t>
            </a:r>
            <a:r>
              <a:rPr lang="en-US" b="1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” and “</a:t>
            </a:r>
            <a:r>
              <a:rPr lang="en-US" b="1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wss</a:t>
            </a:r>
            <a:r>
              <a:rPr lang="en-US" b="1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”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are 2 new URI schemes.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Only relationship with http is that its Handshake is interpreted by http servers as an </a:t>
            </a:r>
            <a:r>
              <a:rPr lang="en-US" b="1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Upgrade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Request.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Works over port </a:t>
            </a:r>
            <a:r>
              <a:rPr lang="en-US" b="1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80 &amp;443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so no need for new configuration changes in the firewalls.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Leverages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existing </a:t>
            </a:r>
            <a:r>
              <a:rPr lang="en-US" b="1" cap="none" dirty="0">
                <a:latin typeface="American Typewriter" charset="0"/>
                <a:ea typeface="American Typewriter" charset="0"/>
                <a:cs typeface="American Typewriter" charset="0"/>
              </a:rPr>
              <a:t>security/login/</a:t>
            </a:r>
            <a:r>
              <a:rPr lang="en-US" b="1" cap="none" dirty="0" err="1">
                <a:latin typeface="American Typewriter" charset="0"/>
                <a:ea typeface="American Typewriter" charset="0"/>
                <a:cs typeface="American Typewriter" charset="0"/>
              </a:rPr>
              <a:t>auth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 infrastructure already being used on port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80 &amp; 443</a:t>
            </a:r>
          </a:p>
        </p:txBody>
      </p:sp>
    </p:spTree>
    <p:extLst>
      <p:ext uri="{BB962C8B-B14F-4D97-AF65-F5344CB8AC3E}">
        <p14:creationId xmlns:p14="http://schemas.microsoft.com/office/powerpoint/2010/main" val="7553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31" y="863997"/>
            <a:ext cx="10364451" cy="1239289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Initial Handshake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79271" y="1857806"/>
            <a:ext cx="3761773" cy="3674893"/>
          </a:xfrm>
        </p:spPr>
        <p:txBody>
          <a:bodyPr numCol="1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cap="none" dirty="0" smtClean="0"/>
              <a:t>Request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/>
              <a:t>GET </a:t>
            </a:r>
            <a:r>
              <a:rPr lang="en-US" sz="1050" b="1" dirty="0"/>
              <a:t>/chat</a:t>
            </a:r>
            <a:r>
              <a:rPr lang="en-US" sz="1050" dirty="0"/>
              <a:t> </a:t>
            </a:r>
            <a:r>
              <a:rPr lang="en-US" sz="1050" b="1" dirty="0"/>
              <a:t>HTTP</a:t>
            </a:r>
            <a:r>
              <a:rPr lang="en-US" sz="1050" dirty="0"/>
              <a:t>/1.1 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Host: </a:t>
            </a:r>
            <a:r>
              <a:rPr lang="en-US" sz="1050" dirty="0" err="1" smtClean="0"/>
              <a:t>server.example.com</a:t>
            </a:r>
            <a:r>
              <a:rPr lang="en-US" sz="105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Upgrade</a:t>
            </a:r>
            <a:r>
              <a:rPr lang="en-US" sz="1050" dirty="0"/>
              <a:t>: </a:t>
            </a:r>
            <a:r>
              <a:rPr lang="en-US" sz="1050" dirty="0" err="1" smtClean="0"/>
              <a:t>websocket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Connection</a:t>
            </a:r>
            <a:r>
              <a:rPr lang="en-US" sz="1050" dirty="0"/>
              <a:t>: Upgrade 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Sec-</a:t>
            </a:r>
            <a:r>
              <a:rPr lang="en-US" sz="1050" dirty="0" err="1" smtClean="0"/>
              <a:t>WebSocket</a:t>
            </a:r>
            <a:r>
              <a:rPr lang="en-US" sz="1050" dirty="0" smtClean="0"/>
              <a:t>-Key</a:t>
            </a:r>
            <a:r>
              <a:rPr lang="en-US" sz="1050" dirty="0"/>
              <a:t>: x3JJHMbDL1EzLkh9GBhXDw== 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Sec-</a:t>
            </a:r>
            <a:r>
              <a:rPr lang="en-US" sz="1050" dirty="0" err="1" smtClean="0"/>
              <a:t>WebSocket</a:t>
            </a:r>
            <a:r>
              <a:rPr lang="en-US" sz="1050" dirty="0" smtClean="0"/>
              <a:t>-Protocol</a:t>
            </a:r>
            <a:r>
              <a:rPr lang="en-US" sz="1050" dirty="0"/>
              <a:t>: chat, </a:t>
            </a:r>
            <a:r>
              <a:rPr lang="en-US" sz="1050" dirty="0" err="1"/>
              <a:t>superchat</a:t>
            </a:r>
            <a:r>
              <a:rPr lang="en-US" sz="1050" dirty="0"/>
              <a:t> 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Sec-</a:t>
            </a:r>
            <a:r>
              <a:rPr lang="en-US" sz="1050" dirty="0" err="1" smtClean="0"/>
              <a:t>WebSocket</a:t>
            </a:r>
            <a:r>
              <a:rPr lang="en-US" sz="1050" dirty="0" smtClean="0"/>
              <a:t>-Version</a:t>
            </a:r>
            <a:r>
              <a:rPr lang="en-US" sz="1050" dirty="0"/>
              <a:t>: 13 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Origin</a:t>
            </a:r>
            <a:r>
              <a:rPr lang="en-US" sz="1050" dirty="0"/>
              <a:t>: http://</a:t>
            </a:r>
            <a:r>
              <a:rPr lang="en-US" sz="1050" dirty="0" err="1"/>
              <a:t>example.com</a:t>
            </a:r>
            <a:endParaRPr lang="en-US" sz="1050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8673" y="2348766"/>
            <a:ext cx="4259484" cy="367489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cap="none" dirty="0" smtClean="0"/>
              <a:t>Response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/>
              <a:t>HTTP</a:t>
            </a:r>
            <a:r>
              <a:rPr lang="en-US" sz="1050" dirty="0"/>
              <a:t>/1.1 101 </a:t>
            </a:r>
            <a:r>
              <a:rPr lang="en-US" sz="1050" b="1" dirty="0"/>
              <a:t>Switching Protocols</a:t>
            </a:r>
            <a:r>
              <a:rPr lang="en-US" sz="1050" dirty="0"/>
              <a:t> 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Upgrade</a:t>
            </a:r>
            <a:r>
              <a:rPr lang="en-US" sz="1050" dirty="0"/>
              <a:t>: </a:t>
            </a:r>
            <a:r>
              <a:rPr lang="en-US" sz="1050" dirty="0" err="1"/>
              <a:t>websocket</a:t>
            </a:r>
            <a:r>
              <a:rPr lang="en-US" sz="1050" dirty="0"/>
              <a:t> 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Connection</a:t>
            </a:r>
            <a:r>
              <a:rPr lang="en-US" sz="1050" dirty="0"/>
              <a:t>: Upgrade 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Sec-</a:t>
            </a:r>
            <a:r>
              <a:rPr lang="en-US" sz="1050" dirty="0" err="1" smtClean="0"/>
              <a:t>WebSocket</a:t>
            </a:r>
            <a:r>
              <a:rPr lang="en-US" sz="1050" dirty="0" smtClean="0"/>
              <a:t>-Accept</a:t>
            </a:r>
            <a:r>
              <a:rPr lang="en-US" sz="1050" dirty="0"/>
              <a:t>: HSmrc0sMlYUkAGmm5OPpG2HaGWk= </a:t>
            </a:r>
            <a:endParaRPr lang="en-US" sz="105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 smtClean="0"/>
              <a:t>Sec-</a:t>
            </a:r>
            <a:r>
              <a:rPr lang="en-US" sz="1050" dirty="0" err="1" smtClean="0"/>
              <a:t>WebSocket</a:t>
            </a:r>
            <a:r>
              <a:rPr lang="en-US" sz="1050" dirty="0" smtClean="0"/>
              <a:t>-Protocol</a:t>
            </a:r>
            <a:r>
              <a:rPr lang="en-US" sz="1050" dirty="0"/>
              <a:t>: chat</a:t>
            </a:r>
            <a:endParaRPr lang="en-US" sz="1050" cap="none" dirty="0"/>
          </a:p>
        </p:txBody>
      </p:sp>
    </p:spTree>
    <p:extLst>
      <p:ext uri="{BB962C8B-B14F-4D97-AF65-F5344CB8AC3E}">
        <p14:creationId xmlns:p14="http://schemas.microsoft.com/office/powerpoint/2010/main" val="4105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Comparing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Websocket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with HTTP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89928778"/>
              </p:ext>
            </p:extLst>
          </p:nvPr>
        </p:nvGraphicFramePr>
        <p:xfrm>
          <a:off x="914400" y="2366963"/>
          <a:ext cx="10363826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3"/>
                <a:gridCol w="5181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HTTP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WebSocket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Communication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Protocol adapted by browsers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Communication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Protocol adapted by browsers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Request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/ response model</a:t>
                      </a:r>
                      <a:endParaRPr lang="en-US" dirty="0" smtClean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Full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duplex model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Do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not need any other protocol support</a:t>
                      </a:r>
                      <a:endParaRPr lang="en-US" dirty="0" smtClean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Needs HTTP server support for the initial handshake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HTTP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over 80 and HTTPS over 443</a:t>
                      </a:r>
                      <a:endParaRPr lang="en-US" dirty="0" smtClean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WS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over 80 and WSS over 443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Each request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/response has headers</a:t>
                      </a:r>
                      <a:endParaRPr lang="en-US" dirty="0" smtClean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No Header exchange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Each request/response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exchange done on different TCP sockets</a:t>
                      </a:r>
                      <a:endParaRPr lang="en-US" dirty="0" smtClean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Only</a:t>
                      </a:r>
                      <a:r>
                        <a:rPr lang="en-US" baseline="0" dirty="0" smtClean="0">
                          <a:latin typeface="American Typewriter" charset="0"/>
                          <a:ea typeface="American Typewriter" charset="0"/>
                          <a:cs typeface="American Typewriter" charset="0"/>
                        </a:rPr>
                        <a:t> one TCP socket</a:t>
                      </a:r>
                      <a:endParaRPr lang="en-US" dirty="0">
                        <a:latin typeface="American Typewriter" charset="0"/>
                        <a:ea typeface="American Typewriter" charset="0"/>
                        <a:cs typeface="American Typewrit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Before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Websockets</a:t>
            </a:r>
            <a:r>
              <a:rPr lang="is-I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…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HTTP Long-Poll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Here server does not respond immediately to the client request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Server holds onto a HTTP request until some communication needs to be done with the client.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After the server responds, connection is closed.</a:t>
            </a:r>
          </a:p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C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lient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immediately sends a new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request.</a:t>
            </a:r>
            <a:r>
              <a:rPr lang="en-US" dirty="0"/>
              <a:t> 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HTTP Streaming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M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ultipart/chunked response.</a:t>
            </a:r>
          </a:p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A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llows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the server to send more than one response to a single client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request.</a:t>
            </a:r>
          </a:p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The W3C is standardizing this as 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Server-Sent events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 using a text/event-stream MIME type. </a:t>
            </a:r>
            <a:r>
              <a:rPr lang="en-US" dirty="0"/>
              <a:t/>
            </a:r>
            <a:br>
              <a:rPr lang="en-US" dirty="0"/>
            </a:br>
            <a:endParaRPr lang="en-US" b="1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Comet/Server push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Combination of HTTP streaming and long poll.</a:t>
            </a:r>
          </a:p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A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llows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the server to send more than one response to a single client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request.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Helps in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optimising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only server to client communication.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Comet libraries are available.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982</TotalTime>
  <Words>546</Words>
  <Application>Microsoft Macintosh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American Typewriter</vt:lpstr>
      <vt:lpstr>Arial</vt:lpstr>
      <vt:lpstr>Tw Cen MT</vt:lpstr>
      <vt:lpstr>Droplet</vt:lpstr>
      <vt:lpstr>Web Sockets</vt:lpstr>
      <vt:lpstr>Agenda</vt:lpstr>
      <vt:lpstr>Introduction</vt:lpstr>
      <vt:lpstr>Initial Handshake</vt:lpstr>
      <vt:lpstr>Comparing Websocket with HTTP</vt:lpstr>
      <vt:lpstr>Before Websockets…</vt:lpstr>
      <vt:lpstr>HTTP Long-Poll</vt:lpstr>
      <vt:lpstr>HTTP Streaming</vt:lpstr>
      <vt:lpstr>Comet/Server push</vt:lpstr>
      <vt:lpstr>WebRTC</vt:lpstr>
      <vt:lpstr>Competitors???</vt:lpstr>
      <vt:lpstr>HTTP2 with SSE</vt:lpstr>
      <vt:lpstr>HTTP2 versus Websockets</vt:lpstr>
      <vt:lpstr>Sample Implementation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Sockets</dc:title>
  <dc:creator>Microsoft Office User</dc:creator>
  <cp:lastModifiedBy>Microsoft Office User</cp:lastModifiedBy>
  <cp:revision>29</cp:revision>
  <dcterms:created xsi:type="dcterms:W3CDTF">2017-03-06T12:01:53Z</dcterms:created>
  <dcterms:modified xsi:type="dcterms:W3CDTF">2017-03-07T08:35:21Z</dcterms:modified>
</cp:coreProperties>
</file>