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7" r:id="rId4"/>
  </p:sldMasterIdLst>
  <p:sldIdLst>
    <p:sldId id="298" r:id="rId5"/>
    <p:sldId id="300" r:id="rId6"/>
    <p:sldId id="301" r:id="rId7"/>
    <p:sldId id="302" r:id="rId8"/>
    <p:sldId id="305" r:id="rId9"/>
    <p:sldId id="304" r:id="rId10"/>
    <p:sldId id="306" r:id="rId11"/>
    <p:sldId id="303" r:id="rId12"/>
    <p:sldId id="309" r:id="rId13"/>
    <p:sldId id="308" r:id="rId14"/>
    <p:sldId id="311" r:id="rId15"/>
    <p:sldId id="310" r:id="rId16"/>
    <p:sldId id="307" r:id="rId17"/>
    <p:sldId id="31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7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9184DA70-C731-4C70-880D-CCD4705E623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5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555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825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6613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357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498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4625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93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6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4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9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7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24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3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0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2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69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584EEA-BC92-2FD8-ED59-327FD661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831" y="0"/>
            <a:ext cx="12195272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0100" y="0"/>
            <a:ext cx="7613455" cy="1968500"/>
          </a:xfrm>
        </p:spPr>
        <p:txBody>
          <a:bodyPr anchor="b">
            <a:noAutofit/>
          </a:bodyPr>
          <a:lstStyle/>
          <a:p>
            <a:pPr algn="ctr"/>
            <a:r>
              <a:rPr lang="en-US" sz="6000" dirty="0">
                <a:solidFill>
                  <a:srgbClr val="FFFF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Internship</a:t>
            </a:r>
            <a:br>
              <a:rPr lang="en-US" sz="6000" dirty="0">
                <a:solidFill>
                  <a:srgbClr val="FFFF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</a:br>
            <a:r>
              <a:rPr lang="en-US" sz="6000">
                <a:solidFill>
                  <a:srgbClr val="FFFF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Studio </a:t>
            </a:r>
            <a:endParaRPr lang="en-US" sz="6000" dirty="0">
              <a:solidFill>
                <a:srgbClr val="FFFF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27513A-6187-7650-68F3-01AA4ED9BE02}"/>
              </a:ext>
            </a:extLst>
          </p:cNvPr>
          <p:cNvSpPr txBox="1">
            <a:spLocks/>
          </p:cNvSpPr>
          <p:nvPr/>
        </p:nvSpPr>
        <p:spPr>
          <a:xfrm>
            <a:off x="5003800" y="4964069"/>
            <a:ext cx="7153371" cy="9811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solidFill>
                  <a:srgbClr val="FFFF00"/>
                </a:solidFill>
                <a:latin typeface="Algerian" panose="04020705040A02060702" pitchFamily="82" charset="0"/>
                <a:ea typeface="Cambria" panose="02040503050406030204" pitchFamily="18" charset="0"/>
              </a:rPr>
              <a:t>prOJECT</a:t>
            </a:r>
            <a:endParaRPr lang="en-US" sz="6000" dirty="0">
              <a:solidFill>
                <a:srgbClr val="FFFF00"/>
              </a:solidFill>
              <a:latin typeface="Algerian" panose="04020705040A02060702" pitchFamily="82" charset="0"/>
              <a:ea typeface="Cambria" panose="020405030504060302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95BC82-E239-6F8A-6FEC-783D926D60E7}"/>
              </a:ext>
            </a:extLst>
          </p:cNvPr>
          <p:cNvSpPr txBox="1">
            <a:spLocks/>
          </p:cNvSpPr>
          <p:nvPr/>
        </p:nvSpPr>
        <p:spPr>
          <a:xfrm>
            <a:off x="6837964" y="6286501"/>
            <a:ext cx="3804635" cy="5749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b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Segoe UI" panose="020B0502040204020203" pitchFamily="34" charset="0"/>
              </a:rPr>
              <a:t>~ By Pramod Kumar</a:t>
            </a:r>
            <a:endParaRPr lang="en-U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Transactions based on Month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6055B8-8927-D2C2-4B5A-0A24166D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9970245" cy="3987800"/>
          </a:xfrm>
        </p:spPr>
      </p:pic>
    </p:spTree>
    <p:extLst>
      <p:ext uri="{BB962C8B-B14F-4D97-AF65-F5344CB8AC3E}">
        <p14:creationId xmlns:p14="http://schemas.microsoft.com/office/powerpoint/2010/main" val="17857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Total Transactions Per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847325-8E66-F1A7-FE93-EB447C56E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00" y="2425700"/>
            <a:ext cx="10591800" cy="4191000"/>
          </a:xfrm>
        </p:spPr>
      </p:pic>
    </p:spTree>
    <p:extLst>
      <p:ext uri="{BB962C8B-B14F-4D97-AF65-F5344CB8AC3E}">
        <p14:creationId xmlns:p14="http://schemas.microsoft.com/office/powerpoint/2010/main" val="143881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Response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680A3F-EDFD-C4B0-61E8-65D64CAED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603500"/>
            <a:ext cx="9995646" cy="4089400"/>
          </a:xfrm>
        </p:spPr>
      </p:pic>
    </p:spTree>
    <p:extLst>
      <p:ext uri="{BB962C8B-B14F-4D97-AF65-F5344CB8AC3E}">
        <p14:creationId xmlns:p14="http://schemas.microsoft.com/office/powerpoint/2010/main" val="17482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Segment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2E15B3-2870-2D78-5E28-95A75D6E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2413000"/>
            <a:ext cx="9359900" cy="4267200"/>
          </a:xfrm>
        </p:spPr>
      </p:pic>
    </p:spTree>
    <p:extLst>
      <p:ext uri="{BB962C8B-B14F-4D97-AF65-F5344CB8AC3E}">
        <p14:creationId xmlns:p14="http://schemas.microsoft.com/office/powerpoint/2010/main" val="127301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 Frequency 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2E0D89-6F77-ED59-D7D0-5FE518CD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954" y="2311400"/>
            <a:ext cx="10046446" cy="4419600"/>
          </a:xfrm>
        </p:spPr>
      </p:pic>
    </p:spTree>
    <p:extLst>
      <p:ext uri="{BB962C8B-B14F-4D97-AF65-F5344CB8AC3E}">
        <p14:creationId xmlns:p14="http://schemas.microsoft.com/office/powerpoint/2010/main" val="410018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Response Plot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D6E2A2-90A2-9BE1-7623-E1788C7C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1" y="2489200"/>
            <a:ext cx="7466012" cy="4114800"/>
          </a:xfr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Transaction Amount Plot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754773-FA54-F6EE-6B6F-FDF89CBC9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00" y="2552700"/>
            <a:ext cx="8331200" cy="4102100"/>
          </a:xfrm>
        </p:spPr>
      </p:pic>
    </p:spTree>
    <p:extLst>
      <p:ext uri="{BB962C8B-B14F-4D97-AF65-F5344CB8AC3E}">
        <p14:creationId xmlns:p14="http://schemas.microsoft.com/office/powerpoint/2010/main" val="11240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030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Yearly Sales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37FAB9-3C31-A1FC-A27C-7EDB8FDA1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700" y="2603500"/>
            <a:ext cx="8559800" cy="3967896"/>
          </a:xfrm>
        </p:spPr>
      </p:pic>
    </p:spTree>
    <p:extLst>
      <p:ext uri="{BB962C8B-B14F-4D97-AF65-F5344CB8AC3E}">
        <p14:creationId xmlns:p14="http://schemas.microsoft.com/office/powerpoint/2010/main" val="35801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 5 Customers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74E508-D0A2-E1F6-0D05-DD45B8AF6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641" y="2603500"/>
            <a:ext cx="8825659" cy="3962400"/>
          </a:xfrm>
        </p:spPr>
      </p:pic>
    </p:spTree>
    <p:extLst>
      <p:ext uri="{BB962C8B-B14F-4D97-AF65-F5344CB8AC3E}">
        <p14:creationId xmlns:p14="http://schemas.microsoft.com/office/powerpoint/2010/main" val="67320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Top 5 sales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093A24-E38E-3050-AD10-5BCEBB191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299" y="2438400"/>
            <a:ext cx="8088313" cy="4229100"/>
          </a:xfrm>
        </p:spPr>
      </p:pic>
    </p:spTree>
    <p:extLst>
      <p:ext uri="{BB962C8B-B14F-4D97-AF65-F5344CB8AC3E}">
        <p14:creationId xmlns:p14="http://schemas.microsoft.com/office/powerpoint/2010/main" val="192065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127577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Monthly Sales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DF09E9-A5F0-A16C-8E90-64A5CB037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463799"/>
            <a:ext cx="9720263" cy="4266623"/>
          </a:xfrm>
        </p:spPr>
      </p:pic>
    </p:spTree>
    <p:extLst>
      <p:ext uri="{BB962C8B-B14F-4D97-AF65-F5344CB8AC3E}">
        <p14:creationId xmlns:p14="http://schemas.microsoft.com/office/powerpoint/2010/main" val="125268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Churn Count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F9702-B8AF-C864-F4C3-013B042BE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2476500"/>
            <a:ext cx="8407399" cy="4165600"/>
          </a:xfrm>
        </p:spPr>
      </p:pic>
    </p:spTree>
    <p:extLst>
      <p:ext uri="{BB962C8B-B14F-4D97-AF65-F5344CB8AC3E}">
        <p14:creationId xmlns:p14="http://schemas.microsoft.com/office/powerpoint/2010/main" val="409978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Analysis of Top Customers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E32C7C-A137-5320-8665-EB2E4CEEA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476500"/>
            <a:ext cx="7581899" cy="4267200"/>
          </a:xfrm>
        </p:spPr>
      </p:pic>
    </p:spTree>
    <p:extLst>
      <p:ext uri="{BB962C8B-B14F-4D97-AF65-F5344CB8AC3E}">
        <p14:creationId xmlns:p14="http://schemas.microsoft.com/office/powerpoint/2010/main" val="4021822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91</TotalTime>
  <Words>43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Cambria Math</vt:lpstr>
      <vt:lpstr>Century Gothic</vt:lpstr>
      <vt:lpstr>Wingdings 3</vt:lpstr>
      <vt:lpstr>Ion Boardroom</vt:lpstr>
      <vt:lpstr>Internship Studio </vt:lpstr>
      <vt:lpstr>Response Plot </vt:lpstr>
      <vt:lpstr>Transaction Amount Plot </vt:lpstr>
      <vt:lpstr>Yearly Sales </vt:lpstr>
      <vt:lpstr>Top 5 Customers </vt:lpstr>
      <vt:lpstr>Top 5 sales </vt:lpstr>
      <vt:lpstr>Monthly Sales </vt:lpstr>
      <vt:lpstr>Churn Count </vt:lpstr>
      <vt:lpstr>Analysis of Top Customers </vt:lpstr>
      <vt:lpstr>Transactions based on Month </vt:lpstr>
      <vt:lpstr>Total Transactions Per Year</vt:lpstr>
      <vt:lpstr>Customer Response </vt:lpstr>
      <vt:lpstr>Customer Segment  </vt:lpstr>
      <vt:lpstr>Customer Frequency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Farhan Khan</dc:creator>
  <cp:lastModifiedBy>DELL</cp:lastModifiedBy>
  <cp:revision>22</cp:revision>
  <dcterms:created xsi:type="dcterms:W3CDTF">2024-06-29T06:41:12Z</dcterms:created>
  <dcterms:modified xsi:type="dcterms:W3CDTF">2025-04-17T10:58:20Z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