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59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B489-EBB4-4E58-8CD9-6C1BB3B45B16}" type="datetimeFigureOut">
              <a:rPr lang="en-IN" smtClean="0"/>
              <a:pPr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335E-8D3D-4E92-86C0-51FFF50845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ramod\Desktop\UI\Project\My%20Stupeflix%20Video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d/m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8064896" cy="2808312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Intelligent Multi Chain Retail Shopping Assistant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u="sng" dirty="0" smtClean="0">
                <a:solidFill>
                  <a:schemeClr val="tx1"/>
                </a:solidFill>
              </a:rPr>
              <a:t>Team Members 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Gaurav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Shenoy</a:t>
            </a:r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    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Presha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Thakkar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Pramod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Nagarajarao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45_spla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772816"/>
            <a:ext cx="2376264" cy="47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Detection of user sentiment and context based response.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Integration with the restaurants and café’s present in the retail outlet with the application.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Questions and comments 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219256" cy="24048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design a prototype of a mobile application to enhance the user’s shopping experience by integrating “KRUG”, a NLP/AI agent to the classical User Interface.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25658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build a prototype of a mobile application for multi chain retail brand which has a NLP/AI agent which would learn from customer interaction and provide a customized user experience.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application would track the user activities and would provide user with suggestions corresponding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his/her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requirements.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application gives “Shop in store” and “Online shopping” options to the user to shop from.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Software’s used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software’s used to create the mock-ups for the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application are: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Balsamiq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Adobe Photo Shop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Invisionapp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Stupeflix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KRUG’s Key Functionalities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Hands free navigation – The user can navigate through the entire app hands free, which reduces the short-term memory load.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Internal locus of control is given to the user by giving the user, an option to input crucial and sensitive information.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NLP/AI agent carries feedback from the user and generates an Intelligent /“Smart List”.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Modes of operation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“Krug”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43_krugdescriptive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2267164" cy="4525963"/>
          </a:xfrm>
        </p:spPr>
      </p:pic>
      <p:pic>
        <p:nvPicPr>
          <p:cNvPr id="5" name="Picture 4" descr="42_Krug_descrip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484784"/>
            <a:ext cx="2353222" cy="4697760"/>
          </a:xfrm>
          <a:prstGeom prst="rect">
            <a:avLst/>
          </a:prstGeom>
        </p:spPr>
      </p:pic>
      <p:pic>
        <p:nvPicPr>
          <p:cNvPr id="6" name="Picture 5" descr="08_SmartLi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484784"/>
            <a:ext cx="2380656" cy="4752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61653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 mode with voice navigation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62373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Hybrid mode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 mode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KRUG voice navigation demo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My Stupeflix Vide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052736"/>
            <a:ext cx="7416824" cy="5562618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Demo of the App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https://projects.invisionapp.com/d/main#/console/3361295/73817677/preview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Evaluations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Strive for Consistency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Cater to universal Usability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Offer informative feedback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Design dialogs to yield closure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Prevent errors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Permit easy reversal of actions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Support internal locus of control.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Reduce short-term memory load.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297</Words>
  <Application>Microsoft Office PowerPoint</Application>
  <PresentationFormat>On-screen Show (4:3)</PresentationFormat>
  <Paragraphs>49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Intelligent Multi Chain Retail Shopping Assistant    </vt:lpstr>
      <vt:lpstr>Objective</vt:lpstr>
      <vt:lpstr>Problem Statement  </vt:lpstr>
      <vt:lpstr>Software’s used</vt:lpstr>
      <vt:lpstr>KRUG’s Key Functionalities </vt:lpstr>
      <vt:lpstr>Modes of operation - “Krug” </vt:lpstr>
      <vt:lpstr>   KRUG voice navigation demo</vt:lpstr>
      <vt:lpstr>Demo of the App</vt:lpstr>
      <vt:lpstr>Design Evaluations</vt:lpstr>
      <vt:lpstr>Future Enhancements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Multi Chain Retail Shopping Assistant  </dc:title>
  <dc:creator>Pramod</dc:creator>
  <cp:lastModifiedBy>Pramod</cp:lastModifiedBy>
  <cp:revision>78</cp:revision>
  <dcterms:created xsi:type="dcterms:W3CDTF">2015-04-16T12:28:31Z</dcterms:created>
  <dcterms:modified xsi:type="dcterms:W3CDTF">2015-04-30T01:48:30Z</dcterms:modified>
</cp:coreProperties>
</file>