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67411"/>
  </p:normalViewPr>
  <p:slideViewPr>
    <p:cSldViewPr snapToGrid="0" snapToObjects="1">
      <p:cViewPr varScale="1">
        <p:scale>
          <a:sx n="62" d="100"/>
          <a:sy n="62" d="100"/>
        </p:scale>
        <p:origin x="1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64878-E3FD-CF41-B9B3-5361BA6893D8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2DD7C-DF0A-314E-B225-27CBA0EF8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2DD7C-DF0A-314E-B225-27CBA0EF84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85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Definition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Given some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webpage and ad information, determine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ad is more likely to be clicked on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given webpage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Sparse information related to each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webpage, the ads on the webpage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Which ad is clicked of a set of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ads that user is reading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2DD7C-DF0A-314E-B225-27CBA0EF84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the large amount of data is unmanageable the data size may be reduced  1/10th so the project could be completed in the given timeframe.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2DD7C-DF0A-314E-B225-27CBA0EF84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20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the large amount of data is unmanageable the data size may be reduced  1/10th so the project could be completed in the given timeframe.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2DD7C-DF0A-314E-B225-27CBA0EF84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90F0-2CA8-EF46-BADA-40D55E58045B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FDE8-9C37-694F-89F9-1C6447A2C0E7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DDDF-D5EE-F34E-B9AC-F837D0E30D53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5356-942A-5C4D-8D24-B5A0B70AA51C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C18EE42-22D4-D44D-B61F-B13B515FB64E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6248-A082-4247-AB49-C184F5C0A0A5}" type="datetime1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4C27-3B6D-6C4A-9F0E-DA5C99A7A0B8}" type="datetime1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95E9-633F-7947-B49C-3648F08FF0F0}" type="datetime1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B13D-20C2-6444-8A01-8F74CB60E6AA}" type="datetime1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3FA4-DC14-0448-9427-EC9A019CB0FB}" type="datetime1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697-7C1F-C84C-BCA4-8F9E964B417D}" type="datetime1">
              <a:rPr lang="en-US" smtClean="0"/>
              <a:t>10/23/17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2D473E-7A5D-F44B-9716-D67394D3E4DB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/outbrain-click-prediction/dat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ramodv79/DSClickPrediction" TargetMode="External"/><Relationship Id="rId3" Type="http://schemas.openxmlformats.org/officeDocument/2006/relationships/hyperlink" Target="https://github.com/Pramodv79/DSClickPrediction/tree/master/notebook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Which Recommended Content Users Click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DS-SEA-07</a:t>
            </a:r>
          </a:p>
          <a:p>
            <a:pPr algn="l"/>
            <a:r>
              <a:rPr lang="en-US" dirty="0" smtClean="0"/>
              <a:t>Pramod Varma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Monday, October 23,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9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challenge?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predict which recommended  content each user will click?</a:t>
            </a:r>
          </a:p>
          <a:p>
            <a:endParaRPr lang="en-US" dirty="0" smtClean="0"/>
          </a:p>
          <a:p>
            <a:r>
              <a:rPr lang="en-US" dirty="0" smtClean="0"/>
              <a:t>What are the significant features that drive the likely hood of user clicking the recommended content indicating association? </a:t>
            </a:r>
          </a:p>
          <a:p>
            <a:endParaRPr lang="en-US" dirty="0" smtClean="0"/>
          </a:p>
          <a:p>
            <a:r>
              <a:rPr lang="en-US" dirty="0" smtClean="0"/>
              <a:t>Improving </a:t>
            </a:r>
            <a:r>
              <a:rPr lang="en-US" dirty="0" err="1" smtClean="0"/>
              <a:t>Outbrain’s</a:t>
            </a:r>
            <a:r>
              <a:rPr lang="en-US" dirty="0" smtClean="0"/>
              <a:t> recommendation algorithm will mean more users uncover stories that satisfy their individual tastes.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7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would be used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Outbrain's</a:t>
            </a:r>
            <a:r>
              <a:rPr lang="en-US" dirty="0" smtClean="0"/>
              <a:t> two weeks of data from 14-Jun-2016 and 28-jun-2016 provided on </a:t>
            </a:r>
            <a:r>
              <a:rPr lang="en-US" dirty="0" err="1" smtClean="0"/>
              <a:t>kaggle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is a very large relational set where one of the log file is ( 2B rows and 100GB uncompressed).</a:t>
            </a:r>
          </a:p>
          <a:p>
            <a:r>
              <a:rPr lang="en-US" dirty="0" smtClean="0"/>
              <a:t>Link to acquire the data: </a:t>
            </a:r>
            <a:r>
              <a:rPr lang="en-US" dirty="0" smtClean="0">
                <a:hlinkClick r:id="rId3"/>
              </a:rPr>
              <a:t>https://www.kaggle.com/c/outbrain-click-prediction/data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1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Collected Data from multiple CSV files</a:t>
            </a:r>
          </a:p>
          <a:p>
            <a:r>
              <a:rPr lang="en-US" dirty="0" smtClean="0"/>
              <a:t>Graphical Representation of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5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and Munging </a:t>
            </a:r>
            <a:r>
              <a:rPr lang="mr-IN" dirty="0" smtClean="0"/>
              <a:t>–</a:t>
            </a:r>
            <a:r>
              <a:rPr lang="en-US" dirty="0" smtClean="0"/>
              <a:t> 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Status</a:t>
            </a:r>
          </a:p>
          <a:p>
            <a:pPr lvl="1"/>
            <a:r>
              <a:rPr lang="en-US" dirty="0" smtClean="0"/>
              <a:t>Analyzed data set using following notebook</a:t>
            </a:r>
          </a:p>
          <a:p>
            <a:pPr lvl="2"/>
            <a:r>
              <a:rPr lang="en-US" dirty="0" smtClean="0">
                <a:hlinkClick r:id="rId2"/>
              </a:rPr>
              <a:t>DSClickPrediction</a:t>
            </a:r>
            <a:r>
              <a:rPr lang="en-US" dirty="0" smtClean="0"/>
              <a:t>/</a:t>
            </a:r>
            <a:r>
              <a:rPr lang="en-US" dirty="0" smtClean="0">
                <a:hlinkClick r:id="rId3"/>
              </a:rPr>
              <a:t>notebooks</a:t>
            </a:r>
            <a:r>
              <a:rPr lang="en-US" dirty="0" smtClean="0"/>
              <a:t>/</a:t>
            </a:r>
            <a:r>
              <a:rPr lang="en-US" b="1" dirty="0" err="1" smtClean="0"/>
              <a:t>OutbrainDataAnalysis.ipynb</a:t>
            </a:r>
            <a:endParaRPr lang="en-US" b="1" dirty="0" smtClean="0"/>
          </a:p>
          <a:p>
            <a:pPr lvl="1"/>
            <a:r>
              <a:rPr lang="en-US" dirty="0" smtClean="0"/>
              <a:t>Creating  a relational database locally</a:t>
            </a:r>
          </a:p>
          <a:p>
            <a:r>
              <a:rPr lang="en-US" dirty="0" smtClean="0"/>
              <a:t>Next Step</a:t>
            </a:r>
          </a:p>
          <a:p>
            <a:pPr lvl="1"/>
            <a:r>
              <a:rPr lang="en-US" dirty="0" smtClean="0"/>
              <a:t>Create a de-normalized fact table to get all the features</a:t>
            </a:r>
          </a:p>
          <a:p>
            <a:pPr lvl="1"/>
            <a:r>
              <a:rPr lang="en-US" dirty="0" smtClean="0"/>
              <a:t>Convert categorical variables into dummy variables</a:t>
            </a:r>
          </a:p>
          <a:p>
            <a:pPr lvl="1"/>
            <a:r>
              <a:rPr lang="en-US" dirty="0" smtClean="0"/>
              <a:t>Lots of missing values </a:t>
            </a:r>
            <a:r>
              <a:rPr lang="mr-IN" dirty="0" smtClean="0"/>
              <a:t>–</a:t>
            </a:r>
            <a:r>
              <a:rPr lang="en-US" dirty="0" smtClean="0"/>
              <a:t> Need to decide how to handle them</a:t>
            </a:r>
          </a:p>
          <a:p>
            <a:pPr lvl="1"/>
            <a:r>
              <a:rPr lang="en-US" dirty="0" smtClean="0"/>
              <a:t>Create Feature and Response vector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3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- 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</a:p>
          <a:p>
            <a:r>
              <a:rPr lang="en-US" dirty="0" smtClean="0"/>
              <a:t>Model training</a:t>
            </a:r>
          </a:p>
          <a:p>
            <a:r>
              <a:rPr lang="en-US" dirty="0" smtClean="0"/>
              <a:t>Prediction </a:t>
            </a:r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1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94</TotalTime>
  <Words>246</Words>
  <Application>Microsoft Macintosh PowerPoint</Application>
  <PresentationFormat>Widescreen</PresentationFormat>
  <Paragraphs>57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Mangal</vt:lpstr>
      <vt:lpstr>Rockwell</vt:lpstr>
      <vt:lpstr>Rockwell Condensed</vt:lpstr>
      <vt:lpstr>Rockwell Extra Bold</vt:lpstr>
      <vt:lpstr>Wingdings</vt:lpstr>
      <vt:lpstr>Wood Type</vt:lpstr>
      <vt:lpstr>Predicting Which Recommended Content Users Click</vt:lpstr>
      <vt:lpstr>What is the challenge?</vt:lpstr>
      <vt:lpstr>What data would be used ?</vt:lpstr>
      <vt:lpstr>Pre-Processing of data</vt:lpstr>
      <vt:lpstr>Data Cleaning and Munging – Current Status</vt:lpstr>
      <vt:lpstr>Project -  Next Steps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Click Through Rate for Content Advertising</dc:title>
  <dc:creator>Pramod Varma</dc:creator>
  <cp:lastModifiedBy>Pramod Varma</cp:lastModifiedBy>
  <cp:revision>25</cp:revision>
  <dcterms:created xsi:type="dcterms:W3CDTF">2017-10-23T06:35:30Z</dcterms:created>
  <dcterms:modified xsi:type="dcterms:W3CDTF">2017-10-23T08:09:58Z</dcterms:modified>
</cp:coreProperties>
</file>