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981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960" y="-13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6F4CA4-8A0F-42F6-A8AC-E8C652482C76}" type="datetimeFigureOut">
              <a:rPr lang="en-IN" smtClean="0"/>
              <a:t>27-12-2022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E7756E-EF19-441B-B382-63587DAF67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55541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E7756E-EF19-441B-B382-63587DAF673C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26323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7144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5843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8259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84614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38041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3469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95283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99645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9605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976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8900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1617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7959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1652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1803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4222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3102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D8BD707-D9CF-40AE-B4C6-C98DA3205C09}" type="datetimeFigureOut">
              <a:rPr lang="en-US" smtClean="0"/>
              <a:t>12/27/2022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479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2" r:id="rId1"/>
    <p:sldLayoutId id="2147483983" r:id="rId2"/>
    <p:sldLayoutId id="2147483984" r:id="rId3"/>
    <p:sldLayoutId id="2147483985" r:id="rId4"/>
    <p:sldLayoutId id="2147483986" r:id="rId5"/>
    <p:sldLayoutId id="2147483987" r:id="rId6"/>
    <p:sldLayoutId id="2147483988" r:id="rId7"/>
    <p:sldLayoutId id="2147483989" r:id="rId8"/>
    <p:sldLayoutId id="2147483990" r:id="rId9"/>
    <p:sldLayoutId id="2147483991" r:id="rId10"/>
    <p:sldLayoutId id="2147483992" r:id="rId11"/>
    <p:sldLayoutId id="2147483993" r:id="rId12"/>
    <p:sldLayoutId id="2147483994" r:id="rId13"/>
    <p:sldLayoutId id="2147483995" r:id="rId14"/>
    <p:sldLayoutId id="2147483996" r:id="rId15"/>
    <p:sldLayoutId id="2147483997" r:id="rId16"/>
    <p:sldLayoutId id="2147483998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65901-94EA-24B7-57C7-BDB3D0461123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0" y="1574800"/>
            <a:ext cx="6816725" cy="1514475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Contents</a:t>
            </a:r>
            <a:br>
              <a:rPr lang="en-US" sz="3200" dirty="0"/>
            </a:br>
            <a:r>
              <a:rPr lang="en-US" sz="3200" dirty="0"/>
              <a:t>(Learnings from ongoing GET trainee </a:t>
            </a:r>
            <a:r>
              <a:rPr lang="en-US" sz="3200" dirty="0" err="1"/>
              <a:t>programme</a:t>
            </a:r>
            <a:r>
              <a:rPr lang="en-US" sz="3200" dirty="0"/>
              <a:t>)</a:t>
            </a:r>
            <a:endParaRPr lang="en-IN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B8D312-EC48-C98A-1F3B-15D254994185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4191001" y="3089275"/>
            <a:ext cx="7086600" cy="2473325"/>
          </a:xfrm>
        </p:spPr>
        <p:txBody>
          <a:bodyPr>
            <a:noAutofit/>
          </a:bodyPr>
          <a:lstStyle/>
          <a:p>
            <a:pPr algn="just"/>
            <a:r>
              <a:rPr lang="en-US" sz="2000" b="1" dirty="0"/>
              <a:t>1.All Electrical </a:t>
            </a:r>
            <a:r>
              <a:rPr lang="en-US" sz="2000" b="1" dirty="0" err="1"/>
              <a:t>equipments</a:t>
            </a:r>
            <a:r>
              <a:rPr lang="en-US" sz="2000" b="1" dirty="0"/>
              <a:t> </a:t>
            </a:r>
            <a:r>
              <a:rPr lang="en-US" sz="2000" b="1" dirty="0" err="1"/>
              <a:t>maintainence</a:t>
            </a:r>
            <a:r>
              <a:rPr lang="en-US" sz="2000" b="1" dirty="0"/>
              <a:t> in casting yard(faults </a:t>
            </a:r>
            <a:r>
              <a:rPr lang="en-US" sz="2000" b="1" dirty="0" err="1"/>
              <a:t>detection,inspection</a:t>
            </a:r>
            <a:r>
              <a:rPr lang="en-US" sz="2000" b="1" dirty="0"/>
              <a:t> and replacement)</a:t>
            </a:r>
          </a:p>
          <a:p>
            <a:pPr algn="just"/>
            <a:r>
              <a:rPr lang="en-US" sz="2000" b="1" dirty="0"/>
              <a:t>2.Total erection of batching plant and complete electrical wiring connected for its operation.</a:t>
            </a:r>
          </a:p>
          <a:p>
            <a:pPr algn="just"/>
            <a:r>
              <a:rPr lang="en-IN" sz="2000" b="1" dirty="0"/>
              <a:t>3.Total erection of 150/25T gantry erection and complete electrical wiring associated for its operation.</a:t>
            </a:r>
          </a:p>
        </p:txBody>
      </p:sp>
    </p:spTree>
    <p:extLst>
      <p:ext uri="{BB962C8B-B14F-4D97-AF65-F5344CB8AC3E}">
        <p14:creationId xmlns:p14="http://schemas.microsoft.com/office/powerpoint/2010/main" val="468717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17B4DBAF-34A0-DECD-F8B2-B8936036B65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5989" y="584200"/>
            <a:ext cx="3502058" cy="290648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DFF69D0-9281-9C47-99CC-3A3EE750BD7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5989" y="3595088"/>
            <a:ext cx="3502058" cy="2653312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56147D4B-41FD-AB35-5CAD-0AF8A2420F1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808038"/>
            <a:ext cx="7848600" cy="746125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I.Electrical</a:t>
            </a:r>
            <a:r>
              <a:rPr lang="en-US" b="1" dirty="0"/>
              <a:t> </a:t>
            </a:r>
            <a:r>
              <a:rPr lang="en-US" b="1" dirty="0" err="1"/>
              <a:t>equipments</a:t>
            </a:r>
            <a:r>
              <a:rPr lang="en-US" b="1" dirty="0"/>
              <a:t> </a:t>
            </a:r>
            <a:r>
              <a:rPr lang="en-US" b="1" dirty="0" err="1"/>
              <a:t>maintainence</a:t>
            </a:r>
            <a:endParaRPr lang="en-IN" b="1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4ED6FBE-5311-9DF7-0BB4-FA9EA1577188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752599"/>
            <a:ext cx="7086600" cy="4297363"/>
          </a:xfrm>
        </p:spPr>
        <p:txBody>
          <a:bodyPr>
            <a:normAutofit/>
          </a:bodyPr>
          <a:lstStyle/>
          <a:p>
            <a:r>
              <a:rPr lang="en-US" sz="2000" b="1" dirty="0"/>
              <a:t>In electrical </a:t>
            </a:r>
            <a:r>
              <a:rPr lang="en-US" sz="2000" b="1" dirty="0" err="1"/>
              <a:t>maintainence</a:t>
            </a:r>
            <a:endParaRPr lang="en-US" sz="2000" b="1" dirty="0"/>
          </a:p>
          <a:p>
            <a:r>
              <a:rPr lang="en-US" sz="2000" b="1" dirty="0"/>
              <a:t>1. ELCB testing</a:t>
            </a:r>
          </a:p>
          <a:p>
            <a:r>
              <a:rPr lang="en-US" sz="2000" b="1" dirty="0"/>
              <a:t>2. Earth testing</a:t>
            </a:r>
          </a:p>
          <a:p>
            <a:r>
              <a:rPr lang="en-US" sz="2000" b="1" dirty="0"/>
              <a:t>3. Winding core fault detection and replacement.</a:t>
            </a:r>
          </a:p>
          <a:p>
            <a:r>
              <a:rPr lang="en-US" sz="2000" b="1" dirty="0"/>
              <a:t>4. Earthing procedures</a:t>
            </a:r>
          </a:p>
          <a:p>
            <a:r>
              <a:rPr lang="en-US" sz="2000" b="1" dirty="0"/>
              <a:t>5. Cable burst due to overload replacing it and learned how to recover.</a:t>
            </a:r>
          </a:p>
          <a:p>
            <a:r>
              <a:rPr lang="en-US" sz="2000" b="1" dirty="0"/>
              <a:t>6.Cables installation of overhead type(35,240sqmm)</a:t>
            </a:r>
          </a:p>
          <a:p>
            <a:r>
              <a:rPr lang="en-US" sz="2000" b="1" dirty="0"/>
              <a:t>7.All DG’s </a:t>
            </a:r>
            <a:r>
              <a:rPr lang="en-US" sz="2000" b="1" dirty="0" err="1"/>
              <a:t>maintainence</a:t>
            </a:r>
            <a:r>
              <a:rPr lang="en-US" sz="2000" b="1" dirty="0"/>
              <a:t> in casting yard </a:t>
            </a:r>
          </a:p>
          <a:p>
            <a:r>
              <a:rPr lang="en-US" sz="2000" b="1" dirty="0"/>
              <a:t>8. starters(star-delta) connection procedures to all motors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175468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2008EB1-6241-F160-DC2F-5AECD3D0D23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598" y="477129"/>
            <a:ext cx="3352801" cy="5715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00FE57D-8124-4A1F-1014-D5FE955558C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44800" y="533399"/>
            <a:ext cx="3352800" cy="5715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028EE9F-91CC-704D-2772-B22BDA4EE3A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685800"/>
            <a:ext cx="7162800" cy="3810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Batching plant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42FCC5-FE32-64B2-BFEF-B9809A91121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219200" y="1066800"/>
            <a:ext cx="6096000" cy="5008563"/>
          </a:xfrm>
        </p:spPr>
        <p:txBody>
          <a:bodyPr>
            <a:normAutofit/>
          </a:bodyPr>
          <a:lstStyle/>
          <a:p>
            <a:r>
              <a:rPr lang="en-US" sz="2000" b="1" dirty="0"/>
              <a:t>Foundation for erection of a batching plant</a:t>
            </a:r>
          </a:p>
          <a:p>
            <a:r>
              <a:rPr lang="en-US" sz="2000" b="1" dirty="0"/>
              <a:t>Erection of all </a:t>
            </a:r>
            <a:r>
              <a:rPr lang="en-US" sz="2000" b="1" dirty="0" err="1"/>
              <a:t>equipments</a:t>
            </a:r>
            <a:r>
              <a:rPr lang="en-US" sz="2000" b="1" dirty="0"/>
              <a:t> of an batching plant</a:t>
            </a:r>
          </a:p>
          <a:p>
            <a:r>
              <a:rPr lang="en-US" sz="2000" b="1" dirty="0"/>
              <a:t>Silos motor delta </a:t>
            </a:r>
            <a:r>
              <a:rPr lang="en-US" sz="2000" b="1" dirty="0" err="1"/>
              <a:t>wiring,dust</a:t>
            </a:r>
            <a:r>
              <a:rPr lang="en-US" sz="2000" b="1" dirty="0"/>
              <a:t> collector and mixer motors connections</a:t>
            </a:r>
          </a:p>
          <a:p>
            <a:r>
              <a:rPr lang="en-US" sz="2000" b="1" dirty="0"/>
              <a:t>Solenoid panel fixing</a:t>
            </a:r>
          </a:p>
          <a:p>
            <a:r>
              <a:rPr lang="en-US" sz="2000" b="1" dirty="0"/>
              <a:t>SCADA software with PLC programming full control panel board wiring for automatic operation of batching plant(right side fig.)</a:t>
            </a:r>
          </a:p>
          <a:p>
            <a:r>
              <a:rPr lang="en-US" sz="2000" b="1" dirty="0"/>
              <a:t> Electrical drawings readings and micro controller installation</a:t>
            </a:r>
          </a:p>
          <a:p>
            <a:r>
              <a:rPr lang="en-US" sz="2000" b="1" dirty="0"/>
              <a:t>Butterfly valves </a:t>
            </a:r>
            <a:r>
              <a:rPr lang="en-US" sz="2000" b="1" dirty="0" err="1"/>
              <a:t>fixing,air</a:t>
            </a:r>
            <a:r>
              <a:rPr lang="en-US" sz="2000" b="1" dirty="0"/>
              <a:t> compressor fixing with electrical motors.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1976889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0EBF7D0-5399-F4DF-D033-295DDC2077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685800"/>
            <a:ext cx="3638550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117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26E64-C1EC-7DC8-0C60-6FAEE2E1C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44313-F08B-F0A9-125E-31E01DAD39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6900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818</TotalTime>
  <Words>205</Words>
  <Application>Microsoft Office PowerPoint</Application>
  <PresentationFormat>Widescreen</PresentationFormat>
  <Paragraphs>23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Garamond</vt:lpstr>
      <vt:lpstr>Organic</vt:lpstr>
      <vt:lpstr>Contents (Learnings from ongoing GET trainee programme)</vt:lpstr>
      <vt:lpstr>I.Electrical equipments maintainence</vt:lpstr>
      <vt:lpstr>Batching plant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ABSTRACT :</dc:title>
  <dc:creator>AKULA PAVAN KUMAR</dc:creator>
  <cp:lastModifiedBy>AKULA PAVAN KUMAR</cp:lastModifiedBy>
  <cp:revision>19</cp:revision>
  <dcterms:created xsi:type="dcterms:W3CDTF">2022-05-14T08:50:45Z</dcterms:created>
  <dcterms:modified xsi:type="dcterms:W3CDTF">2022-12-27T17:29:06Z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2021-05-29T00:00:00Z</vt:filetime>
  </property>
  <property fmtid="{D5CDD505-2E9C-101B-9397-08002B2CF9AE}" pid="3" name="LastSaved">
    <vt:filetime>2022-05-14T00:00:00Z</vt:filetime>
  </property>
</Properties>
</file>