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F835-EA17-4564-B174-AA4B0233B17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75E6-FB9D-42F7-A70C-CB4FD5E8F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github" TargetMode="External"/><Relationship Id="rId2" Type="http://schemas.openxmlformats.org/officeDocument/2006/relationships/hyperlink" Target="https://colab.research.google.com/github/googlecolab/colabtools/blob/master/notebooks/colab-github-demo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Colaboratory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Short 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87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Google Colab?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free cloud service that lets you run python code without setting up any environment or installing it in your local machine.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a jupyter notebook environment that requires no setup and completely runs in the cloud.</a:t>
            </a:r>
          </a:p>
          <a:p>
            <a:endParaRPr lang="en-US" dirty="0"/>
          </a:p>
          <a:p>
            <a:r>
              <a:rPr lang="en-US" dirty="0" smtClean="0"/>
              <a:t>Every new notebook you create in Colab can be directly stored in your google drive.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9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Colab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2184951"/>
            <a:ext cx="6625337" cy="3697666"/>
          </a:xfrm>
        </p:spPr>
      </p:pic>
    </p:spTree>
    <p:extLst>
      <p:ext uri="{BB962C8B-B14F-4D97-AF65-F5344CB8AC3E}">
        <p14:creationId xmlns:p14="http://schemas.microsoft.com/office/powerpoint/2010/main" val="48095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Colab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colab notebook consist of a list of cells and each cell can contain text, python code, images etc.</a:t>
            </a:r>
          </a:p>
          <a:p>
            <a:endParaRPr lang="en-US" dirty="0" smtClean="0"/>
          </a:p>
          <a:p>
            <a:r>
              <a:rPr lang="en-US" dirty="0" smtClean="0"/>
              <a:t>To execute a cell and see its output below the cell either click on the play button found in the top-left corner of the cell or press </a:t>
            </a:r>
            <a:r>
              <a:rPr lang="en-US" dirty="0" err="1" smtClean="0"/>
              <a:t>Ctrl+Enter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offers a free GPU and TPU service that can be used for tasks such as Machine learning, Deep Learning and Data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Magic commands is a set of system commands that provides a mini extensive command language.</a:t>
            </a:r>
          </a:p>
          <a:p>
            <a:endParaRPr lang="en-US" dirty="0"/>
          </a:p>
          <a:p>
            <a:r>
              <a:rPr lang="en-US" dirty="0" smtClean="0"/>
              <a:t>It lets you render HTML, SVG and also run Linux commands in a colab cell.</a:t>
            </a:r>
          </a:p>
          <a:p>
            <a:endParaRPr lang="en-US" dirty="0"/>
          </a:p>
          <a:p>
            <a:r>
              <a:rPr lang="en-US" dirty="0" smtClean="0"/>
              <a:t>For a complete list of magic commands: %lsmagic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Colab with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Google Colab</a:t>
            </a:r>
            <a:r>
              <a:rPr lang="en-US" dirty="0"/>
              <a:t> is designed to integrate cleanly with GitHub, allowing both loading notebooks from github and saving notebooks to </a:t>
            </a:r>
            <a:r>
              <a:rPr lang="en-US" dirty="0" smtClean="0"/>
              <a:t>github.</a:t>
            </a:r>
          </a:p>
          <a:p>
            <a:r>
              <a:rPr lang="en-US" dirty="0"/>
              <a:t>Colab can load public github notebooks directly, with no required authorization </a:t>
            </a:r>
            <a:r>
              <a:rPr lang="en-US" dirty="0" smtClean="0"/>
              <a:t>step 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https://colab.research.google.com/github/googlecolab/colabtools/blob/master/notebooks/colab-github-demo.ipynb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://colab.research.google.com/github</a:t>
            </a:r>
            <a:r>
              <a:rPr lang="en-US" dirty="0"/>
              <a:t> will give you a general github browser, where you can search for any github organization or username.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62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Google Colaboratory</vt:lpstr>
      <vt:lpstr>What is Google Colab?</vt:lpstr>
      <vt:lpstr>Colab Interface</vt:lpstr>
      <vt:lpstr>Colab Features</vt:lpstr>
      <vt:lpstr>Magic Commands</vt:lpstr>
      <vt:lpstr>Using Google Colab with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Colaboratory</dc:title>
  <dc:creator>Pramuka Weerasinghe</dc:creator>
  <cp:lastModifiedBy>Pramuka Weerasinghe</cp:lastModifiedBy>
  <cp:revision>7</cp:revision>
  <dcterms:created xsi:type="dcterms:W3CDTF">2020-09-10T15:58:48Z</dcterms:created>
  <dcterms:modified xsi:type="dcterms:W3CDTF">2020-09-10T17:33:45Z</dcterms:modified>
</cp:coreProperties>
</file>