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notesMasterIdLst>
    <p:notesMasterId r:id="rId18"/>
  </p:notesMasterIdLst>
  <p:sldIdLst>
    <p:sldId id="256" r:id="rId2"/>
    <p:sldId id="268" r:id="rId3"/>
    <p:sldId id="271" r:id="rId4"/>
    <p:sldId id="272" r:id="rId5"/>
    <p:sldId id="257" r:id="rId6"/>
    <p:sldId id="265" r:id="rId7"/>
    <p:sldId id="258" r:id="rId8"/>
    <p:sldId id="261" r:id="rId9"/>
    <p:sldId id="260" r:id="rId10"/>
    <p:sldId id="274" r:id="rId11"/>
    <p:sldId id="262" r:id="rId12"/>
    <p:sldId id="263" r:id="rId13"/>
    <p:sldId id="264" r:id="rId14"/>
    <p:sldId id="273" r:id="rId15"/>
    <p:sldId id="266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7560-7BBD-4724-A3CB-C799DC97B1B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50C27-F16F-4B64-A10C-DE2174A9E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0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0C27-F16F-4B64-A10C-DE2174A9E9D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48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5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7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23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7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0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88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87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8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5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6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0CF1-99A8-4445-8803-04A510B9C3C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2878D-4D7E-4A3C-AA15-D7F40C40B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90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  <p:sldLayoutId id="2147484147" r:id="rId15"/>
    <p:sldLayoutId id="2147484148" r:id="rId16"/>
    <p:sldLayoutId id="21474841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9654-7B0D-E5F4-98EF-BD0F6F955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IN" b="1" u="sng" dirty="0">
                <a:latin typeface="Algerian" panose="04020705040A02060702" pitchFamily="82" charset="0"/>
              </a:rPr>
              <a:t>Hospital</a:t>
            </a:r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u="sng" dirty="0">
                <a:latin typeface="Algerian" panose="04020705040A02060702" pitchFamily="82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8E8BA-D53A-9734-AFD5-BCFC2BA70135}"/>
              </a:ext>
            </a:extLst>
          </p:cNvPr>
          <p:cNvSpPr txBox="1"/>
          <p:nvPr/>
        </p:nvSpPr>
        <p:spPr>
          <a:xfrm rot="10800000" flipV="1">
            <a:off x="8072284" y="6277255"/>
            <a:ext cx="392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Guided by : Mr. Sumit Patil Sir</a:t>
            </a:r>
          </a:p>
        </p:txBody>
      </p:sp>
    </p:spTree>
    <p:extLst>
      <p:ext uri="{BB962C8B-B14F-4D97-AF65-F5344CB8AC3E}">
        <p14:creationId xmlns:p14="http://schemas.microsoft.com/office/powerpoint/2010/main" val="392284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530" y="129151"/>
            <a:ext cx="6084939" cy="1129377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+mn-lt"/>
              </a:rPr>
              <a:t>Stacked Column Chart.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6164A-97E6-4E3C-45AB-8B279FDC2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51" y="2192786"/>
            <a:ext cx="4329651" cy="24724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456DC5-92E1-B673-5B81-B52C6E99DC5C}"/>
              </a:ext>
            </a:extLst>
          </p:cNvPr>
          <p:cNvSpPr txBox="1"/>
          <p:nvPr/>
        </p:nvSpPr>
        <p:spPr>
          <a:xfrm>
            <a:off x="176980" y="1720840"/>
            <a:ext cx="71185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Stacked Column Chart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Chart Represents Different </a:t>
            </a:r>
            <a:r>
              <a:rPr lang="en-US" dirty="0" err="1"/>
              <a:t>Speciality</a:t>
            </a:r>
            <a:r>
              <a:rPr lang="en-US" dirty="0"/>
              <a:t> according to Patient Age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 chart shows total values for each category while breaking it into sub-</a:t>
            </a:r>
            <a:r>
              <a:rPr lang="en-IN" dirty="0"/>
              <a:t>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Make easy for </a:t>
            </a:r>
            <a:r>
              <a:rPr lang="en-IN" dirty="0" err="1"/>
              <a:t>comparision</a:t>
            </a:r>
            <a:r>
              <a:rPr lang="en-IN" dirty="0"/>
              <a:t> and show distribution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Clear visual for multiple dataset, can compare complex data easily.</a:t>
            </a:r>
          </a:p>
        </p:txBody>
      </p:sp>
    </p:spTree>
    <p:extLst>
      <p:ext uri="{BB962C8B-B14F-4D97-AF65-F5344CB8AC3E}">
        <p14:creationId xmlns:p14="http://schemas.microsoft.com/office/powerpoint/2010/main" val="298731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343" y="70158"/>
            <a:ext cx="5711313" cy="1011390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+mn-lt"/>
              </a:rPr>
              <a:t>Clustered Bar Chart.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76BB8-DA5F-9154-AB8F-65C022C9A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31" y="2233621"/>
            <a:ext cx="3984595" cy="2390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FF24CA-DD99-875F-B9C7-0B4AAE9CAA66}"/>
              </a:ext>
            </a:extLst>
          </p:cNvPr>
          <p:cNvSpPr txBox="1"/>
          <p:nvPr/>
        </p:nvSpPr>
        <p:spPr>
          <a:xfrm>
            <a:off x="167147" y="1443840"/>
            <a:ext cx="77354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Clustered Bar Chart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Relationship between Case Type with Adult &amp; 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Adults are more as compared to Childs in every Case Type – Inpatient, Outpatient, Day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bars group together to show </a:t>
            </a:r>
            <a:r>
              <a:rPr lang="en-US" dirty="0" err="1"/>
              <a:t>comparision</a:t>
            </a:r>
            <a:r>
              <a:rPr lang="en-US" dirty="0"/>
              <a:t> in better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group can easily seen.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displayed Vertically as well as Horizontally as per requirement.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81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924" y="178313"/>
            <a:ext cx="5662152" cy="903235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+mn-lt"/>
              </a:rPr>
              <a:t>Area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89E17-3585-39AC-0B66-FEC4A6826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12" y="2244063"/>
            <a:ext cx="3946263" cy="23698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7E112-9A08-6C7A-5688-734491FA01C8}"/>
              </a:ext>
            </a:extLst>
          </p:cNvPr>
          <p:cNvSpPr txBox="1"/>
          <p:nvPr/>
        </p:nvSpPr>
        <p:spPr>
          <a:xfrm>
            <a:off x="373625" y="1997839"/>
            <a:ext cx="7266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Area Chart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Co-relation between Case Types &amp; Years – Day Case and Inpatient on Yearly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trends over time – Years, Months, Weeks,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Quantitative Data over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Contribution of different components.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63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62" y="129152"/>
            <a:ext cx="5760475" cy="795080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+mn-lt"/>
              </a:rPr>
              <a:t>Area Chart.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EAF68-DF4F-18EB-1ED3-BEDABC87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58" y="1772296"/>
            <a:ext cx="4621500" cy="2777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2878E1-7C7C-FD5F-E883-56E723033233}"/>
              </a:ext>
            </a:extLst>
          </p:cNvPr>
          <p:cNvSpPr txBox="1"/>
          <p:nvPr/>
        </p:nvSpPr>
        <p:spPr>
          <a:xfrm>
            <a:off x="304800" y="2145574"/>
            <a:ext cx="695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Chart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Outpatient data on basis of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Outpatients </a:t>
            </a:r>
            <a:r>
              <a:rPr lang="en-IN" dirty="0"/>
              <a:t>Increasing continuously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Helps to track growth or reduction of outpatient cases.</a:t>
            </a:r>
          </a:p>
        </p:txBody>
      </p:sp>
    </p:spTree>
    <p:extLst>
      <p:ext uri="{BB962C8B-B14F-4D97-AF65-F5344CB8AC3E}">
        <p14:creationId xmlns:p14="http://schemas.microsoft.com/office/powerpoint/2010/main" val="275221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75" y="138983"/>
            <a:ext cx="5691649" cy="804913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+mn-lt"/>
              </a:rPr>
              <a:t>Donut Chart.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878E1-7C7C-FD5F-E883-56E723033233}"/>
              </a:ext>
            </a:extLst>
          </p:cNvPr>
          <p:cNvSpPr txBox="1"/>
          <p:nvPr/>
        </p:nvSpPr>
        <p:spPr>
          <a:xfrm>
            <a:off x="304800" y="1314577"/>
            <a:ext cx="69514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Dounut</a:t>
            </a:r>
            <a:r>
              <a:rPr lang="en-US" dirty="0"/>
              <a:t> Chart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Total Number of Patients based on Case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Day Case 	: Patients who Stayed/Admitted for 						Procedure or Treatment purpose. (Surgery)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Outpatient 	: Patients who Visited Hospital for Medicinal 				or </a:t>
            </a:r>
            <a:r>
              <a:rPr lang="en-IN" dirty="0"/>
              <a:t>Prescription purpose.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Inpatient		: Patients who Stayed/Admitted in Hospital 				for at least 1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95D53-ADD3-C328-CD20-95145D407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15" y="1504681"/>
            <a:ext cx="419158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930" y="129151"/>
            <a:ext cx="5780139" cy="736087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/>
              <a:t>DATA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878E1-7C7C-FD5F-E883-56E723033233}"/>
              </a:ext>
            </a:extLst>
          </p:cNvPr>
          <p:cNvSpPr txBox="1"/>
          <p:nvPr/>
        </p:nvSpPr>
        <p:spPr>
          <a:xfrm>
            <a:off x="334296" y="1522657"/>
            <a:ext cx="4611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TREE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Graphical Representation of Outpatient data on basis of Year, </a:t>
            </a:r>
            <a:r>
              <a:rPr lang="en-IN" dirty="0"/>
              <a:t>Speciality Group, Speciality and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Identifies Trends, Patterns and Area of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Tree Structure :</a:t>
            </a:r>
          </a:p>
          <a:p>
            <a:r>
              <a:rPr lang="en-IN" dirty="0"/>
              <a:t>Year (Root) -&gt; Speciality Group -&gt; Speciality -&gt; Month.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73D52-CA97-5606-9E21-7E1392AD0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59" y="1414001"/>
            <a:ext cx="6839179" cy="40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7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B71E-EF22-1032-D85E-2E713245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latin typeface="Algerian" panose="04020705040A02060702" pitchFamily="82" charset="0"/>
              </a:rPr>
              <a:t>THE</a:t>
            </a:r>
            <a:r>
              <a:rPr lang="en-IN" sz="4800" b="1" dirty="0">
                <a:latin typeface="Algerian" panose="04020705040A02060702" pitchFamily="82" charset="0"/>
              </a:rPr>
              <a:t> </a:t>
            </a:r>
            <a:r>
              <a:rPr lang="en-IN" sz="4800" b="1" u="sng" dirty="0">
                <a:latin typeface="Algerian" panose="04020705040A02060702" pitchFamily="82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2292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D1D7-C3C5-65A3-2E25-779D21A5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15E4-5F95-28E3-68E5-71C5CBEC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309"/>
            <a:ext cx="10668000" cy="378454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DATA REQUIREMENT.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CLEANING.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MODELLING.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ANALYSIS.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/>
              <a:t>DATA VISUALIZATION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4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0FA43-76C1-B76D-EF52-658B3A051F99}"/>
              </a:ext>
            </a:extLst>
          </p:cNvPr>
          <p:cNvSpPr txBox="1"/>
          <p:nvPr/>
        </p:nvSpPr>
        <p:spPr>
          <a:xfrm>
            <a:off x="875071" y="2120949"/>
            <a:ext cx="1044185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Collection </a:t>
            </a:r>
            <a:r>
              <a:rPr lang="en-IN" dirty="0"/>
              <a:t>plays important role in Data Analysis. Collect data from trusted sources. Need to </a:t>
            </a:r>
            <a:r>
              <a:rPr lang="en-IN" dirty="0" err="1"/>
              <a:t>Analyze</a:t>
            </a:r>
            <a:r>
              <a:rPr lang="en-IN" dirty="0"/>
              <a:t> given Hospital Data to understand the Data, Columns, Description of Data. It is also known as Data Gathering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Required Files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Inpatient.csv : </a:t>
            </a:r>
            <a:r>
              <a:rPr lang="en-IN" dirty="0"/>
              <a:t>Holds data of Patients who Stayed at least 1 Night in Hospital.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Outpatient.csv : </a:t>
            </a:r>
            <a:r>
              <a:rPr lang="en-IN" dirty="0"/>
              <a:t>Holds data of Patients who visited Hospital only for Medicinal or Prescription purpose.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Mapping_Speciality.csv : </a:t>
            </a:r>
            <a:r>
              <a:rPr lang="en-IN" dirty="0"/>
              <a:t>Holds data of Speciality with their Speciality Groups in detailed.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47A4EC-69C8-4830-EEAE-DDA2935A44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+mn-lt"/>
              </a:rPr>
              <a:t>DATA REQUIREMENT </a:t>
            </a:r>
          </a:p>
        </p:txBody>
      </p:sp>
    </p:spTree>
    <p:extLst>
      <p:ext uri="{BB962C8B-B14F-4D97-AF65-F5344CB8AC3E}">
        <p14:creationId xmlns:p14="http://schemas.microsoft.com/office/powerpoint/2010/main" val="97380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34C78-0110-7200-CA52-A01D14764865}"/>
              </a:ext>
            </a:extLst>
          </p:cNvPr>
          <p:cNvSpPr txBox="1"/>
          <p:nvPr/>
        </p:nvSpPr>
        <p:spPr>
          <a:xfrm>
            <a:off x="712839" y="1985656"/>
            <a:ext cx="10766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TRANSFORMATION : </a:t>
            </a:r>
            <a:r>
              <a:rPr lang="en-IN" dirty="0"/>
              <a:t>Transform data from the one form to the another 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Cleaning plays important role in data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Focus : </a:t>
            </a:r>
            <a:r>
              <a:rPr lang="en-IN" u="sng" dirty="0"/>
              <a:t>POWER QUERY EDITOR.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</a:t>
            </a:r>
            <a:r>
              <a:rPr lang="en-IN" dirty="0" err="1"/>
              <a:t>Spliting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Duplicate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Fill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Creation.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350BF4-B0D1-9F0E-022F-C5F81A5498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+mn-lt"/>
              </a:rPr>
              <a:t>DATA CLEANING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D3CA6-5E18-DF8D-2A4A-2BD2648A2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24" y="2871019"/>
            <a:ext cx="5764767" cy="37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5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311DB7-79BA-917A-1B4E-023829EE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92" y="2136338"/>
            <a:ext cx="4671312" cy="3674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A9A4CC-48AC-9E54-B2C2-E4043BDA0D51}"/>
              </a:ext>
            </a:extLst>
          </p:cNvPr>
          <p:cNvSpPr txBox="1"/>
          <p:nvPr/>
        </p:nvSpPr>
        <p:spPr>
          <a:xfrm>
            <a:off x="609599" y="2136338"/>
            <a:ext cx="5751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Establish Relationship between different Tables based on Common Column or Common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Perform Joins between Tables.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Relationships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One to 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One to Many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Many to 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Many to Many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4E8771-C368-8945-B319-D8F039CE24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+mn-lt"/>
              </a:rPr>
              <a:t>DATA MODELING </a:t>
            </a:r>
          </a:p>
        </p:txBody>
      </p:sp>
    </p:spTree>
    <p:extLst>
      <p:ext uri="{BB962C8B-B14F-4D97-AF65-F5344CB8AC3E}">
        <p14:creationId xmlns:p14="http://schemas.microsoft.com/office/powerpoint/2010/main" val="396279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D8242-B467-6A88-CF20-F244F59B8603}"/>
              </a:ext>
            </a:extLst>
          </p:cNvPr>
          <p:cNvSpPr txBox="1"/>
          <p:nvPr/>
        </p:nvSpPr>
        <p:spPr>
          <a:xfrm>
            <a:off x="1209367" y="1866629"/>
            <a:ext cx="97732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Perform Data Analysis (DAX) on data for Calculation purpose, To create new measures or columns to get better insights from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Functions Used : FILTER, CALCULATE, SUMX, AVERAGEX, MAXX, EDATE,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TOTAL PATIENTS</a:t>
            </a:r>
          </a:p>
          <a:p>
            <a:pPr marL="342900" indent="-342900">
              <a:buAutoNum type="arabicPeriod"/>
            </a:pPr>
            <a:r>
              <a:rPr lang="en-IN" dirty="0"/>
              <a:t>AVERAGE PATIENTS</a:t>
            </a:r>
          </a:p>
          <a:p>
            <a:pPr marL="342900" indent="-342900">
              <a:buAutoNum type="arabicPeriod"/>
            </a:pPr>
            <a:r>
              <a:rPr lang="en-IN" dirty="0"/>
              <a:t>TOTAL REGULAR QRT PATIENT</a:t>
            </a:r>
          </a:p>
          <a:p>
            <a:pPr marL="342900" indent="-342900">
              <a:buAutoNum type="arabicPeriod"/>
            </a:pPr>
            <a:r>
              <a:rPr lang="en-IN" dirty="0"/>
              <a:t>TOTAL PAST QRT PATIENT</a:t>
            </a:r>
          </a:p>
          <a:p>
            <a:pPr marL="342900" indent="-342900">
              <a:buAutoNum type="arabicPeriod"/>
            </a:pPr>
            <a:r>
              <a:rPr lang="en-IN" dirty="0"/>
              <a:t>COMPARE CURRENT VS PAST QRT PATIENTS DATA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3A35DC-65A7-58B5-9160-3175BC0A27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+mn-lt"/>
              </a:rPr>
              <a:t>DATA ANALYSIS (DAX) </a:t>
            </a:r>
          </a:p>
        </p:txBody>
      </p:sp>
    </p:spTree>
    <p:extLst>
      <p:ext uri="{BB962C8B-B14F-4D97-AF65-F5344CB8AC3E}">
        <p14:creationId xmlns:p14="http://schemas.microsoft.com/office/powerpoint/2010/main" val="333986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706" y="129152"/>
            <a:ext cx="5680587" cy="4607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u="sng" dirty="0">
                <a:latin typeface="+mn-lt"/>
              </a:rPr>
              <a:t>DASHBOARD</a:t>
            </a:r>
            <a:endParaRPr lang="en-IN" sz="3200" b="1" u="sng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BA2C8-BB4E-556D-377D-6F2572A5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922"/>
            <a:ext cx="12192000" cy="62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706" y="129152"/>
            <a:ext cx="5680587" cy="460784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+mn-lt"/>
              </a:rPr>
              <a:t>MEASURES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951D4-C8DF-3306-3C65-3066C3E74065}"/>
              </a:ext>
            </a:extLst>
          </p:cNvPr>
          <p:cNvSpPr txBox="1"/>
          <p:nvPr/>
        </p:nvSpPr>
        <p:spPr>
          <a:xfrm>
            <a:off x="811160" y="4048430"/>
            <a:ext cx="10569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TOAL PATIENT : Total Number of Patient Admitted to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PATIENT : Average Number of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REGULAR QUARTER PATIENT : Indicates Number of Patient Visited in Current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PAST QUARTER PATIENT : Indicates Number of Patient Visited in Past Quarter. (frequency)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910F54-F356-22BE-EAF2-EF97B4D25BA5}"/>
              </a:ext>
            </a:extLst>
          </p:cNvPr>
          <p:cNvGrpSpPr/>
          <p:nvPr/>
        </p:nvGrpSpPr>
        <p:grpSpPr>
          <a:xfrm>
            <a:off x="507126" y="1104899"/>
            <a:ext cx="11177745" cy="2428568"/>
            <a:chOff x="804864" y="1085235"/>
            <a:chExt cx="11177745" cy="24285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499DD31-B9CE-B028-EB88-8D107529EC32}"/>
                </a:ext>
              </a:extLst>
            </p:cNvPr>
            <p:cNvGrpSpPr/>
            <p:nvPr/>
          </p:nvGrpSpPr>
          <p:grpSpPr>
            <a:xfrm>
              <a:off x="804864" y="1085235"/>
              <a:ext cx="2438400" cy="2428568"/>
              <a:chOff x="920082" y="1085235"/>
              <a:chExt cx="2438400" cy="2428568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8C687D-02A1-9C2A-4108-19491C448FB8}"/>
                  </a:ext>
                </a:extLst>
              </p:cNvPr>
              <p:cNvSpPr/>
              <p:nvPr/>
            </p:nvSpPr>
            <p:spPr>
              <a:xfrm>
                <a:off x="920082" y="1085235"/>
                <a:ext cx="2438400" cy="2428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77D39A3-3C5D-2BE7-AFAE-F25F31F7FF5E}"/>
                  </a:ext>
                </a:extLst>
              </p:cNvPr>
              <p:cNvSpPr/>
              <p:nvPr/>
            </p:nvSpPr>
            <p:spPr>
              <a:xfrm>
                <a:off x="1087231" y="1248697"/>
                <a:ext cx="2104103" cy="2101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25 M</a:t>
                </a:r>
              </a:p>
              <a:p>
                <a:pPr algn="ctr"/>
                <a:r>
                  <a:rPr lang="en-IN" sz="12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TOTAL PATIENT</a:t>
                </a:r>
                <a:endParaRPr lang="en-IN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1ECEB7A-83F2-85C7-B577-BFEC909D266E}"/>
                </a:ext>
              </a:extLst>
            </p:cNvPr>
            <p:cNvGrpSpPr/>
            <p:nvPr/>
          </p:nvGrpSpPr>
          <p:grpSpPr>
            <a:xfrm>
              <a:off x="3717979" y="1085235"/>
              <a:ext cx="2438400" cy="2428568"/>
              <a:chOff x="920082" y="1085235"/>
              <a:chExt cx="2438400" cy="24285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97CFF48-DDA3-6A26-D59D-4D06FCA3ABC9}"/>
                  </a:ext>
                </a:extLst>
              </p:cNvPr>
              <p:cNvSpPr/>
              <p:nvPr/>
            </p:nvSpPr>
            <p:spPr>
              <a:xfrm>
                <a:off x="920082" y="1085235"/>
                <a:ext cx="2438400" cy="2428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944CA62-0189-8A7F-E417-EEE683455D8D}"/>
                  </a:ext>
                </a:extLst>
              </p:cNvPr>
              <p:cNvSpPr/>
              <p:nvPr/>
            </p:nvSpPr>
            <p:spPr>
              <a:xfrm>
                <a:off x="1087231" y="1248697"/>
                <a:ext cx="2104103" cy="2101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54</a:t>
                </a:r>
              </a:p>
              <a:p>
                <a:pPr algn="ctr"/>
                <a:r>
                  <a:rPr lang="en-IN" sz="12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AVERAGE PATIENT</a:t>
                </a:r>
                <a:endParaRPr lang="en-IN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869042-043E-CE6F-9B12-DF0A113BC8CA}"/>
                </a:ext>
              </a:extLst>
            </p:cNvPr>
            <p:cNvGrpSpPr/>
            <p:nvPr/>
          </p:nvGrpSpPr>
          <p:grpSpPr>
            <a:xfrm>
              <a:off x="6631094" y="1085235"/>
              <a:ext cx="2438400" cy="2428568"/>
              <a:chOff x="920082" y="1085235"/>
              <a:chExt cx="2438400" cy="242856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E49392F-90EC-1D82-15E5-256E4E0011D9}"/>
                  </a:ext>
                </a:extLst>
              </p:cNvPr>
              <p:cNvSpPr/>
              <p:nvPr/>
            </p:nvSpPr>
            <p:spPr>
              <a:xfrm>
                <a:off x="920082" y="1085235"/>
                <a:ext cx="2438400" cy="2428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74C688D-8E51-3434-D72F-76641A69172B}"/>
                  </a:ext>
                </a:extLst>
              </p:cNvPr>
              <p:cNvSpPr/>
              <p:nvPr/>
            </p:nvSpPr>
            <p:spPr>
              <a:xfrm>
                <a:off x="1087231" y="1248697"/>
                <a:ext cx="2104103" cy="2101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8 M</a:t>
                </a:r>
              </a:p>
              <a:p>
                <a:pPr algn="ctr"/>
                <a:r>
                  <a:rPr lang="en-IN" sz="12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REGULAR QRT.</a:t>
                </a:r>
                <a:endParaRPr lang="en-IN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12C992-323C-3751-6AED-892D640481A9}"/>
                </a:ext>
              </a:extLst>
            </p:cNvPr>
            <p:cNvGrpSpPr/>
            <p:nvPr/>
          </p:nvGrpSpPr>
          <p:grpSpPr>
            <a:xfrm>
              <a:off x="9544209" y="1085235"/>
              <a:ext cx="2438400" cy="2428568"/>
              <a:chOff x="920082" y="1085235"/>
              <a:chExt cx="2438400" cy="242856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1E30111-7F5A-5E08-470D-E10CE0949438}"/>
                  </a:ext>
                </a:extLst>
              </p:cNvPr>
              <p:cNvSpPr/>
              <p:nvPr/>
            </p:nvSpPr>
            <p:spPr>
              <a:xfrm>
                <a:off x="920082" y="1085235"/>
                <a:ext cx="2438400" cy="2428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3604B-AD0F-F264-5844-CC7454A35E45}"/>
                  </a:ext>
                </a:extLst>
              </p:cNvPr>
              <p:cNvSpPr/>
              <p:nvPr/>
            </p:nvSpPr>
            <p:spPr>
              <a:xfrm>
                <a:off x="1087231" y="1248697"/>
                <a:ext cx="2104103" cy="210164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2 M</a:t>
                </a:r>
              </a:p>
              <a:p>
                <a:pPr algn="ctr"/>
                <a:r>
                  <a:rPr lang="en-IN" sz="1200" b="1" dirty="0">
                    <a:ln w="9525">
                      <a:solidFill>
                        <a:schemeClr val="tx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PASGT QRT.</a:t>
                </a:r>
                <a:endParaRPr lang="en-IN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65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F8D-5BA6-4FE3-FE5F-6666DDE8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63598" cy="1365351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+mn-lt"/>
              </a:rPr>
              <a:t>Slicers Chart.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2CF0E-C5E5-8743-DF5B-555A7F43B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2" y="2657902"/>
            <a:ext cx="6831916" cy="3977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50EA8-0BED-8722-0E92-BF2732BC1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32" y="222997"/>
            <a:ext cx="3029373" cy="64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649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372</TotalTime>
  <Words>670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Vapor Trail</vt:lpstr>
      <vt:lpstr>Hospital Data Analysis</vt:lpstr>
      <vt:lpstr>METHODOLOGY </vt:lpstr>
      <vt:lpstr>PowerPoint Presentation</vt:lpstr>
      <vt:lpstr>PowerPoint Presentation</vt:lpstr>
      <vt:lpstr>PowerPoint Presentation</vt:lpstr>
      <vt:lpstr>PowerPoint Presentation</vt:lpstr>
      <vt:lpstr>DASHBOARD</vt:lpstr>
      <vt:lpstr>MEASURES</vt:lpstr>
      <vt:lpstr>Slicers Chart.</vt:lpstr>
      <vt:lpstr>Stacked Column Chart.</vt:lpstr>
      <vt:lpstr>Clustered Bar Chart.</vt:lpstr>
      <vt:lpstr>Area Chart</vt:lpstr>
      <vt:lpstr>Area Chart.</vt:lpstr>
      <vt:lpstr>Donut Chart.</vt:lpstr>
      <vt:lpstr>DATA TREE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Tryambake</dc:creator>
  <cp:lastModifiedBy>Pranav Tryambake</cp:lastModifiedBy>
  <cp:revision>53</cp:revision>
  <dcterms:created xsi:type="dcterms:W3CDTF">2024-10-05T10:57:08Z</dcterms:created>
  <dcterms:modified xsi:type="dcterms:W3CDTF">2024-10-14T14:31:38Z</dcterms:modified>
</cp:coreProperties>
</file>