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2" r:id="rId6"/>
    <p:sldId id="263" r:id="rId7"/>
    <p:sldId id="264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Ted talk views prediction</a:t>
            </a:r>
            <a:endParaRPr lang="en-IN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Introduction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410" y="2910205"/>
            <a:ext cx="9544685" cy="3049905"/>
          </a:xfrm>
        </p:spPr>
        <p:txBody>
          <a:bodyPr/>
          <a:lstStyle/>
          <a:p>
            <a:endParaRPr lang="en-US" dirty="0"/>
          </a:p>
          <a:p>
            <a:r>
              <a:rPr lang="en-US" sz="2000" b="1" dirty="0"/>
              <a:t>TED Talks</a:t>
            </a:r>
            <a:r>
              <a:rPr lang="en-US" sz="2000" dirty="0"/>
              <a:t> have become a global phenomenon, offering insightful and thought-provoking presentation.</a:t>
            </a:r>
            <a:endParaRPr lang="en-US" sz="2000" dirty="0"/>
          </a:p>
          <a:p>
            <a:r>
              <a:rPr lang="en-US" sz="1600" dirty="0"/>
              <a:t> </a:t>
            </a:r>
            <a:r>
              <a:rPr lang="en-US" sz="2000" dirty="0"/>
              <a:t>As the popularity of these talks continues viewership has become an area of interest for both researchers and industry professionals</a:t>
            </a:r>
            <a:r>
              <a:rPr lang="en-US" sz="1600" dirty="0"/>
              <a:t>.</a:t>
            </a:r>
            <a:endParaRPr lang="en-US" sz="1600" dirty="0"/>
          </a:p>
          <a:p>
            <a:r>
              <a:rPr lang="en-US" sz="2000" dirty="0"/>
              <a:t>involves using data science techniques to estimate the number of views a specific TED Talk will receive. This can be valuable for various reasons</a:t>
            </a:r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Content Strategy:</a:t>
            </a:r>
            <a:r>
              <a:rPr lang="en-US" dirty="0"/>
              <a:t> Understanding which topics and speakers are likely to attract more views can help TED and other platforms tailor their content strategy to meet audience preferences.</a:t>
            </a:r>
            <a:endParaRPr lang="en-US" dirty="0"/>
          </a:p>
          <a:p>
            <a:r>
              <a:rPr lang="en-US" b="1" dirty="0"/>
              <a:t>Resource Allocation:</a:t>
            </a:r>
            <a:r>
              <a:rPr lang="en-US" dirty="0"/>
              <a:t> By predicting viewership, organizations can allocate resources more efficiently, such as scheduling production, marketing, and promotion.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Analyzing factors that influence viewership can help identify ways to increase audience engagement and retention.</a:t>
            </a:r>
            <a:endParaRPr lang="en-US" dirty="0"/>
          </a:p>
          <a:p>
            <a:r>
              <a:rPr lang="en-US" b="1" dirty="0"/>
              <a:t>Sentiment analysis</a:t>
            </a:r>
            <a:r>
              <a:rPr lang="en-US" dirty="0"/>
              <a:t> of viewer comments can provide insights into audience reactions and engagement.</a:t>
            </a:r>
            <a:r>
              <a:rPr lang="en-US" b="1" dirty="0"/>
              <a:t> </a:t>
            </a:r>
            <a:endParaRPr lang="en-US" b="1" dirty="0"/>
          </a:p>
          <a:p>
            <a:r>
              <a:rPr lang="en-US" b="1" dirty="0"/>
              <a:t>Video length</a:t>
            </a:r>
            <a:r>
              <a:rPr lang="en-US" dirty="0"/>
              <a:t> can influence viewership, with shorter talks often being more popular.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Publication date</a:t>
            </a:r>
            <a:r>
              <a:rPr lang="en-US" dirty="0"/>
              <a:t> and </a:t>
            </a:r>
            <a:r>
              <a:rPr lang="en-US" b="1" dirty="0"/>
              <a:t>time of day</a:t>
            </a:r>
            <a:r>
              <a:rPr lang="en-US" dirty="0"/>
              <a:t> can impact viewership patterns.</a:t>
            </a:r>
            <a:endParaRPr lang="en-US" dirty="0"/>
          </a:p>
          <a:p>
            <a:r>
              <a:rPr lang="en-US" b="1" dirty="0"/>
              <a:t>Cross-promotion</a:t>
            </a:r>
            <a:r>
              <a:rPr lang="en-US" dirty="0"/>
              <a:t> with other TED Talks or content can increase visibility.</a:t>
            </a:r>
            <a:endParaRPr lang="en-US" dirty="0"/>
          </a:p>
          <a:p>
            <a:r>
              <a:rPr lang="en-US" b="1" dirty="0"/>
              <a:t>Geographic location</a:t>
            </a:r>
            <a:r>
              <a:rPr lang="en-US" dirty="0"/>
              <a:t> can influence viewership, as different regions may have varying interests.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statistical method used to model the relationship between a dependent variable and one or more independent variables. </a:t>
            </a:r>
            <a:r>
              <a:rPr lang="en-IN" dirty="0"/>
              <a:t>It assumes a linear </a:t>
            </a:r>
            <a:r>
              <a:rPr lang="en-US" dirty="0"/>
              <a:t>relationship between the variables, meaning that the relation ship can be represented by a straight line.</a:t>
            </a:r>
            <a:endParaRPr lang="en-US" dirty="0"/>
          </a:p>
          <a:p>
            <a:endParaRPr lang="en-IN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8135" y="773430"/>
            <a:ext cx="12192000" cy="16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the relationship can be represented by a straight line.  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244" y="1384182"/>
            <a:ext cx="959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750" y="626028"/>
            <a:ext cx="10533777" cy="5925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2455" y="931178"/>
            <a:ext cx="104107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variable.</a:t>
            </a:r>
            <a:endParaRPr lang="en-US" dirty="0"/>
          </a:p>
          <a:p>
            <a:endParaRPr lang="en-US" dirty="0"/>
          </a:p>
          <a:p>
            <a:r>
              <a:rPr lang="en-US" dirty="0"/>
              <a:t>Independent variable.</a:t>
            </a:r>
            <a:endParaRPr lang="en-US" dirty="0"/>
          </a:p>
          <a:p>
            <a:endParaRPr lang="en-US" dirty="0"/>
          </a:p>
          <a:p>
            <a:r>
              <a:rPr lang="en-US" dirty="0"/>
              <a:t>Regression variable.</a:t>
            </a:r>
            <a:endParaRPr lang="en-US" dirty="0"/>
          </a:p>
          <a:p>
            <a:endParaRPr lang="en-US" dirty="0"/>
          </a:p>
          <a:p>
            <a:r>
              <a:rPr lang="en-IN" dirty="0"/>
              <a:t>Simple Linear Regression: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 there is only one independent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variable,its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called simple linear regression.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Y=</a:t>
            </a:r>
            <a:r>
              <a:rPr lang="en-US" dirty="0" err="1">
                <a:latin typeface="Arial" panose="020B0604020202020204" pitchFamily="34" charset="0"/>
              </a:rPr>
              <a:t>mx+b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</a:rPr>
              <a:t>y;dependent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varabile</a:t>
            </a:r>
            <a:r>
              <a:rPr lang="en-US" dirty="0">
                <a:latin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m; slope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b</a:t>
            </a:r>
            <a:r>
              <a:rPr lang="en-IN" dirty="0"/>
              <a:t> is the y-intercept</a:t>
            </a:r>
            <a:endParaRPr lang="en-IN" dirty="0"/>
          </a:p>
          <a:p>
            <a:r>
              <a:rPr lang="en-IN" dirty="0" err="1"/>
              <a:t>X;independent</a:t>
            </a:r>
            <a:r>
              <a:rPr lang="en-IN" dirty="0"/>
              <a:t> variable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,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2455" y="931178"/>
            <a:ext cx="997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454" y="671118"/>
            <a:ext cx="10343627" cy="55115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1857</Words>
  <Application>WPS Presentation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Arial</vt:lpstr>
      <vt:lpstr>Garamond</vt:lpstr>
      <vt:lpstr>Microsoft YaHei</vt:lpstr>
      <vt:lpstr>Arial Unicode MS</vt:lpstr>
      <vt:lpstr>Calibri</vt:lpstr>
      <vt:lpstr>Data Pie Charts</vt:lpstr>
      <vt:lpstr>Ted talk views prediction</vt:lpstr>
      <vt:lpstr>Introduction</vt:lpstr>
      <vt:lpstr>PowerPoint 演示文稿</vt:lpstr>
      <vt:lpstr>PowerPoint 演示文稿</vt:lpstr>
      <vt:lpstr>PowerPoint 演示文稿</vt:lpstr>
      <vt:lpstr>Linear Regression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AARTHI DAYYAM</dc:creator>
  <cp:lastModifiedBy>pranathi malya malya</cp:lastModifiedBy>
  <cp:revision>2</cp:revision>
  <dcterms:created xsi:type="dcterms:W3CDTF">2024-09-18T10:52:00Z</dcterms:created>
  <dcterms:modified xsi:type="dcterms:W3CDTF">2024-09-18T14:33:06Z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334624F87143491286F4B68B3A4E339B_12</vt:lpwstr>
  </property>
  <property fmtid="{D5CDD505-2E9C-101B-9397-08002B2CF9AE}" pid="3" name="KSOProductBuildVer">
    <vt:lpwstr>1033-12.2.0.18283</vt:lpwstr>
  </property>
</Properties>
</file>