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102475" cy="102330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15440" y="992880"/>
            <a:ext cx="11360520" cy="2736720"/>
          </a:xfrm>
          <a:prstGeom prst="rect">
            <a:avLst/>
          </a:prstGeom>
        </p:spPr>
        <p:txBody>
          <a:bodyPr lIns="122040" rIns="122040" tIns="122040" bIns="1220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AD6012ED-E1FD-468D-8B53-143C544871D1}" type="slidenum">
              <a:rPr b="0" lang="en-IN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22EE68-07E8-412D-90DF-376C27105D67}" type="slidenum">
              <a:rPr b="0" lang="en-IN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797B64-C330-4529-A120-2D65F36DB58C}" type="slidenum">
              <a:rPr b="0" lang="en-IN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520" cy="524520"/>
          </a:xfrm>
          <a:prstGeom prst="rect">
            <a:avLst/>
          </a:prstGeom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E85130EA-ABA9-49F4-AF8B-C15EBD63CD4C}" type="slidenum">
              <a:rPr b="0" lang="en-IN" sz="13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496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Statement, Domain keywords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Outcomes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/ Hardware required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Design/ Block Diagram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Cases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 / Answers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623880">
              <a:lnSpc>
                <a:spcPct val="70000"/>
              </a:lnSpc>
              <a:buClr>
                <a:srgbClr val="000000"/>
              </a:buClr>
              <a:buFont typeface="Calibri"/>
              <a:buAutoNum type="romanUcPeriod"/>
            </a:pPr>
            <a:r>
              <a:rPr b="0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scope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520" y="69840"/>
            <a:ext cx="1900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Demo: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Content Placeholder 4" descr=""/>
          <p:cNvPicPr/>
          <p:nvPr/>
        </p:nvPicPr>
        <p:blipFill>
          <a:blip r:embed="rId1"/>
          <a:stretch/>
        </p:blipFill>
        <p:spPr>
          <a:xfrm>
            <a:off x="70920" y="958680"/>
            <a:ext cx="11993400" cy="58154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Coaching Institute Analysis” project developed for an institute has been designed to achieve efficiency and reduce the time taken to handle the activities.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is designed to replace the existing manual record system thereby reducing the time taken for calculations and for storing data and its analysis.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implementation of the system in an organization will considerably reduce the data entry, time and also provide readily calculated and analyzed reports.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245376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IN" sz="7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 &amp; A: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IN" sz="37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Scope: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system is interactable and flexible and changes can be made further to increase the efficiency of the Admin.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updates can be made on the project such as Parent Login, Attendance management, Fees management, Examination Module, Subject module.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project sample will be helpful to other Coaching Classes as well if modified further or upgraded according to their needs.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to time upgradation and post-deployment services will lead to the benefit of both user and developer.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End..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Picture 1" descr=""/>
          <p:cNvPicPr/>
          <p:nvPr/>
        </p:nvPicPr>
        <p:blipFill>
          <a:blip r:embed="rId1"/>
          <a:stretch/>
        </p:blipFill>
        <p:spPr>
          <a:xfrm>
            <a:off x="45000" y="43200"/>
            <a:ext cx="12120480" cy="67705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Statement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401480"/>
            <a:ext cx="11271600" cy="5440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7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Engineering Class Owner/Tutor wants an application for the analysis of his students by the tests conducted.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7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subjects taught are Mathematics-1 and Engineering Graphics.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7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reports of each student according to subjects are to be made available to him.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7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According to the reports, data analysis should be made for better understanding of students' performances.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7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this purpose, data analysis techniques are to be applied using python.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7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Also direct results in the form of mails are to be sent.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50400"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50400"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50400"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50400"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7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Objectives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maintain all the accounts of the students in digital form from enrollment up to the end of the study.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make information accessible to the Admins at the desk in just a click away.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have centralized control of records to the students and monitor changes in the records.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ease the process of understanding students' performances with the help of data analysis technique.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Send results of the students in the form of Emails.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Outcomes: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owner will be able to handle the course wise data of the students.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Automated Email system will be made available to the owner for direct and formal contact with the students/parents.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 and accurate results in the form of Graph will be displayed for ease in analysis of student performance.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Ease in planning for teaching of each students according to reports.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Personalized attention according to strengths And weaknesses of students.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and Hardware required: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18188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Python Django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Atom text editor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Sublime text editor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Computer System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Internet Connection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provided by Sponsor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Disk space: 2 to 3 GB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Processors: Intel Atom® processor or Intel® Core™ i3 processor.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306840" y="1753920"/>
            <a:ext cx="5333760" cy="435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buClr>
                <a:srgbClr val="000000"/>
              </a:buClr>
              <a:buSzPct val="150000"/>
              <a:buFont typeface="Arial"/>
              <a:buChar char="•"/>
            </a:pPr>
            <a:r>
              <a:rPr b="1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Domain Keywords:</a:t>
            </a:r>
            <a:r>
              <a:rPr b="1" lang="en-IN" sz="28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115000"/>
              <a:buFont typeface="Arial"/>
              <a:buChar char="•"/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Centralized Control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115000"/>
              <a:buFont typeface="Arial"/>
              <a:buChar char="•"/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Easy Maintenance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115000"/>
              <a:buFont typeface="Arial"/>
              <a:buChar char="•"/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Admin module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115000"/>
              <a:buFont typeface="Arial"/>
              <a:buChar char="•"/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Student module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SzPct val="115000"/>
              <a:buFont typeface="Arial"/>
              <a:buChar char="•"/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 module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-4680" y="-676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90000"/>
              </a:lnSpc>
            </a:pPr>
            <a:r>
              <a:rPr b="1" lang="en-IN" sz="37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Design/Block Diagram: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29440" y="2705400"/>
            <a:ext cx="2007720" cy="1215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Admin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787240" y="2705400"/>
            <a:ext cx="2007720" cy="1215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Student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087160" y="899280"/>
            <a:ext cx="1470240" cy="10364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Login and Register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 flipV="1">
            <a:off x="2786760" y="1418040"/>
            <a:ext cx="2299680" cy="13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 flipH="1" flipV="1">
            <a:off x="6557760" y="1418040"/>
            <a:ext cx="2299680" cy="13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5087880" y="2637000"/>
            <a:ext cx="1500120" cy="135252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2837520" y="3313440"/>
            <a:ext cx="225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9"/>
          <p:cNvSpPr/>
          <p:nvPr/>
        </p:nvSpPr>
        <p:spPr>
          <a:xfrm flipH="1">
            <a:off x="6587640" y="3313440"/>
            <a:ext cx="219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3327120" y="3005640"/>
            <a:ext cx="1491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View and Delete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 rot="1807800">
            <a:off x="7606080" y="1870200"/>
            <a:ext cx="697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 rot="19948800">
            <a:off x="3587040" y="1734840"/>
            <a:ext cx="697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7229160" y="3032640"/>
            <a:ext cx="1491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4"/>
          <p:cNvSpPr/>
          <p:nvPr/>
        </p:nvSpPr>
        <p:spPr>
          <a:xfrm>
            <a:off x="5034240" y="4779000"/>
            <a:ext cx="1723320" cy="14536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Tests and their Analysis Graphs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5"/>
          <p:cNvSpPr/>
          <p:nvPr/>
        </p:nvSpPr>
        <p:spPr>
          <a:xfrm>
            <a:off x="2867400" y="3884760"/>
            <a:ext cx="2166480" cy="16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6"/>
          <p:cNvSpPr/>
          <p:nvPr/>
        </p:nvSpPr>
        <p:spPr>
          <a:xfrm flipH="1">
            <a:off x="6757200" y="3779640"/>
            <a:ext cx="2086920" cy="172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7"/>
          <p:cNvSpPr/>
          <p:nvPr/>
        </p:nvSpPr>
        <p:spPr>
          <a:xfrm rot="2230200">
            <a:off x="3263400" y="4427280"/>
            <a:ext cx="1550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and Enter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 rot="19270800">
            <a:off x="6896160" y="4422600"/>
            <a:ext cx="1548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Display and 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1117440" y="5094360"/>
            <a:ext cx="1431720" cy="9558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Send Mails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9079200" y="5094360"/>
            <a:ext cx="1431720" cy="95580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Receive Mails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 flipH="1">
            <a:off x="1832760" y="3921480"/>
            <a:ext cx="36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2"/>
          <p:cNvSpPr/>
          <p:nvPr/>
        </p:nvSpPr>
        <p:spPr>
          <a:xfrm>
            <a:off x="9791280" y="3921480"/>
            <a:ext cx="3240" cy="117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ea83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Cases:</a:t>
            </a: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Content Placeholder 4" descr=""/>
          <p:cNvPicPr/>
          <p:nvPr/>
        </p:nvPicPr>
        <p:blipFill>
          <a:blip r:embed="rId1"/>
          <a:stretch/>
        </p:blipFill>
        <p:spPr>
          <a:xfrm>
            <a:off x="51120" y="950040"/>
            <a:ext cx="12057840" cy="58233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0" y="1836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IN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Cases:</a:t>
            </a: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854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Content Placeholder 4" descr=""/>
          <p:cNvPicPr/>
          <p:nvPr/>
        </p:nvPicPr>
        <p:blipFill>
          <a:blip r:embed="rId1"/>
          <a:stretch/>
        </p:blipFill>
        <p:spPr>
          <a:xfrm>
            <a:off x="66600" y="905400"/>
            <a:ext cx="12051000" cy="5895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0" y="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Demo:</a:t>
            </a:r>
            <a:r>
              <a:rPr b="0" lang="en-IN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Content Placeholder 14" descr=""/>
          <p:cNvPicPr/>
          <p:nvPr/>
        </p:nvPicPr>
        <p:blipFill>
          <a:blip r:embed="rId1"/>
          <a:stretch/>
        </p:blipFill>
        <p:spPr>
          <a:xfrm>
            <a:off x="99360" y="999360"/>
            <a:ext cx="11991600" cy="5791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LibreOffice/5.1.6.2$Linux_X86_64 LibreOffice_project/10m0$Build-2</Application>
  <Words>637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2019-09-16T17:11:31Z</dcterms:created>
  <dc:creator/>
  <dc:description/>
  <dc:language>en-IN</dc:language>
  <cp:lastModifiedBy/>
  <dcterms:modified xsi:type="dcterms:W3CDTF">2020-01-25T11:04:59Z</dcterms:modified>
  <cp:revision>18</cp:revision>
  <dc:subject/>
  <dc:title>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1033-10.2.0.5838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