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Bebas Neue"/>
      <p:regular r:id="rId11"/>
    </p:embeddedFont>
    <p:embeddedFont>
      <p:font typeface="Archivo Thin"/>
      <p:regular r:id="rId12"/>
      <p:bold r:id="rId13"/>
      <p:italic r:id="rId14"/>
      <p:boldItalic r:id="rId15"/>
    </p:embeddedFont>
    <p:embeddedFont>
      <p:font typeface="Syncopate"/>
      <p:regular r:id="rId16"/>
      <p:bold r:id="rId17"/>
    </p:embeddedFont>
    <p:embeddedFont>
      <p:font typeface="Archiv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italic.fntdata"/><Relationship Id="rId21" Type="http://schemas.openxmlformats.org/officeDocument/2006/relationships/font" Target="fonts/Archiv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BebasNeue-regular.fntdata"/><Relationship Id="rId10" Type="http://schemas.openxmlformats.org/officeDocument/2006/relationships/slide" Target="slides/slide6.xml"/><Relationship Id="rId13" Type="http://schemas.openxmlformats.org/officeDocument/2006/relationships/font" Target="fonts/ArchivoThin-bold.fntdata"/><Relationship Id="rId12" Type="http://schemas.openxmlformats.org/officeDocument/2006/relationships/font" Target="fonts/ArchivoThin-regular.fntdata"/><Relationship Id="rId15" Type="http://schemas.openxmlformats.org/officeDocument/2006/relationships/font" Target="fonts/ArchivoThin-boldItalic.fntdata"/><Relationship Id="rId14" Type="http://schemas.openxmlformats.org/officeDocument/2006/relationships/font" Target="fonts/ArchivoThin-italic.fntdata"/><Relationship Id="rId17" Type="http://schemas.openxmlformats.org/officeDocument/2006/relationships/font" Target="fonts/Syncopate-bold.fntdata"/><Relationship Id="rId16" Type="http://schemas.openxmlformats.org/officeDocument/2006/relationships/font" Target="fonts/Syncopate-regular.fntdata"/><Relationship Id="rId19" Type="http://schemas.openxmlformats.org/officeDocument/2006/relationships/font" Target="fonts/Archivo-bold.fntdata"/><Relationship Id="rId18" Type="http://schemas.openxmlformats.org/officeDocument/2006/relationships/font" Target="fonts/Archi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0298232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0298232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0298232a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0298232a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0298232a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0298232a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30298232a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30298232a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30298232a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30298232a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003700" y="1668350"/>
            <a:ext cx="51204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003700" y="2999350"/>
            <a:ext cx="5120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63750" y="272938"/>
            <a:ext cx="8416499" cy="4597625"/>
            <a:chOff x="363750" y="272938"/>
            <a:chExt cx="8416499" cy="459762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3750" y="4551863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795973" y="186076"/>
            <a:ext cx="8027150" cy="4708575"/>
            <a:chOff x="795973" y="186076"/>
            <a:chExt cx="8027150" cy="4708575"/>
          </a:xfrm>
        </p:grpSpPr>
        <p:sp>
          <p:nvSpPr>
            <p:cNvPr id="16" name="Google Shape;16;p2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1698" y="186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grpSp>
          <p:nvGrpSpPr>
            <p:cNvPr id="21" name="Google Shape;21;p2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rot="10800000">
              <a:off x="8379063" y="23396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5210922" y="2075584"/>
              <a:ext cx="4252789" cy="3328719"/>
              <a:chOff x="5210922" y="2075584"/>
              <a:chExt cx="4252789" cy="3328719"/>
            </a:xfrm>
          </p:grpSpPr>
          <p:sp>
            <p:nvSpPr>
              <p:cNvPr id="35" name="Google Shape;35;p2"/>
              <p:cNvSpPr/>
              <p:nvPr/>
            </p:nvSpPr>
            <p:spPr>
              <a:xfrm rot="10800000">
                <a:off x="5210922" y="2075584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>
                <a:off x="6174736" y="2312896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382100" y="3901404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" name="Google Shape;38;p2"/>
              <p:cNvCxnSpPr/>
              <p:nvPr/>
            </p:nvCxnSpPr>
            <p:spPr>
              <a:xfrm flipH="1" rot="10800000">
                <a:off x="7459111" y="3346296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39" name="Google Shape;39;p2"/>
              <p:cNvGrpSpPr/>
              <p:nvPr/>
            </p:nvGrpSpPr>
            <p:grpSpPr>
              <a:xfrm rot="10800000">
                <a:off x="6207139" y="2556191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" name="Google Shape;43;p2"/>
              <p:cNvGrpSpPr/>
              <p:nvPr/>
            </p:nvGrpSpPr>
            <p:grpSpPr>
              <a:xfrm rot="10800000">
                <a:off x="5716984" y="2621504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  <p:grpSp>
        <p:nvGrpSpPr>
          <p:cNvPr id="50" name="Google Shape;50;p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-287175" y="-182307"/>
              <a:ext cx="4252789" cy="3328719"/>
              <a:chOff x="-287175" y="-182307"/>
              <a:chExt cx="4252789" cy="3328719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-92037" y="-76212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-76200" y="-76200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97890" y="-182307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7" name="Google Shape;67;p2"/>
              <p:cNvCxnSpPr/>
              <p:nvPr/>
            </p:nvCxnSpPr>
            <p:spPr>
              <a:xfrm flipH="1">
                <a:off x="-287175" y="-128900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68" name="Google Shape;68;p2"/>
              <p:cNvGrpSpPr/>
              <p:nvPr/>
            </p:nvGrpSpPr>
            <p:grpSpPr>
              <a:xfrm>
                <a:off x="15510" y="-76204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1075946" y="469703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1"/>
          <p:cNvSpPr txBox="1"/>
          <p:nvPr>
            <p:ph hasCustomPrompt="1" type="title"/>
          </p:nvPr>
        </p:nvSpPr>
        <p:spPr>
          <a:xfrm>
            <a:off x="1895625" y="1793625"/>
            <a:ext cx="5352900" cy="12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/>
          <p:nvPr>
            <p:ph idx="1" type="subTitle"/>
          </p:nvPr>
        </p:nvSpPr>
        <p:spPr>
          <a:xfrm>
            <a:off x="1895625" y="2974697"/>
            <a:ext cx="5352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3" name="Google Shape;313;p11"/>
          <p:cNvGrpSpPr/>
          <p:nvPr/>
        </p:nvGrpSpPr>
        <p:grpSpPr>
          <a:xfrm>
            <a:off x="162923" y="313870"/>
            <a:ext cx="8660200" cy="4580781"/>
            <a:chOff x="162923" y="313870"/>
            <a:chExt cx="8660200" cy="4580781"/>
          </a:xfrm>
        </p:grpSpPr>
        <p:sp>
          <p:nvSpPr>
            <p:cNvPr id="314" name="Google Shape;314;p11"/>
            <p:cNvSpPr/>
            <p:nvPr/>
          </p:nvSpPr>
          <p:spPr>
            <a:xfrm flipH="1">
              <a:off x="383206" y="15384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62923" y="35455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4876188" y="31387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319" name="Google Shape;319;p11"/>
          <p:cNvGrpSpPr/>
          <p:nvPr/>
        </p:nvGrpSpPr>
        <p:grpSpPr>
          <a:xfrm>
            <a:off x="-134248" y="-76197"/>
            <a:ext cx="3349901" cy="2781700"/>
            <a:chOff x="-134248" y="-76197"/>
            <a:chExt cx="3349901" cy="2781700"/>
          </a:xfrm>
        </p:grpSpPr>
        <p:sp>
          <p:nvSpPr>
            <p:cNvPr id="320" name="Google Shape;320;p11"/>
            <p:cNvSpPr/>
            <p:nvPr/>
          </p:nvSpPr>
          <p:spPr>
            <a:xfrm>
              <a:off x="-134248" y="-76197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-97890" y="-76189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1"/>
            <p:cNvGrpSpPr/>
            <p:nvPr/>
          </p:nvGrpSpPr>
          <p:grpSpPr>
            <a:xfrm rot="10800000">
              <a:off x="485096" y="574712"/>
              <a:ext cx="2383606" cy="2130790"/>
              <a:chOff x="2439425" y="817125"/>
              <a:chExt cx="2884325" cy="2578400"/>
            </a:xfrm>
          </p:grpSpPr>
          <p:sp>
            <p:nvSpPr>
              <p:cNvPr id="323" name="Google Shape;323;p11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4" name="Google Shape;324;p11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329" name="Google Shape;329;p11"/>
          <p:cNvGrpSpPr/>
          <p:nvPr/>
        </p:nvGrpSpPr>
        <p:grpSpPr>
          <a:xfrm>
            <a:off x="5934377" y="2491203"/>
            <a:ext cx="3349901" cy="2801175"/>
            <a:chOff x="5934377" y="2491203"/>
            <a:chExt cx="3349901" cy="2801175"/>
          </a:xfrm>
        </p:grpSpPr>
        <p:sp>
          <p:nvSpPr>
            <p:cNvPr id="330" name="Google Shape;330;p11"/>
            <p:cNvSpPr/>
            <p:nvPr/>
          </p:nvSpPr>
          <p:spPr>
            <a:xfrm rot="10800000">
              <a:off x="5934377" y="26318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7355593" y="37894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2" name="Google Shape;332;p11"/>
            <p:cNvGrpSpPr/>
            <p:nvPr/>
          </p:nvGrpSpPr>
          <p:grpSpPr>
            <a:xfrm>
              <a:off x="6227603" y="2491203"/>
              <a:ext cx="2383606" cy="2130790"/>
              <a:chOff x="2439425" y="817125"/>
              <a:chExt cx="2884325" cy="2578400"/>
            </a:xfrm>
          </p:grpSpPr>
          <p:sp>
            <p:nvSpPr>
              <p:cNvPr id="333" name="Google Shape;333;p11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1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1" type="subTitle"/>
          </p:nvPr>
        </p:nvSpPr>
        <p:spPr>
          <a:xfrm>
            <a:off x="1736820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3"/>
          <p:cNvSpPr txBox="1"/>
          <p:nvPr>
            <p:ph idx="2" type="subTitle"/>
          </p:nvPr>
        </p:nvSpPr>
        <p:spPr>
          <a:xfrm>
            <a:off x="5416181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3"/>
          <p:cNvSpPr txBox="1"/>
          <p:nvPr>
            <p:ph idx="3" type="subTitle"/>
          </p:nvPr>
        </p:nvSpPr>
        <p:spPr>
          <a:xfrm>
            <a:off x="1736820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idx="4" type="subTitle"/>
          </p:nvPr>
        </p:nvSpPr>
        <p:spPr>
          <a:xfrm>
            <a:off x="5416181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3"/>
          <p:cNvSpPr txBox="1"/>
          <p:nvPr>
            <p:ph hasCustomPrompt="1" idx="5" type="title"/>
          </p:nvPr>
        </p:nvSpPr>
        <p:spPr>
          <a:xfrm>
            <a:off x="946225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hasCustomPrompt="1" idx="6" type="title"/>
          </p:nvPr>
        </p:nvSpPr>
        <p:spPr>
          <a:xfrm>
            <a:off x="946225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/>
          <p:nvPr>
            <p:ph hasCustomPrompt="1" idx="7" type="title"/>
          </p:nvPr>
        </p:nvSpPr>
        <p:spPr>
          <a:xfrm>
            <a:off x="4650500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/>
          <p:nvPr>
            <p:ph hasCustomPrompt="1" idx="8" type="title"/>
          </p:nvPr>
        </p:nvSpPr>
        <p:spPr>
          <a:xfrm>
            <a:off x="4627702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/>
          <p:nvPr>
            <p:ph idx="9" type="subTitle"/>
          </p:nvPr>
        </p:nvSpPr>
        <p:spPr>
          <a:xfrm>
            <a:off x="1736809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2" name="Google Shape;352;p13"/>
          <p:cNvSpPr txBox="1"/>
          <p:nvPr>
            <p:ph idx="13" type="subTitle"/>
          </p:nvPr>
        </p:nvSpPr>
        <p:spPr>
          <a:xfrm>
            <a:off x="5416176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" name="Google Shape;353;p13"/>
          <p:cNvSpPr txBox="1"/>
          <p:nvPr>
            <p:ph idx="14" type="subTitle"/>
          </p:nvPr>
        </p:nvSpPr>
        <p:spPr>
          <a:xfrm>
            <a:off x="1736809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13"/>
          <p:cNvSpPr txBox="1"/>
          <p:nvPr>
            <p:ph idx="15" type="subTitle"/>
          </p:nvPr>
        </p:nvSpPr>
        <p:spPr>
          <a:xfrm>
            <a:off x="5416176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5" name="Google Shape;355;p13"/>
          <p:cNvGrpSpPr/>
          <p:nvPr/>
        </p:nvGrpSpPr>
        <p:grpSpPr>
          <a:xfrm>
            <a:off x="282475" y="301264"/>
            <a:ext cx="8579350" cy="4540973"/>
            <a:chOff x="282475" y="301264"/>
            <a:chExt cx="8579350" cy="4540973"/>
          </a:xfrm>
        </p:grpSpPr>
        <p:grpSp>
          <p:nvGrpSpPr>
            <p:cNvPr id="356" name="Google Shape;356;p13"/>
            <p:cNvGrpSpPr/>
            <p:nvPr/>
          </p:nvGrpSpPr>
          <p:grpSpPr>
            <a:xfrm>
              <a:off x="8686750" y="301264"/>
              <a:ext cx="175075" cy="2067598"/>
              <a:chOff x="8612875" y="179970"/>
              <a:chExt cx="175075" cy="2067598"/>
            </a:xfrm>
          </p:grpSpPr>
          <p:pic>
            <p:nvPicPr>
              <p:cNvPr id="357" name="Google Shape;357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Google Shape;358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" name="Google Shape;359;p13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360" name="Google Shape;360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2" name="Google Shape;362;p13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363" name="Google Shape;363;p13"/>
            <p:cNvSpPr/>
            <p:nvPr/>
          </p:nvSpPr>
          <p:spPr>
            <a:xfrm>
              <a:off x="-1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10800000">
              <a:off x="6914274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13"/>
          <p:cNvGrpSpPr/>
          <p:nvPr/>
        </p:nvGrpSpPr>
        <p:grpSpPr>
          <a:xfrm>
            <a:off x="412640" y="780839"/>
            <a:ext cx="6228528" cy="4212394"/>
            <a:chOff x="412640" y="780839"/>
            <a:chExt cx="6228528" cy="4212394"/>
          </a:xfrm>
        </p:grpSpPr>
        <p:grpSp>
          <p:nvGrpSpPr>
            <p:cNvPr id="366" name="Google Shape;366;p13"/>
            <p:cNvGrpSpPr/>
            <p:nvPr/>
          </p:nvGrpSpPr>
          <p:grpSpPr>
            <a:xfrm>
              <a:off x="412640" y="780839"/>
              <a:ext cx="1127828" cy="71819"/>
              <a:chOff x="-230925" y="1276800"/>
              <a:chExt cx="1822900" cy="116100"/>
            </a:xfrm>
          </p:grpSpPr>
          <p:sp>
            <p:nvSpPr>
              <p:cNvPr id="367" name="Google Shape;367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p13"/>
            <p:cNvGrpSpPr/>
            <p:nvPr/>
          </p:nvGrpSpPr>
          <p:grpSpPr>
            <a:xfrm>
              <a:off x="5513340" y="4921414"/>
              <a:ext cx="1127828" cy="71819"/>
              <a:chOff x="-230925" y="1276800"/>
              <a:chExt cx="1822900" cy="116100"/>
            </a:xfrm>
          </p:grpSpPr>
          <p:sp>
            <p:nvSpPr>
              <p:cNvPr id="377" name="Google Shape;377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13"/>
          <p:cNvGrpSpPr/>
          <p:nvPr/>
        </p:nvGrpSpPr>
        <p:grpSpPr>
          <a:xfrm>
            <a:off x="635523" y="591251"/>
            <a:ext cx="7443150" cy="4250975"/>
            <a:chOff x="635523" y="591251"/>
            <a:chExt cx="7443150" cy="4250975"/>
          </a:xfrm>
        </p:grpSpPr>
        <p:sp>
          <p:nvSpPr>
            <p:cNvPr id="387" name="Google Shape;387;p13"/>
            <p:cNvSpPr/>
            <p:nvPr/>
          </p:nvSpPr>
          <p:spPr>
            <a:xfrm>
              <a:off x="8000973" y="591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188698" y="47645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635523" y="1504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4"/>
          <p:cNvSpPr txBox="1"/>
          <p:nvPr>
            <p:ph type="title"/>
          </p:nvPr>
        </p:nvSpPr>
        <p:spPr>
          <a:xfrm>
            <a:off x="1911000" y="3100300"/>
            <a:ext cx="5322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3" name="Google Shape;393;p14"/>
          <p:cNvSpPr txBox="1"/>
          <p:nvPr>
            <p:ph idx="1" type="subTitle"/>
          </p:nvPr>
        </p:nvSpPr>
        <p:spPr>
          <a:xfrm>
            <a:off x="1621400" y="1511325"/>
            <a:ext cx="59013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94" name="Google Shape;394;p14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395" name="Google Shape;395;p14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00" name="Google Shape;400;p14"/>
          <p:cNvGrpSpPr/>
          <p:nvPr/>
        </p:nvGrpSpPr>
        <p:grpSpPr>
          <a:xfrm>
            <a:off x="-177062" y="-182307"/>
            <a:ext cx="3134861" cy="3091407"/>
            <a:chOff x="-177062" y="-182307"/>
            <a:chExt cx="3134861" cy="3091407"/>
          </a:xfrm>
        </p:grpSpPr>
        <p:sp>
          <p:nvSpPr>
            <p:cNvPr id="401" name="Google Shape;401;p14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403;p14"/>
            <p:cNvGrpSpPr/>
            <p:nvPr/>
          </p:nvGrpSpPr>
          <p:grpSpPr>
            <a:xfrm>
              <a:off x="-177062" y="9"/>
              <a:ext cx="2454681" cy="2278610"/>
              <a:chOff x="5398760" y="2293721"/>
              <a:chExt cx="2953888" cy="274200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14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419" name="Google Shape;419;p14"/>
          <p:cNvGrpSpPr/>
          <p:nvPr/>
        </p:nvGrpSpPr>
        <p:grpSpPr>
          <a:xfrm>
            <a:off x="6130736" y="2312896"/>
            <a:ext cx="3190326" cy="3091407"/>
            <a:chOff x="6130736" y="2312896"/>
            <a:chExt cx="3190326" cy="3091407"/>
          </a:xfrm>
        </p:grpSpPr>
        <p:sp>
          <p:nvSpPr>
            <p:cNvPr id="420" name="Google Shape;420;p14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2" name="Google Shape;422;p14"/>
            <p:cNvGrpSpPr/>
            <p:nvPr/>
          </p:nvGrpSpPr>
          <p:grpSpPr>
            <a:xfrm rot="10800000">
              <a:off x="6866381" y="2915056"/>
              <a:ext cx="2454681" cy="2278610"/>
              <a:chOff x="5398760" y="2293721"/>
              <a:chExt cx="2953888" cy="2742009"/>
            </a:xfrm>
          </p:grpSpPr>
          <p:sp>
            <p:nvSpPr>
              <p:cNvPr id="423" name="Google Shape;423;p1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14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427" name="Google Shape;427;p1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5"/>
          <p:cNvSpPr txBox="1"/>
          <p:nvPr>
            <p:ph type="title"/>
          </p:nvPr>
        </p:nvSpPr>
        <p:spPr>
          <a:xfrm>
            <a:off x="2956750" y="1732550"/>
            <a:ext cx="48408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15"/>
          <p:cNvSpPr txBox="1"/>
          <p:nvPr>
            <p:ph hasCustomPrompt="1" idx="2" type="title"/>
          </p:nvPr>
        </p:nvSpPr>
        <p:spPr>
          <a:xfrm>
            <a:off x="1346450" y="2014767"/>
            <a:ext cx="1445100" cy="1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2956750" y="3035925"/>
            <a:ext cx="4840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3" name="Google Shape;443;p15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444" name="Google Shape;44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22075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772750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" name="Google Shape;446;p15"/>
          <p:cNvGrpSpPr/>
          <p:nvPr/>
        </p:nvGrpSpPr>
        <p:grpSpPr>
          <a:xfrm>
            <a:off x="422073" y="438451"/>
            <a:ext cx="8310180" cy="4265600"/>
            <a:chOff x="422073" y="438451"/>
            <a:chExt cx="8310180" cy="4265600"/>
          </a:xfrm>
        </p:grpSpPr>
        <p:sp>
          <p:nvSpPr>
            <p:cNvPr id="447" name="Google Shape;447;p15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51" name="Google Shape;451;p15"/>
          <p:cNvGrpSpPr/>
          <p:nvPr/>
        </p:nvGrpSpPr>
        <p:grpSpPr>
          <a:xfrm>
            <a:off x="-347226" y="2682610"/>
            <a:ext cx="3429974" cy="2460899"/>
            <a:chOff x="-347226" y="2682610"/>
            <a:chExt cx="3429974" cy="2460899"/>
          </a:xfrm>
        </p:grpSpPr>
        <p:sp>
          <p:nvSpPr>
            <p:cNvPr id="452" name="Google Shape;452;p15"/>
            <p:cNvSpPr/>
            <p:nvPr/>
          </p:nvSpPr>
          <p:spPr>
            <a:xfrm flipH="1" rot="10800000">
              <a:off x="-1582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 flipH="1" rot="10800000">
              <a:off x="-1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4" name="Google Shape;454;p15"/>
            <p:cNvGrpSpPr/>
            <p:nvPr/>
          </p:nvGrpSpPr>
          <p:grpSpPr>
            <a:xfrm flipH="1" rot="10800000">
              <a:off x="-347226" y="3528820"/>
              <a:ext cx="3153725" cy="940604"/>
              <a:chOff x="-104552" y="1952776"/>
              <a:chExt cx="5543549" cy="1653374"/>
            </a:xfrm>
          </p:grpSpPr>
          <p:sp>
            <p:nvSpPr>
              <p:cNvPr id="455" name="Google Shape;455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0" name="Google Shape;460;p15"/>
          <p:cNvGrpSpPr/>
          <p:nvPr/>
        </p:nvGrpSpPr>
        <p:grpSpPr>
          <a:xfrm>
            <a:off x="6071578" y="-3"/>
            <a:ext cx="3429974" cy="2460899"/>
            <a:chOff x="6071578" y="-3"/>
            <a:chExt cx="3429974" cy="2460899"/>
          </a:xfrm>
        </p:grpSpPr>
        <p:sp>
          <p:nvSpPr>
            <p:cNvPr id="461" name="Google Shape;461;p15"/>
            <p:cNvSpPr/>
            <p:nvPr/>
          </p:nvSpPr>
          <p:spPr>
            <a:xfrm flipH="1">
              <a:off x="607157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 flipH="1">
              <a:off x="690322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15"/>
            <p:cNvGrpSpPr/>
            <p:nvPr/>
          </p:nvGrpSpPr>
          <p:grpSpPr>
            <a:xfrm flipH="1">
              <a:off x="6347827" y="674081"/>
              <a:ext cx="3153725" cy="940604"/>
              <a:chOff x="-104552" y="1952776"/>
              <a:chExt cx="5543549" cy="1653374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2" name="Google Shape;472;p16"/>
          <p:cNvGrpSpPr/>
          <p:nvPr/>
        </p:nvGrpSpPr>
        <p:grpSpPr>
          <a:xfrm>
            <a:off x="7382100" y="3346296"/>
            <a:ext cx="2081611" cy="2058007"/>
            <a:chOff x="7382100" y="3346296"/>
            <a:chExt cx="2081611" cy="2058007"/>
          </a:xfrm>
        </p:grpSpPr>
        <p:sp>
          <p:nvSpPr>
            <p:cNvPr id="473" name="Google Shape;473;p16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4" name="Google Shape;474;p16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475" name="Google Shape;475;p16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486" name="Google Shape;486;p16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</p:grpSp>
      <p:grpSp>
        <p:nvGrpSpPr>
          <p:cNvPr id="487" name="Google Shape;487;p16"/>
          <p:cNvGrpSpPr/>
          <p:nvPr/>
        </p:nvGrpSpPr>
        <p:grpSpPr>
          <a:xfrm>
            <a:off x="203403" y="275501"/>
            <a:ext cx="7422920" cy="4580950"/>
            <a:chOff x="203403" y="275501"/>
            <a:chExt cx="7422920" cy="4580950"/>
          </a:xfrm>
        </p:grpSpPr>
        <p:sp>
          <p:nvSpPr>
            <p:cNvPr id="488" name="Google Shape;488;p16"/>
            <p:cNvSpPr/>
            <p:nvPr/>
          </p:nvSpPr>
          <p:spPr>
            <a:xfrm rot="10800000">
              <a:off x="203403" y="1128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7548623" y="2755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8110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4" name="Google Shape;494;p17"/>
          <p:cNvGrpSpPr/>
          <p:nvPr/>
        </p:nvGrpSpPr>
        <p:grpSpPr>
          <a:xfrm>
            <a:off x="-189310" y="-1"/>
            <a:ext cx="1476472" cy="1172618"/>
            <a:chOff x="-15828" y="-3"/>
            <a:chExt cx="3098576" cy="2460899"/>
          </a:xfrm>
        </p:grpSpPr>
        <p:sp>
          <p:nvSpPr>
            <p:cNvPr id="495" name="Google Shape;495;p17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17"/>
          <p:cNvGrpSpPr/>
          <p:nvPr/>
        </p:nvGrpSpPr>
        <p:grpSpPr>
          <a:xfrm>
            <a:off x="355803" y="1189901"/>
            <a:ext cx="8184920" cy="3666550"/>
            <a:chOff x="355803" y="1189901"/>
            <a:chExt cx="8184920" cy="3666550"/>
          </a:xfrm>
        </p:grpSpPr>
        <p:sp>
          <p:nvSpPr>
            <p:cNvPr id="498" name="Google Shape;498;p17"/>
            <p:cNvSpPr/>
            <p:nvPr/>
          </p:nvSpPr>
          <p:spPr>
            <a:xfrm rot="10800000">
              <a:off x="355803" y="1890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8463023" y="1189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52776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8"/>
          <p:cNvSpPr txBox="1"/>
          <p:nvPr>
            <p:ph type="title"/>
          </p:nvPr>
        </p:nvSpPr>
        <p:spPr>
          <a:xfrm>
            <a:off x="1022038" y="1232075"/>
            <a:ext cx="3437100" cy="18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18"/>
          <p:cNvSpPr txBox="1"/>
          <p:nvPr>
            <p:ph idx="1" type="subTitle"/>
          </p:nvPr>
        </p:nvSpPr>
        <p:spPr>
          <a:xfrm>
            <a:off x="1022038" y="3042325"/>
            <a:ext cx="34371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8"/>
          <p:cNvSpPr/>
          <p:nvPr>
            <p:ph idx="2" type="pic"/>
          </p:nvPr>
        </p:nvSpPr>
        <p:spPr>
          <a:xfrm>
            <a:off x="4847538" y="981225"/>
            <a:ext cx="3274500" cy="31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8"/>
          <p:cNvSpPr/>
          <p:nvPr/>
        </p:nvSpPr>
        <p:spPr>
          <a:xfrm rot="10800000">
            <a:off x="6104572" y="2682610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8"/>
          <p:cNvSpPr/>
          <p:nvPr/>
        </p:nvSpPr>
        <p:spPr>
          <a:xfrm rot="10800000">
            <a:off x="6936219" y="4552256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8" name="Google Shape;508;p18"/>
          <p:cNvGrpSpPr/>
          <p:nvPr/>
        </p:nvGrpSpPr>
        <p:grpSpPr>
          <a:xfrm rot="10800000">
            <a:off x="6380822" y="3528820"/>
            <a:ext cx="3153725" cy="940604"/>
            <a:chOff x="-104552" y="1952776"/>
            <a:chExt cx="5543549" cy="1653374"/>
          </a:xfrm>
        </p:grpSpPr>
        <p:sp>
          <p:nvSpPr>
            <p:cNvPr id="509" name="Google Shape;509;p18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18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15" name="Google Shape;515;p18"/>
          <p:cNvGrpSpPr/>
          <p:nvPr/>
        </p:nvGrpSpPr>
        <p:grpSpPr>
          <a:xfrm>
            <a:off x="395048" y="281101"/>
            <a:ext cx="8293815" cy="4613550"/>
            <a:chOff x="395048" y="281101"/>
            <a:chExt cx="8293815" cy="4613550"/>
          </a:xfrm>
        </p:grpSpPr>
        <p:sp>
          <p:nvSpPr>
            <p:cNvPr id="516" name="Google Shape;516;p18"/>
            <p:cNvSpPr/>
            <p:nvPr/>
          </p:nvSpPr>
          <p:spPr>
            <a:xfrm>
              <a:off x="395048" y="3239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140623" y="281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 rot="10800000">
              <a:off x="8611163" y="9035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9"/>
          <p:cNvSpPr txBox="1"/>
          <p:nvPr>
            <p:ph type="title"/>
          </p:nvPr>
        </p:nvSpPr>
        <p:spPr>
          <a:xfrm>
            <a:off x="720000" y="1685423"/>
            <a:ext cx="33948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19"/>
          <p:cNvSpPr txBox="1"/>
          <p:nvPr>
            <p:ph idx="1" type="subTitle"/>
          </p:nvPr>
        </p:nvSpPr>
        <p:spPr>
          <a:xfrm>
            <a:off x="720000" y="2610673"/>
            <a:ext cx="3394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9"/>
          <p:cNvSpPr/>
          <p:nvPr/>
        </p:nvSpPr>
        <p:spPr>
          <a:xfrm flipH="1" rot="10800000">
            <a:off x="-171942" y="2874622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5" name="Google Shape;525;p19"/>
          <p:cNvSpPr/>
          <p:nvPr/>
        </p:nvSpPr>
        <p:spPr>
          <a:xfrm flipH="1" rot="10800000">
            <a:off x="-37225" y="3941181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 flipH="1">
            <a:off x="6832633" y="-195628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7" name="Google Shape;527;p19"/>
          <p:cNvSpPr/>
          <p:nvPr/>
        </p:nvSpPr>
        <p:spPr>
          <a:xfrm flipH="1">
            <a:off x="7664395" y="-53532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0"/>
          <p:cNvSpPr txBox="1"/>
          <p:nvPr>
            <p:ph type="title"/>
          </p:nvPr>
        </p:nvSpPr>
        <p:spPr>
          <a:xfrm>
            <a:off x="4800600" y="1812028"/>
            <a:ext cx="3383400" cy="8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1" name="Google Shape;531;p20"/>
          <p:cNvSpPr txBox="1"/>
          <p:nvPr>
            <p:ph idx="1" type="subTitle"/>
          </p:nvPr>
        </p:nvSpPr>
        <p:spPr>
          <a:xfrm>
            <a:off x="4800750" y="2621228"/>
            <a:ext cx="3383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0"/>
          <p:cNvSpPr/>
          <p:nvPr/>
        </p:nvSpPr>
        <p:spPr>
          <a:xfrm>
            <a:off x="-15828" y="-3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-15826" y="0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75" y="4603988"/>
            <a:ext cx="2007499" cy="31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20"/>
          <p:cNvGrpSpPr/>
          <p:nvPr/>
        </p:nvGrpSpPr>
        <p:grpSpPr>
          <a:xfrm>
            <a:off x="-347226" y="674081"/>
            <a:ext cx="3153725" cy="940604"/>
            <a:chOff x="-104552" y="1952776"/>
            <a:chExt cx="5543549" cy="1653374"/>
          </a:xfrm>
        </p:grpSpPr>
        <p:sp>
          <p:nvSpPr>
            <p:cNvPr id="536" name="Google Shape;536;p20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3"/>
          <p:cNvSpPr txBox="1"/>
          <p:nvPr>
            <p:ph hasCustomPrompt="1" idx="2" type="title"/>
          </p:nvPr>
        </p:nvSpPr>
        <p:spPr>
          <a:xfrm>
            <a:off x="3916000" y="1068077"/>
            <a:ext cx="1312200" cy="12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/>
          <p:nvPr>
            <p:ph idx="1" type="subTitle"/>
          </p:nvPr>
        </p:nvSpPr>
        <p:spPr>
          <a:xfrm>
            <a:off x="2038200" y="370042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3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85" name="Google Shape;8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075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3"/>
          <p:cNvGrpSpPr/>
          <p:nvPr/>
        </p:nvGrpSpPr>
        <p:grpSpPr>
          <a:xfrm>
            <a:off x="344373" y="438451"/>
            <a:ext cx="8346250" cy="4379600"/>
            <a:chOff x="344373" y="438451"/>
            <a:chExt cx="8346250" cy="4379600"/>
          </a:xfrm>
        </p:grpSpPr>
        <p:sp>
          <p:nvSpPr>
            <p:cNvPr id="88" name="Google Shape;88;p3"/>
            <p:cNvSpPr/>
            <p:nvPr/>
          </p:nvSpPr>
          <p:spPr>
            <a:xfrm>
              <a:off x="861292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758448" y="47403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44373" y="31808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-347226" y="-3"/>
            <a:ext cx="3429974" cy="2460899"/>
            <a:chOff x="-347226" y="-3"/>
            <a:chExt cx="3429974" cy="2460899"/>
          </a:xfrm>
        </p:grpSpPr>
        <p:sp>
          <p:nvSpPr>
            <p:cNvPr id="93" name="Google Shape;93;p3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3"/>
            <p:cNvGrpSpPr/>
            <p:nvPr/>
          </p:nvGrpSpPr>
          <p:grpSpPr>
            <a:xfrm>
              <a:off x="-347226" y="674081"/>
              <a:ext cx="3153725" cy="940604"/>
              <a:chOff x="-104552" y="1952776"/>
              <a:chExt cx="5543549" cy="165337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" name="Google Shape;101;p3"/>
          <p:cNvGrpSpPr/>
          <p:nvPr/>
        </p:nvGrpSpPr>
        <p:grpSpPr>
          <a:xfrm>
            <a:off x="6071578" y="2682610"/>
            <a:ext cx="3429974" cy="2460899"/>
            <a:chOff x="6071578" y="2682610"/>
            <a:chExt cx="3429974" cy="2460899"/>
          </a:xfrm>
        </p:grpSpPr>
        <p:sp>
          <p:nvSpPr>
            <p:cNvPr id="102" name="Google Shape;102;p3"/>
            <p:cNvSpPr/>
            <p:nvPr/>
          </p:nvSpPr>
          <p:spPr>
            <a:xfrm rot="10800000">
              <a:off x="607157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6887399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" name="Google Shape;104;p3"/>
            <p:cNvGrpSpPr/>
            <p:nvPr/>
          </p:nvGrpSpPr>
          <p:grpSpPr>
            <a:xfrm rot="10800000">
              <a:off x="6347827" y="3528820"/>
              <a:ext cx="3153725" cy="940604"/>
              <a:chOff x="-104552" y="1952776"/>
              <a:chExt cx="5543549" cy="1653374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1"/>
          <p:cNvSpPr txBox="1"/>
          <p:nvPr>
            <p:ph type="title"/>
          </p:nvPr>
        </p:nvSpPr>
        <p:spPr>
          <a:xfrm>
            <a:off x="720000" y="1743450"/>
            <a:ext cx="3479100" cy="9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4" name="Google Shape;544;p21"/>
          <p:cNvSpPr txBox="1"/>
          <p:nvPr>
            <p:ph idx="1" type="subTitle"/>
          </p:nvPr>
        </p:nvSpPr>
        <p:spPr>
          <a:xfrm>
            <a:off x="720000" y="2605400"/>
            <a:ext cx="3479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5" name="Google Shape;545;p21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546" name="Google Shape;546;p21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50" name="Google Shape;550;p21"/>
          <p:cNvGrpSpPr/>
          <p:nvPr/>
        </p:nvGrpSpPr>
        <p:grpSpPr>
          <a:xfrm>
            <a:off x="6174736" y="2312896"/>
            <a:ext cx="3288975" cy="3091407"/>
            <a:chOff x="6174736" y="2312896"/>
            <a:chExt cx="3288975" cy="3091407"/>
          </a:xfrm>
        </p:grpSpPr>
        <p:sp>
          <p:nvSpPr>
            <p:cNvPr id="551" name="Google Shape;551;p21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52" name="Google Shape;552;p21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3" name="Google Shape;553;p21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554" name="Google Shape;554;p21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565" name="Google Shape;565;p21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566" name="Google Shape;566;p21"/>
            <p:cNvGrpSpPr/>
            <p:nvPr/>
          </p:nvGrpSpPr>
          <p:grpSpPr>
            <a:xfrm rot="10800000">
              <a:off x="6435739" y="2556191"/>
              <a:ext cx="2953888" cy="2742009"/>
              <a:chOff x="5398760" y="2293721"/>
              <a:chExt cx="2953888" cy="2742009"/>
            </a:xfrm>
          </p:grpSpPr>
          <p:sp>
            <p:nvSpPr>
              <p:cNvPr id="567" name="Google Shape;567;p21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2"/>
          <p:cNvSpPr txBox="1"/>
          <p:nvPr>
            <p:ph type="title"/>
          </p:nvPr>
        </p:nvSpPr>
        <p:spPr>
          <a:xfrm>
            <a:off x="2201600" y="1821450"/>
            <a:ext cx="4740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3" name="Google Shape;573;p22"/>
          <p:cNvSpPr txBox="1"/>
          <p:nvPr>
            <p:ph idx="1" type="subTitle"/>
          </p:nvPr>
        </p:nvSpPr>
        <p:spPr>
          <a:xfrm>
            <a:off x="2201600" y="2317950"/>
            <a:ext cx="47409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4" name="Google Shape;574;p22"/>
          <p:cNvGrpSpPr/>
          <p:nvPr/>
        </p:nvGrpSpPr>
        <p:grpSpPr>
          <a:xfrm>
            <a:off x="-92453" y="-89652"/>
            <a:ext cx="9328906" cy="5768930"/>
            <a:chOff x="-92453" y="-89652"/>
            <a:chExt cx="9328906" cy="5768930"/>
          </a:xfrm>
        </p:grpSpPr>
        <p:grpSp>
          <p:nvGrpSpPr>
            <p:cNvPr id="575" name="Google Shape;575;p22"/>
            <p:cNvGrpSpPr/>
            <p:nvPr/>
          </p:nvGrpSpPr>
          <p:grpSpPr>
            <a:xfrm>
              <a:off x="-92453" y="-89652"/>
              <a:ext cx="2588196" cy="2402549"/>
              <a:chOff x="5398760" y="2293721"/>
              <a:chExt cx="2953888" cy="2742009"/>
            </a:xfrm>
          </p:grpSpPr>
          <p:sp>
            <p:nvSpPr>
              <p:cNvPr id="576" name="Google Shape;576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22"/>
            <p:cNvGrpSpPr/>
            <p:nvPr/>
          </p:nvGrpSpPr>
          <p:grpSpPr>
            <a:xfrm rot="10800000">
              <a:off x="6648257" y="3276729"/>
              <a:ext cx="2588196" cy="2402549"/>
              <a:chOff x="5398760" y="2293721"/>
              <a:chExt cx="2953888" cy="2742009"/>
            </a:xfrm>
          </p:grpSpPr>
          <p:sp>
            <p:nvSpPr>
              <p:cNvPr id="580" name="Google Shape;580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3" name="Google Shape;583;p22"/>
          <p:cNvGrpSpPr/>
          <p:nvPr/>
        </p:nvGrpSpPr>
        <p:grpSpPr>
          <a:xfrm>
            <a:off x="474823" y="500651"/>
            <a:ext cx="8246880" cy="4308900"/>
            <a:chOff x="474823" y="500651"/>
            <a:chExt cx="8246880" cy="4308900"/>
          </a:xfrm>
        </p:grpSpPr>
        <p:sp>
          <p:nvSpPr>
            <p:cNvPr id="584" name="Google Shape;584;p22"/>
            <p:cNvSpPr/>
            <p:nvPr/>
          </p:nvSpPr>
          <p:spPr>
            <a:xfrm rot="10800000">
              <a:off x="8644003" y="28314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423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-456125" y="2312896"/>
            <a:ext cx="3469389" cy="3091407"/>
            <a:chOff x="-456125" y="2312896"/>
            <a:chExt cx="3469389" cy="3091407"/>
          </a:xfrm>
        </p:grpSpPr>
        <p:sp>
          <p:nvSpPr>
            <p:cNvPr id="590" name="Google Shape;590;p22"/>
            <p:cNvSpPr/>
            <p:nvPr/>
          </p:nvSpPr>
          <p:spPr>
            <a:xfrm flipH="1" rot="10800000">
              <a:off x="-6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 flipH="1" rot="10800000">
              <a:off x="-8642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2" name="Google Shape;592;p22"/>
            <p:cNvGrpSpPr/>
            <p:nvPr/>
          </p:nvGrpSpPr>
          <p:grpSpPr>
            <a:xfrm flipH="1" rot="10800000">
              <a:off x="-456125" y="3922931"/>
              <a:ext cx="3153725" cy="940604"/>
              <a:chOff x="-104552" y="1952776"/>
              <a:chExt cx="5543549" cy="1653374"/>
            </a:xfrm>
          </p:grpSpPr>
          <p:sp>
            <p:nvSpPr>
              <p:cNvPr id="593" name="Google Shape;593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8" name="Google Shape;598;p22"/>
          <p:cNvGrpSpPr/>
          <p:nvPr/>
        </p:nvGrpSpPr>
        <p:grpSpPr>
          <a:xfrm>
            <a:off x="6186200" y="-182307"/>
            <a:ext cx="3413925" cy="3091407"/>
            <a:chOff x="6186200" y="-182307"/>
            <a:chExt cx="3413925" cy="3091407"/>
          </a:xfrm>
        </p:grpSpPr>
        <p:sp>
          <p:nvSpPr>
            <p:cNvPr id="599" name="Google Shape;599;p22"/>
            <p:cNvSpPr/>
            <p:nvPr/>
          </p:nvSpPr>
          <p:spPr>
            <a:xfrm flipH="1">
              <a:off x="618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7393564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" name="Google Shape;601;p22"/>
            <p:cNvGrpSpPr/>
            <p:nvPr/>
          </p:nvGrpSpPr>
          <p:grpSpPr>
            <a:xfrm flipH="1">
              <a:off x="6446400" y="98856"/>
              <a:ext cx="3153725" cy="940604"/>
              <a:chOff x="-104552" y="1952776"/>
              <a:chExt cx="5543549" cy="1653374"/>
            </a:xfrm>
          </p:grpSpPr>
          <p:sp>
            <p:nvSpPr>
              <p:cNvPr id="602" name="Google Shape;602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0" name="Google Shape;610;p23"/>
          <p:cNvSpPr txBox="1"/>
          <p:nvPr>
            <p:ph idx="1" type="subTitle"/>
          </p:nvPr>
        </p:nvSpPr>
        <p:spPr>
          <a:xfrm>
            <a:off x="4713982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3"/>
          <p:cNvSpPr txBox="1"/>
          <p:nvPr>
            <p:ph idx="2" type="subTitle"/>
          </p:nvPr>
        </p:nvSpPr>
        <p:spPr>
          <a:xfrm>
            <a:off x="1647815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23"/>
          <p:cNvSpPr txBox="1"/>
          <p:nvPr>
            <p:ph idx="3" type="subTitle"/>
          </p:nvPr>
        </p:nvSpPr>
        <p:spPr>
          <a:xfrm>
            <a:off x="164781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3" name="Google Shape;613;p23"/>
          <p:cNvSpPr txBox="1"/>
          <p:nvPr>
            <p:ph idx="4" type="subTitle"/>
          </p:nvPr>
        </p:nvSpPr>
        <p:spPr>
          <a:xfrm>
            <a:off x="471398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14" name="Google Shape;614;p23"/>
          <p:cNvGrpSpPr/>
          <p:nvPr/>
        </p:nvGrpSpPr>
        <p:grpSpPr>
          <a:xfrm>
            <a:off x="-23445" y="5605"/>
            <a:ext cx="9178445" cy="5137895"/>
            <a:chOff x="-23445" y="5605"/>
            <a:chExt cx="9178445" cy="5137895"/>
          </a:xfrm>
        </p:grpSpPr>
        <p:sp>
          <p:nvSpPr>
            <p:cNvPr id="615" name="Google Shape;615;p23"/>
            <p:cNvSpPr/>
            <p:nvPr/>
          </p:nvSpPr>
          <p:spPr>
            <a:xfrm flipH="1" rot="10800000">
              <a:off x="-23445" y="3746450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 flipH="1">
              <a:off x="7395950" y="5605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282475" y="301264"/>
            <a:ext cx="8558250" cy="4540973"/>
            <a:chOff x="282475" y="301264"/>
            <a:chExt cx="8558250" cy="4540973"/>
          </a:xfrm>
        </p:grpSpPr>
        <p:grpSp>
          <p:nvGrpSpPr>
            <p:cNvPr id="618" name="Google Shape;618;p23"/>
            <p:cNvGrpSpPr/>
            <p:nvPr/>
          </p:nvGrpSpPr>
          <p:grpSpPr>
            <a:xfrm>
              <a:off x="8665650" y="301264"/>
              <a:ext cx="175075" cy="2067598"/>
              <a:chOff x="8612875" y="179970"/>
              <a:chExt cx="175075" cy="2067598"/>
            </a:xfrm>
          </p:grpSpPr>
          <p:pic>
            <p:nvPicPr>
              <p:cNvPr id="619" name="Google Shape;619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1" name="Google Shape;621;p23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622" name="Google Shape;622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3" name="Google Shape;623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4" name="Google Shape;624;p23"/>
          <p:cNvGrpSpPr/>
          <p:nvPr/>
        </p:nvGrpSpPr>
        <p:grpSpPr>
          <a:xfrm>
            <a:off x="422073" y="248551"/>
            <a:ext cx="8310180" cy="4455500"/>
            <a:chOff x="422073" y="248551"/>
            <a:chExt cx="8310180" cy="4455500"/>
          </a:xfrm>
        </p:grpSpPr>
        <p:sp>
          <p:nvSpPr>
            <p:cNvPr id="625" name="Google Shape;625;p23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759698" y="248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2" name="Google Shape;632;p24"/>
          <p:cNvSpPr txBox="1"/>
          <p:nvPr>
            <p:ph idx="1" type="subTitle"/>
          </p:nvPr>
        </p:nvSpPr>
        <p:spPr>
          <a:xfrm>
            <a:off x="4718494" y="13301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4"/>
          <p:cNvSpPr txBox="1"/>
          <p:nvPr>
            <p:ph idx="2" type="subTitle"/>
          </p:nvPr>
        </p:nvSpPr>
        <p:spPr>
          <a:xfrm>
            <a:off x="1477706" y="13301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4" name="Google Shape;634;p24"/>
          <p:cNvGrpSpPr/>
          <p:nvPr/>
        </p:nvGrpSpPr>
        <p:grpSpPr>
          <a:xfrm>
            <a:off x="282475" y="301264"/>
            <a:ext cx="8558250" cy="4540973"/>
            <a:chOff x="282475" y="301264"/>
            <a:chExt cx="8558250" cy="4540973"/>
          </a:xfrm>
        </p:grpSpPr>
        <p:grpSp>
          <p:nvGrpSpPr>
            <p:cNvPr id="635" name="Google Shape;635;p24"/>
            <p:cNvGrpSpPr/>
            <p:nvPr/>
          </p:nvGrpSpPr>
          <p:grpSpPr>
            <a:xfrm>
              <a:off x="8665650" y="301264"/>
              <a:ext cx="175075" cy="2067598"/>
              <a:chOff x="8612875" y="179970"/>
              <a:chExt cx="175075" cy="2067598"/>
            </a:xfrm>
          </p:grpSpPr>
          <p:pic>
            <p:nvPicPr>
              <p:cNvPr id="636" name="Google Shape;636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7" name="Google Shape;63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8" name="Google Shape;638;p24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639" name="Google Shape;639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" name="Google Shape;640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41" name="Google Shape;641;p24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24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grpSp>
        <p:nvGrpSpPr>
          <p:cNvPr id="643" name="Google Shape;643;p24"/>
          <p:cNvGrpSpPr/>
          <p:nvPr/>
        </p:nvGrpSpPr>
        <p:grpSpPr>
          <a:xfrm>
            <a:off x="422073" y="332951"/>
            <a:ext cx="8310180" cy="4447300"/>
            <a:chOff x="422073" y="332951"/>
            <a:chExt cx="8310180" cy="4447300"/>
          </a:xfrm>
        </p:grpSpPr>
        <p:sp>
          <p:nvSpPr>
            <p:cNvPr id="644" name="Google Shape;644;p24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941523" y="3329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5811098" y="4702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1" type="subTitle"/>
          </p:nvPr>
        </p:nvSpPr>
        <p:spPr>
          <a:xfrm>
            <a:off x="937626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5"/>
          <p:cNvSpPr txBox="1"/>
          <p:nvPr>
            <p:ph idx="2" type="subTitle"/>
          </p:nvPr>
        </p:nvSpPr>
        <p:spPr>
          <a:xfrm>
            <a:off x="3484347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3" type="subTitle"/>
          </p:nvPr>
        </p:nvSpPr>
        <p:spPr>
          <a:xfrm>
            <a:off x="6031074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4" type="subTitle"/>
          </p:nvPr>
        </p:nvSpPr>
        <p:spPr>
          <a:xfrm>
            <a:off x="937625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25"/>
          <p:cNvSpPr txBox="1"/>
          <p:nvPr>
            <p:ph idx="5" type="subTitle"/>
          </p:nvPr>
        </p:nvSpPr>
        <p:spPr>
          <a:xfrm>
            <a:off x="3484350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6" name="Google Shape;656;p25"/>
          <p:cNvSpPr txBox="1"/>
          <p:nvPr>
            <p:ph idx="6" type="subTitle"/>
          </p:nvPr>
        </p:nvSpPr>
        <p:spPr>
          <a:xfrm>
            <a:off x="6031075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57" name="Google Shape;657;p25"/>
          <p:cNvGrpSpPr/>
          <p:nvPr/>
        </p:nvGrpSpPr>
        <p:grpSpPr>
          <a:xfrm>
            <a:off x="222711" y="169540"/>
            <a:ext cx="8698578" cy="4804419"/>
            <a:chOff x="222711" y="169540"/>
            <a:chExt cx="8698578" cy="4804419"/>
          </a:xfrm>
        </p:grpSpPr>
        <p:grpSp>
          <p:nvGrpSpPr>
            <p:cNvPr id="658" name="Google Shape;658;p25"/>
            <p:cNvGrpSpPr/>
            <p:nvPr/>
          </p:nvGrpSpPr>
          <p:grpSpPr>
            <a:xfrm>
              <a:off x="7793461" y="4902140"/>
              <a:ext cx="1127828" cy="71819"/>
              <a:chOff x="-230925" y="1276800"/>
              <a:chExt cx="1822900" cy="116100"/>
            </a:xfrm>
          </p:grpSpPr>
          <p:sp>
            <p:nvSpPr>
              <p:cNvPr id="659" name="Google Shape;659;p2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8" name="Google Shape;668;p25"/>
            <p:cNvGrpSpPr/>
            <p:nvPr/>
          </p:nvGrpSpPr>
          <p:grpSpPr>
            <a:xfrm>
              <a:off x="222711" y="169540"/>
              <a:ext cx="1127828" cy="71819"/>
              <a:chOff x="-230925" y="1276800"/>
              <a:chExt cx="1822900" cy="116100"/>
            </a:xfrm>
          </p:grpSpPr>
          <p:sp>
            <p:nvSpPr>
              <p:cNvPr id="669" name="Google Shape;669;p2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8" name="Google Shape;678;p25"/>
          <p:cNvGrpSpPr/>
          <p:nvPr/>
        </p:nvGrpSpPr>
        <p:grpSpPr>
          <a:xfrm>
            <a:off x="342273" y="1382651"/>
            <a:ext cx="8293840" cy="3512000"/>
            <a:chOff x="342273" y="1382651"/>
            <a:chExt cx="8293840" cy="3512000"/>
          </a:xfrm>
        </p:grpSpPr>
        <p:sp>
          <p:nvSpPr>
            <p:cNvPr id="679" name="Google Shape;679;p25"/>
            <p:cNvSpPr/>
            <p:nvPr/>
          </p:nvSpPr>
          <p:spPr>
            <a:xfrm>
              <a:off x="342273" y="1382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 rot="10800000">
              <a:off x="8558413" y="18983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82" name="Google Shape;682;p25"/>
          <p:cNvGrpSpPr/>
          <p:nvPr/>
        </p:nvGrpSpPr>
        <p:grpSpPr>
          <a:xfrm>
            <a:off x="-171942" y="-195628"/>
            <a:ext cx="9513775" cy="5504150"/>
            <a:chOff x="-171942" y="-195628"/>
            <a:chExt cx="9513775" cy="5504150"/>
          </a:xfrm>
        </p:grpSpPr>
        <p:sp>
          <p:nvSpPr>
            <p:cNvPr id="683" name="Google Shape;683;p25"/>
            <p:cNvSpPr/>
            <p:nvPr/>
          </p:nvSpPr>
          <p:spPr>
            <a:xfrm flipH="1" rot="10800000">
              <a:off x="-171942" y="2874622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flipH="1">
              <a:off x="6832633" y="-195628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85" name="Google Shape;685;p25"/>
          <p:cNvGrpSpPr/>
          <p:nvPr/>
        </p:nvGrpSpPr>
        <p:grpSpPr>
          <a:xfrm>
            <a:off x="-37225" y="-53532"/>
            <a:ext cx="9244341" cy="5219958"/>
            <a:chOff x="-37225" y="-53532"/>
            <a:chExt cx="9244341" cy="5219958"/>
          </a:xfrm>
        </p:grpSpPr>
        <p:sp>
          <p:nvSpPr>
            <p:cNvPr id="686" name="Google Shape;686;p25"/>
            <p:cNvSpPr/>
            <p:nvPr/>
          </p:nvSpPr>
          <p:spPr>
            <a:xfrm flipH="1" rot="10800000">
              <a:off x="-37225" y="3941181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 flipH="1">
              <a:off x="7664395" y="-53532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26"/>
          <p:cNvSpPr txBox="1"/>
          <p:nvPr>
            <p:ph idx="1" type="subTitle"/>
          </p:nvPr>
        </p:nvSpPr>
        <p:spPr>
          <a:xfrm>
            <a:off x="1989363" y="2093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26"/>
          <p:cNvSpPr txBox="1"/>
          <p:nvPr>
            <p:ph idx="2" type="subTitle"/>
          </p:nvPr>
        </p:nvSpPr>
        <p:spPr>
          <a:xfrm>
            <a:off x="5176441" y="2093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6"/>
          <p:cNvSpPr txBox="1"/>
          <p:nvPr>
            <p:ph idx="3" type="subTitle"/>
          </p:nvPr>
        </p:nvSpPr>
        <p:spPr>
          <a:xfrm>
            <a:off x="1989363" y="3526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6"/>
          <p:cNvSpPr txBox="1"/>
          <p:nvPr>
            <p:ph idx="4" type="subTitle"/>
          </p:nvPr>
        </p:nvSpPr>
        <p:spPr>
          <a:xfrm>
            <a:off x="5176441" y="3526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5" type="subTitle"/>
          </p:nvPr>
        </p:nvSpPr>
        <p:spPr>
          <a:xfrm>
            <a:off x="1989375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6" name="Google Shape;696;p26"/>
          <p:cNvSpPr txBox="1"/>
          <p:nvPr>
            <p:ph idx="6" type="subTitle"/>
          </p:nvPr>
        </p:nvSpPr>
        <p:spPr>
          <a:xfrm>
            <a:off x="1989375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7" name="Google Shape;697;p26"/>
          <p:cNvSpPr txBox="1"/>
          <p:nvPr>
            <p:ph idx="7" type="subTitle"/>
          </p:nvPr>
        </p:nvSpPr>
        <p:spPr>
          <a:xfrm>
            <a:off x="5176450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8" name="Google Shape;698;p26"/>
          <p:cNvSpPr txBox="1"/>
          <p:nvPr>
            <p:ph idx="8" type="subTitle"/>
          </p:nvPr>
        </p:nvSpPr>
        <p:spPr>
          <a:xfrm>
            <a:off x="5176450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99" name="Google Shape;699;p26"/>
          <p:cNvGrpSpPr/>
          <p:nvPr/>
        </p:nvGrpSpPr>
        <p:grpSpPr>
          <a:xfrm>
            <a:off x="795973" y="256776"/>
            <a:ext cx="7882340" cy="4690625"/>
            <a:chOff x="795973" y="256776"/>
            <a:chExt cx="7882340" cy="4690625"/>
          </a:xfrm>
        </p:grpSpPr>
        <p:sp>
          <p:nvSpPr>
            <p:cNvPr id="700" name="Google Shape;700;p26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402073" y="2567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5732573" y="486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 rot="10800000">
              <a:off x="8600613" y="23044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04" name="Google Shape;704;p26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705" name="Google Shape;705;p26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16" name="Google Shape;716;p26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717" name="Google Shape;717;p26"/>
            <p:cNvSpPr/>
            <p:nvPr/>
          </p:nvSpPr>
          <p:spPr>
            <a:xfrm flipH="1">
              <a:off x="691427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 flipH="1" rot="10800000">
              <a:off x="-1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26"/>
          <p:cNvGrpSpPr/>
          <p:nvPr/>
        </p:nvGrpSpPr>
        <p:grpSpPr>
          <a:xfrm>
            <a:off x="327083" y="780839"/>
            <a:ext cx="8425653" cy="3632119"/>
            <a:chOff x="327083" y="780839"/>
            <a:chExt cx="8425653" cy="3632119"/>
          </a:xfrm>
        </p:grpSpPr>
        <p:grpSp>
          <p:nvGrpSpPr>
            <p:cNvPr id="720" name="Google Shape;720;p26"/>
            <p:cNvGrpSpPr/>
            <p:nvPr/>
          </p:nvGrpSpPr>
          <p:grpSpPr>
            <a:xfrm flipH="1">
              <a:off x="7624908" y="780839"/>
              <a:ext cx="1127828" cy="71819"/>
              <a:chOff x="-230925" y="1276800"/>
              <a:chExt cx="1822900" cy="116100"/>
            </a:xfrm>
          </p:grpSpPr>
          <p:sp>
            <p:nvSpPr>
              <p:cNvPr id="721" name="Google Shape;721;p26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0" name="Google Shape;730;p26"/>
            <p:cNvGrpSpPr/>
            <p:nvPr/>
          </p:nvGrpSpPr>
          <p:grpSpPr>
            <a:xfrm flipH="1">
              <a:off x="327083" y="4341139"/>
              <a:ext cx="1127828" cy="71819"/>
              <a:chOff x="-230925" y="1276800"/>
              <a:chExt cx="1822900" cy="116100"/>
            </a:xfrm>
          </p:grpSpPr>
          <p:sp>
            <p:nvSpPr>
              <p:cNvPr id="731" name="Google Shape;731;p26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6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6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6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3" name="Google Shape;743;p27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7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27"/>
          <p:cNvSpPr txBox="1"/>
          <p:nvPr>
            <p:ph idx="3" type="subTitle"/>
          </p:nvPr>
        </p:nvSpPr>
        <p:spPr>
          <a:xfrm>
            <a:off x="2147375" y="36044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>
            <p:ph idx="4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27"/>
          <p:cNvSpPr txBox="1"/>
          <p:nvPr>
            <p:ph idx="5" type="subTitle"/>
          </p:nvPr>
        </p:nvSpPr>
        <p:spPr>
          <a:xfrm>
            <a:off x="4916047" y="36044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27"/>
          <p:cNvSpPr txBox="1"/>
          <p:nvPr>
            <p:ph idx="6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9" name="Google Shape;749;p27"/>
          <p:cNvSpPr txBox="1"/>
          <p:nvPr>
            <p:ph idx="7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0" name="Google Shape;750;p27"/>
          <p:cNvSpPr txBox="1"/>
          <p:nvPr>
            <p:ph idx="8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1" name="Google Shape;751;p27"/>
          <p:cNvSpPr txBox="1"/>
          <p:nvPr>
            <p:ph idx="9" type="subTitle"/>
          </p:nvPr>
        </p:nvSpPr>
        <p:spPr>
          <a:xfrm>
            <a:off x="2145875" y="32736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2" name="Google Shape;752;p27"/>
          <p:cNvSpPr txBox="1"/>
          <p:nvPr>
            <p:ph idx="13" type="subTitle"/>
          </p:nvPr>
        </p:nvSpPr>
        <p:spPr>
          <a:xfrm>
            <a:off x="4914547" y="32736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53" name="Google Shape;753;p27"/>
          <p:cNvGrpSpPr/>
          <p:nvPr/>
        </p:nvGrpSpPr>
        <p:grpSpPr>
          <a:xfrm>
            <a:off x="307698" y="232214"/>
            <a:ext cx="8528603" cy="4687194"/>
            <a:chOff x="307698" y="232214"/>
            <a:chExt cx="8528603" cy="4687194"/>
          </a:xfrm>
        </p:grpSpPr>
        <p:grpSp>
          <p:nvGrpSpPr>
            <p:cNvPr id="754" name="Google Shape;754;p27"/>
            <p:cNvGrpSpPr/>
            <p:nvPr/>
          </p:nvGrpSpPr>
          <p:grpSpPr>
            <a:xfrm>
              <a:off x="307698" y="232214"/>
              <a:ext cx="1127828" cy="71819"/>
              <a:chOff x="-230925" y="1276800"/>
              <a:chExt cx="1822900" cy="116100"/>
            </a:xfrm>
          </p:grpSpPr>
          <p:sp>
            <p:nvSpPr>
              <p:cNvPr id="755" name="Google Shape;755;p27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4" name="Google Shape;764;p27"/>
            <p:cNvGrpSpPr/>
            <p:nvPr/>
          </p:nvGrpSpPr>
          <p:grpSpPr>
            <a:xfrm>
              <a:off x="7708473" y="4847589"/>
              <a:ext cx="1127828" cy="71819"/>
              <a:chOff x="-230925" y="1276800"/>
              <a:chExt cx="1822900" cy="116100"/>
            </a:xfrm>
          </p:grpSpPr>
          <p:sp>
            <p:nvSpPr>
              <p:cNvPr id="765" name="Google Shape;765;p27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4" name="Google Shape;774;p27"/>
          <p:cNvGrpSpPr/>
          <p:nvPr/>
        </p:nvGrpSpPr>
        <p:grpSpPr>
          <a:xfrm>
            <a:off x="511123" y="367326"/>
            <a:ext cx="8211150" cy="4555019"/>
            <a:chOff x="511123" y="367326"/>
            <a:chExt cx="8211150" cy="4555019"/>
          </a:xfrm>
        </p:grpSpPr>
        <p:sp>
          <p:nvSpPr>
            <p:cNvPr id="775" name="Google Shape;775;p27"/>
            <p:cNvSpPr/>
            <p:nvPr/>
          </p:nvSpPr>
          <p:spPr>
            <a:xfrm>
              <a:off x="511123" y="27257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1792448" y="3673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8644573" y="28545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 rot="10800000">
              <a:off x="5974588" y="48446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79" name="Google Shape;779;p27"/>
          <p:cNvGrpSpPr/>
          <p:nvPr/>
        </p:nvGrpSpPr>
        <p:grpSpPr>
          <a:xfrm flipH="1">
            <a:off x="8190471" y="155905"/>
            <a:ext cx="2383606" cy="2130790"/>
            <a:chOff x="2439425" y="817125"/>
            <a:chExt cx="2884325" cy="2578400"/>
          </a:xfrm>
        </p:grpSpPr>
        <p:sp>
          <p:nvSpPr>
            <p:cNvPr id="780" name="Google Shape;780;p27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1" name="Google Shape;781;p27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2" name="Google Shape;782;p27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9" name="Google Shape;789;p28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28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28"/>
          <p:cNvSpPr txBox="1"/>
          <p:nvPr>
            <p:ph idx="3" type="subTitle"/>
          </p:nvPr>
        </p:nvSpPr>
        <p:spPr>
          <a:xfrm>
            <a:off x="1112600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28"/>
          <p:cNvSpPr txBox="1"/>
          <p:nvPr>
            <p:ph idx="4" type="subTitle"/>
          </p:nvPr>
        </p:nvSpPr>
        <p:spPr>
          <a:xfrm>
            <a:off x="3582448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28"/>
          <p:cNvSpPr txBox="1"/>
          <p:nvPr>
            <p:ph idx="5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8"/>
          <p:cNvSpPr txBox="1"/>
          <p:nvPr>
            <p:ph idx="6" type="subTitle"/>
          </p:nvPr>
        </p:nvSpPr>
        <p:spPr>
          <a:xfrm>
            <a:off x="6052297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8"/>
          <p:cNvSpPr txBox="1"/>
          <p:nvPr>
            <p:ph idx="7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6" name="Google Shape;796;p28"/>
          <p:cNvSpPr txBox="1"/>
          <p:nvPr>
            <p:ph idx="8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7" name="Google Shape;797;p28"/>
          <p:cNvSpPr txBox="1"/>
          <p:nvPr>
            <p:ph idx="9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8" name="Google Shape;798;p28"/>
          <p:cNvSpPr txBox="1"/>
          <p:nvPr>
            <p:ph idx="13" type="subTitle"/>
          </p:nvPr>
        </p:nvSpPr>
        <p:spPr>
          <a:xfrm>
            <a:off x="1111100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9" name="Google Shape;799;p28"/>
          <p:cNvSpPr txBox="1"/>
          <p:nvPr>
            <p:ph idx="14" type="subTitle"/>
          </p:nvPr>
        </p:nvSpPr>
        <p:spPr>
          <a:xfrm>
            <a:off x="3580948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0" name="Google Shape;800;p28"/>
          <p:cNvSpPr txBox="1"/>
          <p:nvPr>
            <p:ph idx="15" type="subTitle"/>
          </p:nvPr>
        </p:nvSpPr>
        <p:spPr>
          <a:xfrm>
            <a:off x="6050797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1" name="Google Shape;801;p28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2" name="Google Shape;802;p28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grpSp>
        <p:nvGrpSpPr>
          <p:cNvPr id="803" name="Google Shape;803;p28"/>
          <p:cNvGrpSpPr/>
          <p:nvPr/>
        </p:nvGrpSpPr>
        <p:grpSpPr>
          <a:xfrm>
            <a:off x="277800" y="301264"/>
            <a:ext cx="175075" cy="2067598"/>
            <a:chOff x="8612875" y="179970"/>
            <a:chExt cx="175075" cy="2067598"/>
          </a:xfrm>
        </p:grpSpPr>
        <p:pic>
          <p:nvPicPr>
            <p:cNvPr id="804" name="Google Shape;80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149012" y="643832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Google Shape;80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149012" y="1608629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6" name="Google Shape;806;p28"/>
          <p:cNvGrpSpPr/>
          <p:nvPr/>
        </p:nvGrpSpPr>
        <p:grpSpPr>
          <a:xfrm>
            <a:off x="375173" y="259101"/>
            <a:ext cx="8537025" cy="4592650"/>
            <a:chOff x="375173" y="259101"/>
            <a:chExt cx="8537025" cy="4592650"/>
          </a:xfrm>
        </p:grpSpPr>
        <p:sp>
          <p:nvSpPr>
            <p:cNvPr id="807" name="Google Shape;807;p28"/>
            <p:cNvSpPr/>
            <p:nvPr/>
          </p:nvSpPr>
          <p:spPr>
            <a:xfrm>
              <a:off x="8834498" y="9816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375173" y="34372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1648423" y="259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5842748" y="47740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29"/>
          <p:cNvSpPr txBox="1"/>
          <p:nvPr>
            <p:ph hasCustomPrompt="1" type="title"/>
          </p:nvPr>
        </p:nvSpPr>
        <p:spPr>
          <a:xfrm>
            <a:off x="4269000" y="670225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29"/>
          <p:cNvSpPr txBox="1"/>
          <p:nvPr>
            <p:ph idx="1" type="subTitle"/>
          </p:nvPr>
        </p:nvSpPr>
        <p:spPr>
          <a:xfrm>
            <a:off x="4269000" y="1428225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5" name="Google Shape;815;p29"/>
          <p:cNvSpPr txBox="1"/>
          <p:nvPr>
            <p:ph hasCustomPrompt="1" idx="2" type="title"/>
          </p:nvPr>
        </p:nvSpPr>
        <p:spPr>
          <a:xfrm>
            <a:off x="2613450" y="1967929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6" name="Google Shape;816;p29"/>
          <p:cNvSpPr txBox="1"/>
          <p:nvPr>
            <p:ph idx="3" type="subTitle"/>
          </p:nvPr>
        </p:nvSpPr>
        <p:spPr>
          <a:xfrm>
            <a:off x="2613450" y="2728500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7" name="Google Shape;817;p29"/>
          <p:cNvSpPr txBox="1"/>
          <p:nvPr>
            <p:ph hasCustomPrompt="1" idx="4" type="title"/>
          </p:nvPr>
        </p:nvSpPr>
        <p:spPr>
          <a:xfrm>
            <a:off x="1201350" y="3265634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8" name="Google Shape;818;p29"/>
          <p:cNvSpPr txBox="1"/>
          <p:nvPr>
            <p:ph idx="5" type="subTitle"/>
          </p:nvPr>
        </p:nvSpPr>
        <p:spPr>
          <a:xfrm>
            <a:off x="1201350" y="4028776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9" name="Google Shape;819;p29"/>
          <p:cNvSpPr/>
          <p:nvPr/>
        </p:nvSpPr>
        <p:spPr>
          <a:xfrm rot="10800000">
            <a:off x="6130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0" name="Google Shape;820;p29"/>
          <p:cNvSpPr/>
          <p:nvPr/>
        </p:nvSpPr>
        <p:spPr>
          <a:xfrm rot="10800000">
            <a:off x="7338100" y="3901404"/>
            <a:ext cx="1892326" cy="1502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1" name="Google Shape;821;p29"/>
          <p:cNvGrpSpPr/>
          <p:nvPr/>
        </p:nvGrpSpPr>
        <p:grpSpPr>
          <a:xfrm rot="10800000">
            <a:off x="6446400" y="3922931"/>
            <a:ext cx="3153725" cy="940604"/>
            <a:chOff x="-104552" y="1952776"/>
            <a:chExt cx="5543549" cy="1653374"/>
          </a:xfrm>
        </p:grpSpPr>
        <p:sp>
          <p:nvSpPr>
            <p:cNvPr id="822" name="Google Shape;822;p29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7041707" y="1867473"/>
            <a:ext cx="2588196" cy="2402549"/>
            <a:chOff x="5398760" y="2293721"/>
            <a:chExt cx="2953888" cy="2742009"/>
          </a:xfrm>
        </p:grpSpPr>
        <p:sp>
          <p:nvSpPr>
            <p:cNvPr id="828" name="Google Shape;828;p29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29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832" name="Google Shape;832;p29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30"/>
          <p:cNvSpPr txBox="1"/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2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1" name="Google Shape;841;p30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42" name="Google Shape;842;p30"/>
          <p:cNvGrpSpPr/>
          <p:nvPr/>
        </p:nvGrpSpPr>
        <p:grpSpPr>
          <a:xfrm>
            <a:off x="15510" y="-76204"/>
            <a:ext cx="2953888" cy="2742009"/>
            <a:chOff x="5398760" y="2293721"/>
            <a:chExt cx="2953888" cy="2742009"/>
          </a:xfrm>
        </p:grpSpPr>
        <p:sp>
          <p:nvSpPr>
            <p:cNvPr id="843" name="Google Shape;843;p30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6" name="Google Shape;846;p30"/>
          <p:cNvSpPr/>
          <p:nvPr/>
        </p:nvSpPr>
        <p:spPr>
          <a:xfrm rot="10800000">
            <a:off x="6174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47" name="Google Shape;847;p30"/>
          <p:cNvGrpSpPr/>
          <p:nvPr/>
        </p:nvGrpSpPr>
        <p:grpSpPr>
          <a:xfrm rot="10800000">
            <a:off x="6207139" y="2556191"/>
            <a:ext cx="2953888" cy="2742009"/>
            <a:chOff x="5398760" y="2293721"/>
            <a:chExt cx="2953888" cy="2742009"/>
          </a:xfrm>
        </p:grpSpPr>
        <p:sp>
          <p:nvSpPr>
            <p:cNvPr id="848" name="Google Shape;848;p30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4" name="Google Shape;114;p4"/>
          <p:cNvGrpSpPr/>
          <p:nvPr/>
        </p:nvGrpSpPr>
        <p:grpSpPr>
          <a:xfrm flipH="1">
            <a:off x="6159903" y="2312896"/>
            <a:ext cx="3288975" cy="3091407"/>
            <a:chOff x="-402690" y="2312896"/>
            <a:chExt cx="3288975" cy="3091407"/>
          </a:xfrm>
        </p:grpSpPr>
        <p:sp>
          <p:nvSpPr>
            <p:cNvPr id="115" name="Google Shape;115;p4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" name="Google Shape;117;p4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129" name="Google Shape;129;p4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130" name="Google Shape;130;p4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" name="Google Shape;134;p4"/>
          <p:cNvGrpSpPr/>
          <p:nvPr/>
        </p:nvGrpSpPr>
        <p:grpSpPr>
          <a:xfrm flipH="1">
            <a:off x="429414" y="500651"/>
            <a:ext cx="8141950" cy="4308900"/>
            <a:chOff x="474823" y="500651"/>
            <a:chExt cx="8141950" cy="4308900"/>
          </a:xfrm>
        </p:grpSpPr>
        <p:sp>
          <p:nvSpPr>
            <p:cNvPr id="135" name="Google Shape;135;p4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1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854" name="Google Shape;854;p31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59" name="Google Shape;859;p31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860" name="Google Shape;860;p31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4" name="Google Shape;864;p32"/>
          <p:cNvGrpSpPr/>
          <p:nvPr/>
        </p:nvGrpSpPr>
        <p:grpSpPr>
          <a:xfrm>
            <a:off x="250881" y="187584"/>
            <a:ext cx="438336" cy="939067"/>
            <a:chOff x="327075" y="263775"/>
            <a:chExt cx="576228" cy="1234478"/>
          </a:xfrm>
        </p:grpSpPr>
        <p:sp>
          <p:nvSpPr>
            <p:cNvPr id="865" name="Google Shape;865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76" name="Google Shape;876;p3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sp>
          <p:nvSpPr>
            <p:cNvPr id="877" name="Google Shape;877;p32"/>
            <p:cNvSpPr/>
            <p:nvPr/>
          </p:nvSpPr>
          <p:spPr>
            <a:xfrm>
              <a:off x="-92037" y="-76212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-7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-97890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0" name="Google Shape;880;p32"/>
            <p:cNvCxnSpPr/>
            <p:nvPr/>
          </p:nvCxnSpPr>
          <p:spPr>
            <a:xfrm flipH="1">
              <a:off x="-287175" y="-128900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881" name="Google Shape;881;p32"/>
            <p:cNvGrpSpPr/>
            <p:nvPr/>
          </p:nvGrpSpPr>
          <p:grpSpPr>
            <a:xfrm>
              <a:off x="15510" y="-76204"/>
              <a:ext cx="2953888" cy="2742009"/>
              <a:chOff x="5398760" y="2293721"/>
              <a:chExt cx="2953888" cy="2742009"/>
            </a:xfrm>
          </p:grpSpPr>
          <p:sp>
            <p:nvSpPr>
              <p:cNvPr id="882" name="Google Shape;882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32"/>
            <p:cNvGrpSpPr/>
            <p:nvPr/>
          </p:nvGrpSpPr>
          <p:grpSpPr>
            <a:xfrm>
              <a:off x="1075946" y="469703"/>
              <a:ext cx="2383606" cy="2130790"/>
              <a:chOff x="2439425" y="817125"/>
              <a:chExt cx="2884325" cy="2578400"/>
            </a:xfrm>
          </p:grpSpPr>
          <p:sp>
            <p:nvSpPr>
              <p:cNvPr id="886" name="Google Shape;886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7" name="Google Shape;887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8" name="Google Shape;888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892" name="Google Shape;892;p32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893" name="Google Shape;893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sp>
          <p:nvSpPr>
            <p:cNvPr id="905" name="Google Shape;905;p32"/>
            <p:cNvSpPr/>
            <p:nvPr/>
          </p:nvSpPr>
          <p:spPr>
            <a:xfrm rot="10800000">
              <a:off x="5210922" y="2075584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8" name="Google Shape;908;p32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909" name="Google Shape;909;p32"/>
            <p:cNvGrpSpPr/>
            <p:nvPr/>
          </p:nvGrpSpPr>
          <p:grpSpPr>
            <a:xfrm rot="10800000">
              <a:off x="6207139" y="2556191"/>
              <a:ext cx="2953888" cy="2742009"/>
              <a:chOff x="5398760" y="2293721"/>
              <a:chExt cx="2953888" cy="2742009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3" name="Google Shape;913;p32"/>
            <p:cNvGrpSpPr/>
            <p:nvPr/>
          </p:nvGrpSpPr>
          <p:grpSpPr>
            <a:xfrm rot="10800000">
              <a:off x="5716984" y="2621504"/>
              <a:ext cx="2383606" cy="2130790"/>
              <a:chOff x="2439425" y="817125"/>
              <a:chExt cx="2884325" cy="2578400"/>
            </a:xfrm>
          </p:grpSpPr>
          <p:sp>
            <p:nvSpPr>
              <p:cNvPr id="914" name="Google Shape;914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5" name="Google Shape;915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6" name="Google Shape;916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4" type="subTitle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6" name="Google Shape;146;p5"/>
          <p:cNvGrpSpPr/>
          <p:nvPr/>
        </p:nvGrpSpPr>
        <p:grpSpPr>
          <a:xfrm>
            <a:off x="-402690" y="2312896"/>
            <a:ext cx="3288975" cy="3091407"/>
            <a:chOff x="-402690" y="2312896"/>
            <a:chExt cx="3288975" cy="3091407"/>
          </a:xfrm>
        </p:grpSpPr>
        <p:sp>
          <p:nvSpPr>
            <p:cNvPr id="147" name="Google Shape;147;p5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5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162" name="Google Shape;162;p5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6" name="Google Shape;166;p5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167" name="Google Shape;167;p5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 flipH="1" rot="10800000">
            <a:off x="327081" y="3998759"/>
            <a:ext cx="438336" cy="939067"/>
            <a:chOff x="327075" y="263775"/>
            <a:chExt cx="576228" cy="1234478"/>
          </a:xfrm>
        </p:grpSpPr>
        <p:sp>
          <p:nvSpPr>
            <p:cNvPr id="175" name="Google Shape;175;p6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86" name="Google Shape;186;p6"/>
          <p:cNvGrpSpPr/>
          <p:nvPr/>
        </p:nvGrpSpPr>
        <p:grpSpPr>
          <a:xfrm>
            <a:off x="-714115" y="113342"/>
            <a:ext cx="1808472" cy="1616657"/>
            <a:chOff x="2439425" y="817125"/>
            <a:chExt cx="2884325" cy="2578400"/>
          </a:xfrm>
        </p:grpSpPr>
        <p:sp>
          <p:nvSpPr>
            <p:cNvPr id="187" name="Google Shape;187;p6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8" name="Google Shape;188;p6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193" name="Google Shape;1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425" y="196738"/>
            <a:ext cx="2007499" cy="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7"/>
          <p:cNvSpPr txBox="1"/>
          <p:nvPr>
            <p:ph idx="1" type="subTitle"/>
          </p:nvPr>
        </p:nvSpPr>
        <p:spPr>
          <a:xfrm>
            <a:off x="2424600" y="1576450"/>
            <a:ext cx="4294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8" name="Google Shape;198;p7"/>
          <p:cNvGrpSpPr/>
          <p:nvPr/>
        </p:nvGrpSpPr>
        <p:grpSpPr>
          <a:xfrm>
            <a:off x="463703" y="185251"/>
            <a:ext cx="8416275" cy="4747013"/>
            <a:chOff x="463703" y="185251"/>
            <a:chExt cx="8416275" cy="4747013"/>
          </a:xfrm>
        </p:grpSpPr>
        <p:sp>
          <p:nvSpPr>
            <p:cNvPr id="199" name="Google Shape;199;p7"/>
            <p:cNvSpPr/>
            <p:nvPr/>
          </p:nvSpPr>
          <p:spPr>
            <a:xfrm flipH="1">
              <a:off x="46370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 flipH="1">
              <a:off x="8802278" y="291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 flipH="1">
              <a:off x="6003878" y="185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 flipH="1">
              <a:off x="4753178" y="4854564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-1089529" y="788905"/>
            <a:ext cx="11663606" cy="3565690"/>
            <a:chOff x="-1089529" y="788905"/>
            <a:chExt cx="11663606" cy="3565690"/>
          </a:xfrm>
        </p:grpSpPr>
        <p:grpSp>
          <p:nvGrpSpPr>
            <p:cNvPr id="204" name="Google Shape;204;p7"/>
            <p:cNvGrpSpPr/>
            <p:nvPr/>
          </p:nvGrpSpPr>
          <p:grpSpPr>
            <a:xfrm flipH="1">
              <a:off x="8190471" y="788905"/>
              <a:ext cx="2383606" cy="2130790"/>
              <a:chOff x="2439425" y="817125"/>
              <a:chExt cx="2884325" cy="2578400"/>
            </a:xfrm>
          </p:grpSpPr>
          <p:sp>
            <p:nvSpPr>
              <p:cNvPr id="205" name="Google Shape;205;p7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6" name="Google Shape;206;p7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7" name="Google Shape;207;p7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11" name="Google Shape;211;p7"/>
            <p:cNvGrpSpPr/>
            <p:nvPr/>
          </p:nvGrpSpPr>
          <p:grpSpPr>
            <a:xfrm flipH="1" rot="10800000">
              <a:off x="-1089529" y="2223805"/>
              <a:ext cx="2383606" cy="2130790"/>
              <a:chOff x="2439425" y="817125"/>
              <a:chExt cx="2884325" cy="2578400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13" name="Google Shape;213;p7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14" name="Google Shape;214;p7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18" name="Google Shape;218;p7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219" name="Google Shape;219;p7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>
            <p:ph type="title"/>
          </p:nvPr>
        </p:nvSpPr>
        <p:spPr>
          <a:xfrm>
            <a:off x="1969250" y="1783075"/>
            <a:ext cx="5205300" cy="15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4" name="Google Shape;224;p8"/>
          <p:cNvGrpSpPr/>
          <p:nvPr/>
        </p:nvGrpSpPr>
        <p:grpSpPr>
          <a:xfrm>
            <a:off x="635523" y="427901"/>
            <a:ext cx="8065650" cy="4435628"/>
            <a:chOff x="635523" y="427901"/>
            <a:chExt cx="8065650" cy="4435628"/>
          </a:xfrm>
        </p:grpSpPr>
        <p:sp>
          <p:nvSpPr>
            <p:cNvPr id="225" name="Google Shape;225;p8"/>
            <p:cNvSpPr/>
            <p:nvPr/>
          </p:nvSpPr>
          <p:spPr>
            <a:xfrm rot="10800000">
              <a:off x="1575003" y="47858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623473" y="17412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35523" y="33601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729223" y="427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-525028" y="-182307"/>
            <a:ext cx="3482828" cy="3487159"/>
            <a:chOff x="-525028" y="-182307"/>
            <a:chExt cx="3482828" cy="3487159"/>
          </a:xfrm>
        </p:grpSpPr>
        <p:sp>
          <p:nvSpPr>
            <p:cNvPr id="231" name="Google Shape;231;p8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233;p8"/>
            <p:cNvGrpSpPr/>
            <p:nvPr/>
          </p:nvGrpSpPr>
          <p:grpSpPr>
            <a:xfrm>
              <a:off x="-456125" y="98856"/>
              <a:ext cx="3153725" cy="940604"/>
              <a:chOff x="-104552" y="1952776"/>
              <a:chExt cx="5543549" cy="1653374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-525028" y="902304"/>
              <a:ext cx="2588196" cy="2402549"/>
              <a:chOff x="5398760" y="2293721"/>
              <a:chExt cx="2953888" cy="2742009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3" name="Google Shape;243;p8"/>
          <p:cNvGrpSpPr/>
          <p:nvPr/>
        </p:nvGrpSpPr>
        <p:grpSpPr>
          <a:xfrm>
            <a:off x="6130736" y="1867473"/>
            <a:ext cx="3499167" cy="3536830"/>
            <a:chOff x="6130736" y="1867473"/>
            <a:chExt cx="3499167" cy="3536830"/>
          </a:xfrm>
        </p:grpSpPr>
        <p:sp>
          <p:nvSpPr>
            <p:cNvPr id="244" name="Google Shape;244;p8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8"/>
            <p:cNvGrpSpPr/>
            <p:nvPr/>
          </p:nvGrpSpPr>
          <p:grpSpPr>
            <a:xfrm rot="10800000">
              <a:off x="6446400" y="3922931"/>
              <a:ext cx="3153725" cy="940604"/>
              <a:chOff x="-104552" y="1952776"/>
              <a:chExt cx="5543549" cy="1653374"/>
            </a:xfrm>
          </p:grpSpPr>
          <p:sp>
            <p:nvSpPr>
              <p:cNvPr id="247" name="Google Shape;247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8"/>
            <p:cNvGrpSpPr/>
            <p:nvPr/>
          </p:nvGrpSpPr>
          <p:grpSpPr>
            <a:xfrm>
              <a:off x="7041707" y="1867473"/>
              <a:ext cx="2588196" cy="2402549"/>
              <a:chOff x="5398760" y="2293721"/>
              <a:chExt cx="2953888" cy="2742009"/>
            </a:xfrm>
          </p:grpSpPr>
          <p:sp>
            <p:nvSpPr>
              <p:cNvPr id="253" name="Google Shape;253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9"/>
          <p:cNvSpPr txBox="1"/>
          <p:nvPr>
            <p:ph type="title"/>
          </p:nvPr>
        </p:nvSpPr>
        <p:spPr>
          <a:xfrm>
            <a:off x="2135550" y="137465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9"/>
          <p:cNvSpPr txBox="1"/>
          <p:nvPr>
            <p:ph idx="1" type="subTitle"/>
          </p:nvPr>
        </p:nvSpPr>
        <p:spPr>
          <a:xfrm>
            <a:off x="2135550" y="2694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0" name="Google Shape;260;p9"/>
          <p:cNvGrpSpPr/>
          <p:nvPr/>
        </p:nvGrpSpPr>
        <p:grpSpPr>
          <a:xfrm>
            <a:off x="175811" y="211114"/>
            <a:ext cx="8792378" cy="4771619"/>
            <a:chOff x="175811" y="211114"/>
            <a:chExt cx="8792378" cy="4771619"/>
          </a:xfrm>
        </p:grpSpPr>
        <p:grpSp>
          <p:nvGrpSpPr>
            <p:cNvPr id="261" name="Google Shape;261;p9"/>
            <p:cNvGrpSpPr/>
            <p:nvPr/>
          </p:nvGrpSpPr>
          <p:grpSpPr>
            <a:xfrm>
              <a:off x="175811" y="211114"/>
              <a:ext cx="1127828" cy="71819"/>
              <a:chOff x="-230925" y="1276800"/>
              <a:chExt cx="1822900" cy="116100"/>
            </a:xfrm>
          </p:grpSpPr>
          <p:sp>
            <p:nvSpPr>
              <p:cNvPr id="262" name="Google Shape;262;p9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9"/>
            <p:cNvGrpSpPr/>
            <p:nvPr/>
          </p:nvGrpSpPr>
          <p:grpSpPr>
            <a:xfrm>
              <a:off x="7840361" y="4910914"/>
              <a:ext cx="1127828" cy="71819"/>
              <a:chOff x="-230925" y="1276800"/>
              <a:chExt cx="1822900" cy="116100"/>
            </a:xfrm>
          </p:grpSpPr>
          <p:sp>
            <p:nvSpPr>
              <p:cNvPr id="272" name="Google Shape;272;p9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9"/>
          <p:cNvGrpSpPr/>
          <p:nvPr/>
        </p:nvGrpSpPr>
        <p:grpSpPr>
          <a:xfrm>
            <a:off x="453723" y="438451"/>
            <a:ext cx="8053000" cy="4196425"/>
            <a:chOff x="453723" y="438451"/>
            <a:chExt cx="8053000" cy="4196425"/>
          </a:xfrm>
        </p:grpSpPr>
        <p:sp>
          <p:nvSpPr>
            <p:cNvPr id="282" name="Google Shape;282;p9"/>
            <p:cNvSpPr/>
            <p:nvPr/>
          </p:nvSpPr>
          <p:spPr>
            <a:xfrm>
              <a:off x="453723" y="1374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429023" y="363748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4745473" y="45571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6" name="Google Shape;286;p9"/>
          <p:cNvGrpSpPr/>
          <p:nvPr/>
        </p:nvGrpSpPr>
        <p:grpSpPr>
          <a:xfrm>
            <a:off x="-58048" y="2415003"/>
            <a:ext cx="3349901" cy="2801175"/>
            <a:chOff x="-58048" y="2415003"/>
            <a:chExt cx="3349901" cy="2801175"/>
          </a:xfrm>
        </p:grpSpPr>
        <p:sp>
          <p:nvSpPr>
            <p:cNvPr id="287" name="Google Shape;287;p9"/>
            <p:cNvSpPr/>
            <p:nvPr/>
          </p:nvSpPr>
          <p:spPr>
            <a:xfrm flipH="1" rot="10800000">
              <a:off x="-58048" y="25556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 rot="10800000">
              <a:off x="-21690" y="37132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9"/>
            <p:cNvGrpSpPr/>
            <p:nvPr/>
          </p:nvGrpSpPr>
          <p:grpSpPr>
            <a:xfrm flipH="1">
              <a:off x="615021" y="2415003"/>
              <a:ext cx="2383606" cy="2130790"/>
              <a:chOff x="2439425" y="817125"/>
              <a:chExt cx="2884325" cy="2578400"/>
            </a:xfrm>
          </p:grpSpPr>
          <p:sp>
            <p:nvSpPr>
              <p:cNvPr id="290" name="Google Shape;290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1" name="Google Shape;291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2" name="Google Shape;292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96" name="Google Shape;296;p9"/>
          <p:cNvGrpSpPr/>
          <p:nvPr/>
        </p:nvGrpSpPr>
        <p:grpSpPr>
          <a:xfrm>
            <a:off x="5858177" y="3"/>
            <a:ext cx="3349901" cy="2781700"/>
            <a:chOff x="5858177" y="3"/>
            <a:chExt cx="3349901" cy="2781700"/>
          </a:xfrm>
        </p:grpSpPr>
        <p:sp>
          <p:nvSpPr>
            <p:cNvPr id="297" name="Google Shape;297;p9"/>
            <p:cNvSpPr/>
            <p:nvPr/>
          </p:nvSpPr>
          <p:spPr>
            <a:xfrm flipH="1">
              <a:off x="5858177" y="3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7279393" y="11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99;p9"/>
            <p:cNvGrpSpPr/>
            <p:nvPr/>
          </p:nvGrpSpPr>
          <p:grpSpPr>
            <a:xfrm flipH="1" rot="10800000">
              <a:off x="6205128" y="650912"/>
              <a:ext cx="2383606" cy="2130790"/>
              <a:chOff x="2439425" y="817125"/>
              <a:chExt cx="2884325" cy="2578400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1" name="Google Shape;301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2" name="Google Shape;302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10"/>
          <p:cNvSpPr txBox="1"/>
          <p:nvPr>
            <p:ph type="title"/>
          </p:nvPr>
        </p:nvSpPr>
        <p:spPr>
          <a:xfrm>
            <a:off x="720000" y="3919600"/>
            <a:ext cx="7704000" cy="530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3"/>
          <p:cNvSpPr txBox="1"/>
          <p:nvPr>
            <p:ph type="title"/>
          </p:nvPr>
        </p:nvSpPr>
        <p:spPr>
          <a:xfrm>
            <a:off x="2135550" y="137465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News Web App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Requirements</a:t>
            </a:r>
            <a:endParaRPr sz="2800"/>
          </a:p>
        </p:txBody>
      </p:sp>
      <p:sp>
        <p:nvSpPr>
          <p:cNvPr id="925" name="Google Shape;925;p33"/>
          <p:cNvSpPr txBox="1"/>
          <p:nvPr>
            <p:ph idx="1" type="subTitle"/>
          </p:nvPr>
        </p:nvSpPr>
        <p:spPr>
          <a:xfrm>
            <a:off x="2135550" y="279992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Pranaav, Caleb, Jude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Frontend (Must have)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1" name="Google Shape;931;p3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</a:pPr>
            <a:r>
              <a:rPr lang="en" sz="1800"/>
              <a:t>Grid/list of Articles About Recent Events (Functional)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</a:pPr>
            <a:r>
              <a:rPr lang="en"/>
              <a:t>Dynamic grid to showcase latest news articles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</a:pPr>
            <a:r>
              <a:rPr lang="en" sz="1800"/>
              <a:t>Keyword Search (Functional)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</a:pPr>
            <a:r>
              <a:rPr lang="en"/>
              <a:t>Able to find articles on specific topics or interests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</a:pPr>
            <a:r>
              <a:rPr lang="en" sz="1800"/>
              <a:t>Category Tabs (Functional)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</a:pPr>
            <a:r>
              <a:rPr lang="en"/>
              <a:t>Includes category tabs which user might like to see, ie: Tech, Business, Politics,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</a:pPr>
            <a:r>
              <a:rPr lang="en" sz="1800"/>
              <a:t>Responsive Design (Functional)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</a:pPr>
            <a:r>
              <a:rPr lang="en"/>
              <a:t>Able to be viewed on any device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</a:pPr>
            <a:r>
              <a:rPr lang="en" sz="1800"/>
              <a:t>Reasonable Loading Time (Non-Functional)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</a:pPr>
            <a:r>
              <a:rPr lang="en"/>
              <a:t>Optimized for performance, low wait times</a:t>
            </a:r>
            <a:endParaRPr sz="1700">
              <a:latin typeface="Archivo Thin"/>
              <a:ea typeface="Archivo Thin"/>
              <a:cs typeface="Archivo Thin"/>
              <a:sym typeface="Archivo Thin"/>
            </a:endParaRPr>
          </a:p>
        </p:txBody>
      </p:sp>
      <p:pic>
        <p:nvPicPr>
          <p:cNvPr id="932" name="Google Shape;9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625" y="3046925"/>
            <a:ext cx="2961901" cy="193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Backend (Must Have)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8" name="Google Shape;938;p3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History (Functional)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Keeps records of user’s previous search queries for efficient revisiting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Integration with NewsAPI (Functional)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application to fetch latest news articles from wide array of sources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ChatGPT summary (Functional)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user to hover over any news article and receive a quick summary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Like/Heart System (Functional)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Adds “like” ability, allowing users to store articles for later reading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Login System (Functional)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Secure login system for user account creation and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Frontend (Nice to have)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44" name="Google Shape;944;p36"/>
          <p:cNvSpPr txBox="1"/>
          <p:nvPr>
            <p:ph idx="1" type="body"/>
          </p:nvPr>
        </p:nvSpPr>
        <p:spPr>
          <a:xfrm>
            <a:off x="1112650" y="136640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Article previews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Dark mode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Customizable categories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Animations/Transitions</a:t>
            </a:r>
            <a:endParaRPr sz="1800"/>
          </a:p>
        </p:txBody>
      </p:sp>
      <p:pic>
        <p:nvPicPr>
          <p:cNvPr id="945" name="Google Shape;9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175" y="1607600"/>
            <a:ext cx="1575000" cy="15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Backend (Nice to have)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51" name="Google Shape;951;p37"/>
          <p:cNvSpPr txBox="1"/>
          <p:nvPr>
            <p:ph idx="1" type="body"/>
          </p:nvPr>
        </p:nvSpPr>
        <p:spPr>
          <a:xfrm>
            <a:off x="1112625" y="1463227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Personalization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Sharing options</a:t>
            </a:r>
            <a:endParaRPr/>
          </a:p>
        </p:txBody>
      </p:sp>
      <p:pic>
        <p:nvPicPr>
          <p:cNvPr id="952" name="Google Shape;9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64725" y="1586100"/>
            <a:ext cx="1758475" cy="17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8"/>
          <p:cNvSpPr txBox="1"/>
          <p:nvPr>
            <p:ph type="title"/>
          </p:nvPr>
        </p:nvSpPr>
        <p:spPr>
          <a:xfrm>
            <a:off x="2201600" y="1821450"/>
            <a:ext cx="4740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958" name="Google Shape;958;p38"/>
          <p:cNvSpPr txBox="1"/>
          <p:nvPr>
            <p:ph idx="1" type="subTitle"/>
          </p:nvPr>
        </p:nvSpPr>
        <p:spPr>
          <a:xfrm>
            <a:off x="2201600" y="2317950"/>
            <a:ext cx="47409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