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8" r:id="rId2"/>
    <p:sldId id="259" r:id="rId3"/>
    <p:sldId id="260" r:id="rId4"/>
    <p:sldId id="267" r:id="rId5"/>
    <p:sldId id="261" r:id="rId6"/>
    <p:sldId id="268" r:id="rId7"/>
    <p:sldId id="269" r:id="rId8"/>
    <p:sldId id="270" r:id="rId9"/>
    <p:sldId id="257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0DF-711C-42D1-BC0D-CCA29075F40F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36D3-3DD2-47F5-830D-CA7A61931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65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0DF-711C-42D1-BC0D-CCA29075F40F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36D3-3DD2-47F5-830D-CA7A61931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53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0DF-711C-42D1-BC0D-CCA29075F40F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36D3-3DD2-47F5-830D-CA7A61931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127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0DF-711C-42D1-BC0D-CCA29075F40F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36D3-3DD2-47F5-830D-CA7A619319E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650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0DF-711C-42D1-BC0D-CCA29075F40F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36D3-3DD2-47F5-830D-CA7A61931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428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0DF-711C-42D1-BC0D-CCA29075F40F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36D3-3DD2-47F5-830D-CA7A61931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789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0DF-711C-42D1-BC0D-CCA29075F40F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36D3-3DD2-47F5-830D-CA7A61931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165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0DF-711C-42D1-BC0D-CCA29075F40F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36D3-3DD2-47F5-830D-CA7A61931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979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0DF-711C-42D1-BC0D-CCA29075F40F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36D3-3DD2-47F5-830D-CA7A61931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62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0DF-711C-42D1-BC0D-CCA29075F40F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36D3-3DD2-47F5-830D-CA7A61931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74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0DF-711C-42D1-BC0D-CCA29075F40F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36D3-3DD2-47F5-830D-CA7A61931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99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0DF-711C-42D1-BC0D-CCA29075F40F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36D3-3DD2-47F5-830D-CA7A61931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6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0DF-711C-42D1-BC0D-CCA29075F40F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36D3-3DD2-47F5-830D-CA7A61931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92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0DF-711C-42D1-BC0D-CCA29075F40F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36D3-3DD2-47F5-830D-CA7A61931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92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0DF-711C-42D1-BC0D-CCA29075F40F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36D3-3DD2-47F5-830D-CA7A61931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61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0DF-711C-42D1-BC0D-CCA29075F40F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36D3-3DD2-47F5-830D-CA7A61931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71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0DF-711C-42D1-BC0D-CCA29075F40F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36D3-3DD2-47F5-830D-CA7A61931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46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40B90DF-711C-42D1-BC0D-CCA29075F40F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C8336D3-3DD2-47F5-830D-CA7A61931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1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108103-C1E4-9949-C4A4-E388C9F07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387" y="111381"/>
            <a:ext cx="2234453" cy="19145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9E84AF-4CEF-7693-985E-455C56E9A710}"/>
              </a:ext>
            </a:extLst>
          </p:cNvPr>
          <p:cNvSpPr txBox="1"/>
          <p:nvPr/>
        </p:nvSpPr>
        <p:spPr>
          <a:xfrm>
            <a:off x="3955675" y="2097689"/>
            <a:ext cx="6795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solidFill>
                  <a:schemeClr val="accent3">
                    <a:lumMod val="50000"/>
                  </a:schemeClr>
                </a:solidFill>
                <a:latin typeface="Curlz MT" panose="04040404050702020202" pitchFamily="82" charset="0"/>
              </a:rPr>
              <a:t>weTweet</a:t>
            </a:r>
            <a:endParaRPr lang="en-IN" sz="6600" dirty="0">
              <a:solidFill>
                <a:schemeClr val="accent3">
                  <a:lumMod val="50000"/>
                </a:schemeClr>
              </a:solidFill>
              <a:latin typeface="Curlz MT" panose="040404040507020202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F02E52-B3B7-4908-EC92-BDA24952E13A}"/>
              </a:ext>
            </a:extLst>
          </p:cNvPr>
          <p:cNvSpPr txBox="1"/>
          <p:nvPr/>
        </p:nvSpPr>
        <p:spPr>
          <a:xfrm>
            <a:off x="306524" y="4141696"/>
            <a:ext cx="342451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Subhalaxmi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behra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71924532</a:t>
            </a:r>
          </a:p>
          <a:p>
            <a:endParaRPr lang="en-IN" dirty="0">
              <a:solidFill>
                <a:schemeClr val="accent3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1CF215-3031-D9DE-DE00-8A9EE00B6B99}"/>
              </a:ext>
            </a:extLst>
          </p:cNvPr>
          <p:cNvSpPr txBox="1"/>
          <p:nvPr/>
        </p:nvSpPr>
        <p:spPr>
          <a:xfrm>
            <a:off x="3596571" y="4126883"/>
            <a:ext cx="2734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Avinash kumar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71924522</a:t>
            </a:r>
            <a:endParaRPr lang="en-IN" sz="2400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153283-1865-8028-D48C-CDD01F29559A}"/>
              </a:ext>
            </a:extLst>
          </p:cNvPr>
          <p:cNvSpPr txBox="1"/>
          <p:nvPr/>
        </p:nvSpPr>
        <p:spPr>
          <a:xfrm>
            <a:off x="306524" y="4913055"/>
            <a:ext cx="2501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lgerian" panose="04020705040A02060702" pitchFamily="82" charset="0"/>
              </a:rPr>
              <a:t>Lokesh </a:t>
            </a:r>
            <a:r>
              <a:rPr lang="en-US" sz="2800" dirty="0" err="1">
                <a:solidFill>
                  <a:srgbClr val="0070C0"/>
                </a:solidFill>
                <a:latin typeface="Algerian" panose="04020705040A02060702" pitchFamily="82" charset="0"/>
              </a:rPr>
              <a:t>jha</a:t>
            </a:r>
            <a:endParaRPr lang="en-US" sz="2800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Algerian" panose="04020705040A02060702" pitchFamily="82" charset="0"/>
              </a:rPr>
              <a:t>71924533</a:t>
            </a:r>
            <a:endParaRPr lang="en-IN" sz="28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DCAD48-70DE-381F-C888-CFC908C5C7F2}"/>
              </a:ext>
            </a:extLst>
          </p:cNvPr>
          <p:cNvSpPr txBox="1"/>
          <p:nvPr/>
        </p:nvSpPr>
        <p:spPr>
          <a:xfrm>
            <a:off x="2384611" y="3055437"/>
            <a:ext cx="79427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err="1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B.J.b</a:t>
            </a:r>
            <a:r>
              <a:rPr lang="en-US" sz="4400" u="sng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. autonomous college</a:t>
            </a:r>
            <a:endParaRPr lang="en-IN" sz="4400" u="sng" dirty="0">
              <a:solidFill>
                <a:schemeClr val="tx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BFC4B-75FB-AF03-64AD-17C4A5292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141" y="410350"/>
            <a:ext cx="3080598" cy="2600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700AD3-19B6-059B-5C3B-A2118226F4CF}"/>
              </a:ext>
            </a:extLst>
          </p:cNvPr>
          <p:cNvSpPr txBox="1"/>
          <p:nvPr/>
        </p:nvSpPr>
        <p:spPr>
          <a:xfrm>
            <a:off x="7353297" y="4698673"/>
            <a:ext cx="65800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Guided by:-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Er.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amresh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 kumar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mohanthy</a:t>
            </a:r>
            <a:r>
              <a:rPr lang="en-US" dirty="0"/>
              <a:t>	</a:t>
            </a:r>
          </a:p>
          <a:p>
            <a:r>
              <a:rPr lang="en-US" dirty="0"/>
              <a:t>		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83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8B4D2-BD1B-8A09-885D-6FDCF6E31273}"/>
              </a:ext>
            </a:extLst>
          </p:cNvPr>
          <p:cNvSpPr txBox="1"/>
          <p:nvPr/>
        </p:nvSpPr>
        <p:spPr>
          <a:xfrm>
            <a:off x="3137647" y="206189"/>
            <a:ext cx="56477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Features</a:t>
            </a:r>
          </a:p>
          <a:p>
            <a:endParaRPr lang="en-IN" sz="8000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CD953-9858-60F0-CEE0-39C5266DAC3E}"/>
              </a:ext>
            </a:extLst>
          </p:cNvPr>
          <p:cNvSpPr txBox="1"/>
          <p:nvPr/>
        </p:nvSpPr>
        <p:spPr>
          <a:xfrm>
            <a:off x="493059" y="2017059"/>
            <a:ext cx="66249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Simple and friendly user interface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Visual appealing and accessible design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Secure login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Content sharing method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Open forum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Real time notification</a:t>
            </a:r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63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A36639-976F-26C6-B493-DFCE22661F7A}"/>
              </a:ext>
            </a:extLst>
          </p:cNvPr>
          <p:cNvSpPr txBox="1"/>
          <p:nvPr/>
        </p:nvSpPr>
        <p:spPr>
          <a:xfrm>
            <a:off x="3361765" y="316921"/>
            <a:ext cx="5809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conclusion</a:t>
            </a:r>
            <a:endParaRPr lang="en-IN" sz="6000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E86E3-1BE1-A8F8-6FA5-46AD779453A2}"/>
              </a:ext>
            </a:extLst>
          </p:cNvPr>
          <p:cNvSpPr txBox="1"/>
          <p:nvPr/>
        </p:nvSpPr>
        <p:spPr>
          <a:xfrm>
            <a:off x="2043953" y="1999129"/>
            <a:ext cx="50381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 successful platform will be developed which will facilitates user with various advantages like sharing their thoughts with multiple people and will able to get updated with the latest trends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A84A8-DF28-B797-70A8-3D0891F34A12}"/>
              </a:ext>
            </a:extLst>
          </p:cNvPr>
          <p:cNvSpPr txBox="1"/>
          <p:nvPr/>
        </p:nvSpPr>
        <p:spPr>
          <a:xfrm>
            <a:off x="2043953" y="3837801"/>
            <a:ext cx="46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This platform will ensure the safety of users privacy</a:t>
            </a:r>
            <a:endParaRPr lang="en-IN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3A85F5-B2A5-B5B5-1074-101169E778A2}"/>
              </a:ext>
            </a:extLst>
          </p:cNvPr>
          <p:cNvSpPr txBox="1"/>
          <p:nvPr/>
        </p:nvSpPr>
        <p:spPr>
          <a:xfrm>
            <a:off x="2106706" y="5011270"/>
            <a:ext cx="4706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This will be the interactable junction for the users .</a:t>
            </a:r>
            <a:endParaRPr lang="en-IN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01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29BD62-DD12-822D-8793-AEAE583758A6}"/>
              </a:ext>
            </a:extLst>
          </p:cNvPr>
          <p:cNvSpPr txBox="1"/>
          <p:nvPr/>
        </p:nvSpPr>
        <p:spPr>
          <a:xfrm>
            <a:off x="2205317" y="2321004"/>
            <a:ext cx="82027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…….Thank you…….</a:t>
            </a:r>
            <a:endParaRPr lang="en-IN" sz="6600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42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8B4D2-BD1B-8A09-885D-6FDCF6E31273}"/>
              </a:ext>
            </a:extLst>
          </p:cNvPr>
          <p:cNvSpPr txBox="1"/>
          <p:nvPr/>
        </p:nvSpPr>
        <p:spPr>
          <a:xfrm>
            <a:off x="3361764" y="224118"/>
            <a:ext cx="5647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contents</a:t>
            </a:r>
            <a:endParaRPr lang="en-IN" sz="8000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56695-06DB-0333-B500-465F9EDE6A51}"/>
              </a:ext>
            </a:extLst>
          </p:cNvPr>
          <p:cNvSpPr txBox="1"/>
          <p:nvPr/>
        </p:nvSpPr>
        <p:spPr>
          <a:xfrm>
            <a:off x="1434353" y="1926398"/>
            <a:ext cx="5351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introduction</a:t>
            </a:r>
            <a:endParaRPr lang="en-IN" sz="28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04EDD-F676-6301-15D1-66CF61B2A381}"/>
              </a:ext>
            </a:extLst>
          </p:cNvPr>
          <p:cNvSpPr txBox="1"/>
          <p:nvPr/>
        </p:nvSpPr>
        <p:spPr>
          <a:xfrm>
            <a:off x="1434353" y="25589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Feasibility study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11793-4725-F753-67A6-626CB8A97E4A}"/>
              </a:ext>
            </a:extLst>
          </p:cNvPr>
          <p:cNvSpPr txBox="1"/>
          <p:nvPr/>
        </p:nvSpPr>
        <p:spPr>
          <a:xfrm>
            <a:off x="1434353" y="318227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System requirement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5C0B2-59FA-E548-36AD-536D13D5B3D8}"/>
              </a:ext>
            </a:extLst>
          </p:cNvPr>
          <p:cNvSpPr txBox="1"/>
          <p:nvPr/>
        </p:nvSpPr>
        <p:spPr>
          <a:xfrm>
            <a:off x="1434353" y="429905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Technology used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499ECE-7DDD-4B76-8037-95FC9E660260}"/>
              </a:ext>
            </a:extLst>
          </p:cNvPr>
          <p:cNvSpPr txBox="1"/>
          <p:nvPr/>
        </p:nvSpPr>
        <p:spPr>
          <a:xfrm>
            <a:off x="1434353" y="487953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features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FA372-A6EC-5616-A592-15E8FF9C5DDC}"/>
              </a:ext>
            </a:extLst>
          </p:cNvPr>
          <p:cNvSpPr txBox="1"/>
          <p:nvPr/>
        </p:nvSpPr>
        <p:spPr>
          <a:xfrm>
            <a:off x="1434353" y="545052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conclusion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FEEBFD-2AA2-215C-A40D-95AB048BD199}"/>
              </a:ext>
            </a:extLst>
          </p:cNvPr>
          <p:cNvSpPr txBox="1"/>
          <p:nvPr/>
        </p:nvSpPr>
        <p:spPr>
          <a:xfrm>
            <a:off x="1434353" y="3837387"/>
            <a:ext cx="37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Use case and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dfd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83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FC6ED4-68A3-0926-2AF1-5708E57BEDE8}"/>
              </a:ext>
            </a:extLst>
          </p:cNvPr>
          <p:cNvSpPr txBox="1"/>
          <p:nvPr/>
        </p:nvSpPr>
        <p:spPr>
          <a:xfrm>
            <a:off x="3182470" y="89646"/>
            <a:ext cx="4805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introduction</a:t>
            </a:r>
            <a:endParaRPr lang="en-IN" sz="5400" dirty="0">
              <a:solidFill>
                <a:schemeClr val="accent4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32943-6EA8-5F6D-C446-8F638B969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3217"/>
            <a:ext cx="5773271" cy="5591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CE2149-F308-1F54-D224-33CF501F30CC}"/>
              </a:ext>
            </a:extLst>
          </p:cNvPr>
          <p:cNvSpPr txBox="1"/>
          <p:nvPr/>
        </p:nvSpPr>
        <p:spPr>
          <a:xfrm>
            <a:off x="295835" y="1864659"/>
            <a:ext cx="59615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Here user can expand their social network and stay updated what is trending now.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58083-5EE3-D113-E0B7-B2B1663648E0}"/>
              </a:ext>
            </a:extLst>
          </p:cNvPr>
          <p:cNvSpPr txBox="1"/>
          <p:nvPr/>
        </p:nvSpPr>
        <p:spPr>
          <a:xfrm>
            <a:off x="439272" y="3239015"/>
            <a:ext cx="4796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It facilitates the sharing of ideas thoughts information among different communities.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14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C269D8-E5C9-64C6-4ACA-BA40714F1FEB}"/>
              </a:ext>
            </a:extLst>
          </p:cNvPr>
          <p:cNvSpPr txBox="1"/>
          <p:nvPr/>
        </p:nvSpPr>
        <p:spPr>
          <a:xfrm>
            <a:off x="2321859" y="537882"/>
            <a:ext cx="7754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Feasibility study</a:t>
            </a:r>
            <a:endParaRPr lang="en-IN" sz="60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A83A8-089F-5949-CE83-1B317C4580A8}"/>
              </a:ext>
            </a:extLst>
          </p:cNvPr>
          <p:cNvSpPr txBox="1"/>
          <p:nvPr/>
        </p:nvSpPr>
        <p:spPr>
          <a:xfrm>
            <a:off x="681318" y="2026023"/>
            <a:ext cx="8220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Preliminary investigation examines project feasibility likelihood the app will be helpful to the user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08FA6-AEC7-3EF9-C3BD-CBA1422ED67D}"/>
              </a:ext>
            </a:extLst>
          </p:cNvPr>
          <p:cNvSpPr txBox="1"/>
          <p:nvPr/>
        </p:nvSpPr>
        <p:spPr>
          <a:xfrm>
            <a:off x="762000" y="3144832"/>
            <a:ext cx="7288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main objective of feasibility study is to test the technical, operational , , economical feasibility for adding new modules and debugging the old running system 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D4446-1A14-2C0D-CDB9-E119417C0E37}"/>
              </a:ext>
            </a:extLst>
          </p:cNvPr>
          <p:cNvSpPr txBox="1"/>
          <p:nvPr/>
        </p:nvSpPr>
        <p:spPr>
          <a:xfrm>
            <a:off x="896470" y="4661647"/>
            <a:ext cx="6732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Since we are using technology such as react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js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node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js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html,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which are available free of cost so this project is financially and technically feasible.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80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518E17-79D6-4F69-7601-25FC543E67BB}"/>
              </a:ext>
            </a:extLst>
          </p:cNvPr>
          <p:cNvSpPr txBox="1"/>
          <p:nvPr/>
        </p:nvSpPr>
        <p:spPr>
          <a:xfrm>
            <a:off x="2550459" y="457201"/>
            <a:ext cx="7091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System requirement</a:t>
            </a:r>
            <a:endParaRPr lang="en-IN" sz="4800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2B36D-659E-314E-B8A6-79668831D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84" y="1216482"/>
            <a:ext cx="4061027" cy="195430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AC7ADB-A417-9B09-DFB7-5F17438DF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906" y="3687213"/>
            <a:ext cx="2761130" cy="21695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791D72-B3F8-E8B7-CB1D-8B3FA812FDB9}"/>
              </a:ext>
            </a:extLst>
          </p:cNvPr>
          <p:cNvSpPr txBox="1"/>
          <p:nvPr/>
        </p:nvSpPr>
        <p:spPr>
          <a:xfrm>
            <a:off x="242047" y="4392706"/>
            <a:ext cx="6723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software requirement:-</a:t>
            </a:r>
            <a:endParaRPr lang="en-IN" sz="3200" dirty="0">
              <a:solidFill>
                <a:schemeClr val="accent4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6B9D6-B7D1-B24B-5C6C-7752A60D8967}"/>
              </a:ext>
            </a:extLst>
          </p:cNvPr>
          <p:cNvSpPr txBox="1"/>
          <p:nvPr/>
        </p:nvSpPr>
        <p:spPr>
          <a:xfrm>
            <a:off x="170330" y="1878126"/>
            <a:ext cx="67235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Hardware requirement:-</a:t>
            </a:r>
          </a:p>
          <a:p>
            <a:endParaRPr lang="en-US" sz="3200" dirty="0">
              <a:solidFill>
                <a:schemeClr val="bg2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endParaRPr lang="en-US" sz="3200" dirty="0">
              <a:solidFill>
                <a:schemeClr val="bg2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endParaRPr lang="en-US" sz="3200" dirty="0">
              <a:solidFill>
                <a:schemeClr val="bg2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endParaRPr lang="en-US" sz="3200" dirty="0">
              <a:solidFill>
                <a:schemeClr val="bg2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endParaRPr lang="en-IN" sz="3200" dirty="0">
              <a:solidFill>
                <a:schemeClr val="bg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C8E9C-D8C8-261E-52E1-F2C44B434FE5}"/>
              </a:ext>
            </a:extLst>
          </p:cNvPr>
          <p:cNvSpPr txBox="1"/>
          <p:nvPr/>
        </p:nvSpPr>
        <p:spPr>
          <a:xfrm>
            <a:off x="282389" y="2810050"/>
            <a:ext cx="4554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Minimum RAM : 1GB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Recommended RAM : 4GB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Processor : 1GHz or above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Hardrive</a:t>
            </a:r>
            <a:r>
              <a:rPr lang="en-US" dirty="0"/>
              <a:t>:-  64 GB or above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9A902-F19A-A9F1-082C-347094A1ABFB}"/>
              </a:ext>
            </a:extLst>
          </p:cNvPr>
          <p:cNvSpPr txBox="1"/>
          <p:nvPr/>
        </p:nvSpPr>
        <p:spPr>
          <a:xfrm>
            <a:off x="412376" y="5214703"/>
            <a:ext cx="527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Operating system: windows XP or above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72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47FEEF-9FC7-E71C-6C1A-6610249D7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08" y="-251013"/>
            <a:ext cx="9154064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ECC18E-47BD-87D3-495B-1025352466E5}"/>
              </a:ext>
            </a:extLst>
          </p:cNvPr>
          <p:cNvSpPr txBox="1"/>
          <p:nvPr/>
        </p:nvSpPr>
        <p:spPr>
          <a:xfrm>
            <a:off x="3299012" y="0"/>
            <a:ext cx="6069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Use case</a:t>
            </a:r>
            <a:endParaRPr lang="en-IN" sz="66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90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E3DD95-007A-734A-3081-56E8E6DDE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43239" y="797859"/>
            <a:ext cx="4370416" cy="619461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F1F45A-D5C1-C86B-093F-CE4FD0E0AB12}"/>
              </a:ext>
            </a:extLst>
          </p:cNvPr>
          <p:cNvSpPr txBox="1"/>
          <p:nvPr/>
        </p:nvSpPr>
        <p:spPr>
          <a:xfrm>
            <a:off x="3478306" y="528918"/>
            <a:ext cx="4939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Dfd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 diagram</a:t>
            </a:r>
            <a:endParaRPr lang="en-IN" sz="48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1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7D5556-261C-015D-E039-B40B2A868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60" y="0"/>
            <a:ext cx="5486216" cy="6858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027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C40E2A-93E7-8790-7769-D7969E80BE5A}"/>
              </a:ext>
            </a:extLst>
          </p:cNvPr>
          <p:cNvSpPr txBox="1"/>
          <p:nvPr/>
        </p:nvSpPr>
        <p:spPr>
          <a:xfrm>
            <a:off x="2447364" y="224118"/>
            <a:ext cx="6902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Technology used:-</a:t>
            </a:r>
            <a:endParaRPr lang="en-IN" sz="5400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4673D-C210-8087-187D-952A4B1F7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090" y="4010929"/>
            <a:ext cx="2221006" cy="22210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B265F3-D440-AE50-8865-58E4E5F55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772" y="1283417"/>
            <a:ext cx="1926636" cy="19266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DF6EDF-6657-5448-DD3D-9E1B23ED61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282" y="961898"/>
            <a:ext cx="2151529" cy="21515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37BA7C-A9B2-9BBE-C565-07D73D3FFD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43" y="1283417"/>
            <a:ext cx="3381375" cy="13525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3F2063-01C8-165B-4A70-F0116E32FB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50" y="4317315"/>
            <a:ext cx="2132191" cy="19146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48B84D-078D-1B4C-3CFE-0078C018CF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23" y="4112622"/>
            <a:ext cx="3048000" cy="2119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207276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255</TotalTime>
  <Words>266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Curlz MT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kumar</dc:creator>
  <cp:lastModifiedBy>avinash kumar</cp:lastModifiedBy>
  <cp:revision>12</cp:revision>
  <dcterms:created xsi:type="dcterms:W3CDTF">2022-05-28T00:38:59Z</dcterms:created>
  <dcterms:modified xsi:type="dcterms:W3CDTF">2022-05-28T08:13:38Z</dcterms:modified>
</cp:coreProperties>
</file>