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b Paul" userId="7f7fbf75c3071920" providerId="LiveId" clId="{AA203587-F816-4837-B7F7-0B1A778D50A5}"/>
    <pc:docChg chg="undo redo custSel addSld modSld">
      <pc:chgData name="Pranab Paul" userId="7f7fbf75c3071920" providerId="LiveId" clId="{AA203587-F816-4837-B7F7-0B1A778D50A5}" dt="2023-03-06T02:17:39.265" v="1218" actId="1076"/>
      <pc:docMkLst>
        <pc:docMk/>
      </pc:docMkLst>
      <pc:sldChg chg="modSp mod">
        <pc:chgData name="Pranab Paul" userId="7f7fbf75c3071920" providerId="LiveId" clId="{AA203587-F816-4837-B7F7-0B1A778D50A5}" dt="2023-03-05T19:58:39.169" v="1149" actId="113"/>
        <pc:sldMkLst>
          <pc:docMk/>
          <pc:sldMk cId="3846073814" sldId="257"/>
        </pc:sldMkLst>
        <pc:spChg chg="mod">
          <ac:chgData name="Pranab Paul" userId="7f7fbf75c3071920" providerId="LiveId" clId="{AA203587-F816-4837-B7F7-0B1A778D50A5}" dt="2023-03-05T19:58:39.169" v="1149" actId="113"/>
          <ac:spMkLst>
            <pc:docMk/>
            <pc:sldMk cId="3846073814" sldId="257"/>
            <ac:spMk id="2" creationId="{5C1B2131-7F74-35EC-463F-196658C77E41}"/>
          </ac:spMkLst>
        </pc:spChg>
      </pc:sldChg>
      <pc:sldChg chg="modSp mod">
        <pc:chgData name="Pranab Paul" userId="7f7fbf75c3071920" providerId="LiveId" clId="{AA203587-F816-4837-B7F7-0B1A778D50A5}" dt="2023-03-05T19:58:36.160" v="1148" actId="113"/>
        <pc:sldMkLst>
          <pc:docMk/>
          <pc:sldMk cId="2202570329" sldId="258"/>
        </pc:sldMkLst>
        <pc:spChg chg="mod">
          <ac:chgData name="Pranab Paul" userId="7f7fbf75c3071920" providerId="LiveId" clId="{AA203587-F816-4837-B7F7-0B1A778D50A5}" dt="2023-03-05T19:58:36.160" v="1148" actId="113"/>
          <ac:spMkLst>
            <pc:docMk/>
            <pc:sldMk cId="2202570329" sldId="258"/>
            <ac:spMk id="2" creationId="{FF3A42BA-5289-073D-DA18-E00285A2FD07}"/>
          </ac:spMkLst>
        </pc:spChg>
      </pc:sldChg>
      <pc:sldChg chg="modSp mod">
        <pc:chgData name="Pranab Paul" userId="7f7fbf75c3071920" providerId="LiveId" clId="{AA203587-F816-4837-B7F7-0B1A778D50A5}" dt="2023-03-05T19:58:30.843" v="1147" actId="113"/>
        <pc:sldMkLst>
          <pc:docMk/>
          <pc:sldMk cId="2668293747" sldId="259"/>
        </pc:sldMkLst>
        <pc:spChg chg="mod">
          <ac:chgData name="Pranab Paul" userId="7f7fbf75c3071920" providerId="LiveId" clId="{AA203587-F816-4837-B7F7-0B1A778D50A5}" dt="2023-03-05T19:58:30.843" v="1147" actId="113"/>
          <ac:spMkLst>
            <pc:docMk/>
            <pc:sldMk cId="2668293747" sldId="259"/>
            <ac:spMk id="2" creationId="{A9AE0300-73B8-8E60-8571-D0311074B6DE}"/>
          </ac:spMkLst>
        </pc:spChg>
      </pc:sldChg>
      <pc:sldChg chg="modSp mod">
        <pc:chgData name="Pranab Paul" userId="7f7fbf75c3071920" providerId="LiveId" clId="{AA203587-F816-4837-B7F7-0B1A778D50A5}" dt="2023-03-05T18:54:34.912" v="1" actId="14100"/>
        <pc:sldMkLst>
          <pc:docMk/>
          <pc:sldMk cId="4047079395" sldId="260"/>
        </pc:sldMkLst>
        <pc:picChg chg="mod">
          <ac:chgData name="Pranab Paul" userId="7f7fbf75c3071920" providerId="LiveId" clId="{AA203587-F816-4837-B7F7-0B1A778D50A5}" dt="2023-03-05T18:54:34.912" v="1" actId="14100"/>
          <ac:picMkLst>
            <pc:docMk/>
            <pc:sldMk cId="4047079395" sldId="260"/>
            <ac:picMk id="4" creationId="{A581EC48-77F4-1AA6-079E-68AE7A19782D}"/>
          </ac:picMkLst>
        </pc:picChg>
      </pc:sldChg>
      <pc:sldChg chg="addSp delSp modSp new mod">
        <pc:chgData name="Pranab Paul" userId="7f7fbf75c3071920" providerId="LiveId" clId="{AA203587-F816-4837-B7F7-0B1A778D50A5}" dt="2023-03-05T19:58:50.325" v="1151" actId="2711"/>
        <pc:sldMkLst>
          <pc:docMk/>
          <pc:sldMk cId="4000674518" sldId="261"/>
        </pc:sldMkLst>
        <pc:spChg chg="mod">
          <ac:chgData name="Pranab Paul" userId="7f7fbf75c3071920" providerId="LiveId" clId="{AA203587-F816-4837-B7F7-0B1A778D50A5}" dt="2023-03-05T19:58:50.325" v="1151" actId="2711"/>
          <ac:spMkLst>
            <pc:docMk/>
            <pc:sldMk cId="4000674518" sldId="261"/>
            <ac:spMk id="2" creationId="{DF8E057D-6366-DA2F-36F0-17488B126D6F}"/>
          </ac:spMkLst>
        </pc:spChg>
        <pc:spChg chg="add del mod">
          <ac:chgData name="Pranab Paul" userId="7f7fbf75c3071920" providerId="LiveId" clId="{AA203587-F816-4837-B7F7-0B1A778D50A5}" dt="2023-03-05T19:01:03.082" v="327" actId="403"/>
          <ac:spMkLst>
            <pc:docMk/>
            <pc:sldMk cId="4000674518" sldId="261"/>
            <ac:spMk id="3" creationId="{29F32685-590E-7326-4FB2-E09C6F97DA34}"/>
          </ac:spMkLst>
        </pc:spChg>
        <pc:picChg chg="add del mod">
          <ac:chgData name="Pranab Paul" userId="7f7fbf75c3071920" providerId="LiveId" clId="{AA203587-F816-4837-B7F7-0B1A778D50A5}" dt="2023-03-05T18:56:39.649" v="14"/>
          <ac:picMkLst>
            <pc:docMk/>
            <pc:sldMk cId="4000674518" sldId="261"/>
            <ac:picMk id="4" creationId="{119DED84-33B4-4A9C-A608-031C46CE56D6}"/>
          </ac:picMkLst>
        </pc:picChg>
        <pc:picChg chg="add mod">
          <ac:chgData name="Pranab Paul" userId="7f7fbf75c3071920" providerId="LiveId" clId="{AA203587-F816-4837-B7F7-0B1A778D50A5}" dt="2023-03-05T19:02:15.806" v="330" actId="14100"/>
          <ac:picMkLst>
            <pc:docMk/>
            <pc:sldMk cId="4000674518" sldId="261"/>
            <ac:picMk id="5" creationId="{A4C595FE-2E72-618E-D533-747CB308F5CC}"/>
          </ac:picMkLst>
        </pc:picChg>
      </pc:sldChg>
      <pc:sldChg chg="addSp delSp modSp new mod">
        <pc:chgData name="Pranab Paul" userId="7f7fbf75c3071920" providerId="LiveId" clId="{AA203587-F816-4837-B7F7-0B1A778D50A5}" dt="2023-03-05T19:59:04.444" v="1152" actId="2711"/>
        <pc:sldMkLst>
          <pc:docMk/>
          <pc:sldMk cId="3913374199" sldId="262"/>
        </pc:sldMkLst>
        <pc:spChg chg="mod">
          <ac:chgData name="Pranab Paul" userId="7f7fbf75c3071920" providerId="LiveId" clId="{AA203587-F816-4837-B7F7-0B1A778D50A5}" dt="2023-03-05T19:59:04.444" v="1152" actId="2711"/>
          <ac:spMkLst>
            <pc:docMk/>
            <pc:sldMk cId="3913374199" sldId="262"/>
            <ac:spMk id="2" creationId="{CC92C24D-DB02-B5CB-2912-8DD0169FE0EF}"/>
          </ac:spMkLst>
        </pc:spChg>
        <pc:spChg chg="mod">
          <ac:chgData name="Pranab Paul" userId="7f7fbf75c3071920" providerId="LiveId" clId="{AA203587-F816-4837-B7F7-0B1A778D50A5}" dt="2023-03-05T19:23:57.605" v="681" actId="27636"/>
          <ac:spMkLst>
            <pc:docMk/>
            <pc:sldMk cId="3913374199" sldId="262"/>
            <ac:spMk id="3" creationId="{2F5960B5-5809-5856-FD86-801543029978}"/>
          </ac:spMkLst>
        </pc:spChg>
        <pc:spChg chg="add del mod">
          <ac:chgData name="Pranab Paul" userId="7f7fbf75c3071920" providerId="LiveId" clId="{AA203587-F816-4837-B7F7-0B1A778D50A5}" dt="2023-03-05T19:05:55.072" v="363"/>
          <ac:spMkLst>
            <pc:docMk/>
            <pc:sldMk cId="3913374199" sldId="262"/>
            <ac:spMk id="7" creationId="{E5C01E13-20C8-F17C-99A4-EEEAF0C18A49}"/>
          </ac:spMkLst>
        </pc:spChg>
        <pc:spChg chg="add del mod">
          <ac:chgData name="Pranab Paul" userId="7f7fbf75c3071920" providerId="LiveId" clId="{AA203587-F816-4837-B7F7-0B1A778D50A5}" dt="2023-03-05T19:05:55.072" v="363"/>
          <ac:spMkLst>
            <pc:docMk/>
            <pc:sldMk cId="3913374199" sldId="262"/>
            <ac:spMk id="9" creationId="{953A78A0-2F7B-862A-875D-CFF7B472A18F}"/>
          </ac:spMkLst>
        </pc:spChg>
        <pc:graphicFrameChg chg="add del mod">
          <ac:chgData name="Pranab Paul" userId="7f7fbf75c3071920" providerId="LiveId" clId="{AA203587-F816-4837-B7F7-0B1A778D50A5}" dt="2023-03-05T19:05:55.072" v="363"/>
          <ac:graphicFrameMkLst>
            <pc:docMk/>
            <pc:sldMk cId="3913374199" sldId="262"/>
            <ac:graphicFrameMk id="4" creationId="{777CADB6-5A4A-9E31-8ACC-35A0FE1D1E35}"/>
          </ac:graphicFrameMkLst>
        </pc:graphicFrameChg>
        <pc:graphicFrameChg chg="add del mod">
          <ac:chgData name="Pranab Paul" userId="7f7fbf75c3071920" providerId="LiveId" clId="{AA203587-F816-4837-B7F7-0B1A778D50A5}" dt="2023-03-05T19:05:55.072" v="363"/>
          <ac:graphicFrameMkLst>
            <pc:docMk/>
            <pc:sldMk cId="3913374199" sldId="262"/>
            <ac:graphicFrameMk id="5" creationId="{08A94CA0-13E8-1004-33AA-51C8240A75AB}"/>
          </ac:graphicFrameMkLst>
        </pc:graphicFrameChg>
        <pc:graphicFrameChg chg="add del mod">
          <ac:chgData name="Pranab Paul" userId="7f7fbf75c3071920" providerId="LiveId" clId="{AA203587-F816-4837-B7F7-0B1A778D50A5}" dt="2023-03-05T19:05:55.072" v="363"/>
          <ac:graphicFrameMkLst>
            <pc:docMk/>
            <pc:sldMk cId="3913374199" sldId="262"/>
            <ac:graphicFrameMk id="6" creationId="{18BD788A-40AC-BF23-515E-3559B1C73BD1}"/>
          </ac:graphicFrameMkLst>
        </pc:graphicFrameChg>
        <pc:picChg chg="add mod">
          <ac:chgData name="Pranab Paul" userId="7f7fbf75c3071920" providerId="LiveId" clId="{AA203587-F816-4837-B7F7-0B1A778D50A5}" dt="2023-03-05T19:24:04.160" v="683" actId="14100"/>
          <ac:picMkLst>
            <pc:docMk/>
            <pc:sldMk cId="3913374199" sldId="262"/>
            <ac:picMk id="11" creationId="{CBF8C6F5-7778-4272-5FC3-BE9CD70F946E}"/>
          </ac:picMkLst>
        </pc:picChg>
        <pc:cxnChg chg="add del mod">
          <ac:chgData name="Pranab Paul" userId="7f7fbf75c3071920" providerId="LiveId" clId="{AA203587-F816-4837-B7F7-0B1A778D50A5}" dt="2023-03-05T19:05:55.072" v="363"/>
          <ac:cxnSpMkLst>
            <pc:docMk/>
            <pc:sldMk cId="3913374199" sldId="262"/>
            <ac:cxnSpMk id="8" creationId="{54093F55-0F96-BBA8-FF48-EB6F92B499E3}"/>
          </ac:cxnSpMkLst>
        </pc:cxnChg>
      </pc:sldChg>
      <pc:sldChg chg="addSp modSp new mod">
        <pc:chgData name="Pranab Paul" userId="7f7fbf75c3071920" providerId="LiveId" clId="{AA203587-F816-4837-B7F7-0B1A778D50A5}" dt="2023-03-06T01:30:59.551" v="1192" actId="14100"/>
        <pc:sldMkLst>
          <pc:docMk/>
          <pc:sldMk cId="1600862380" sldId="263"/>
        </pc:sldMkLst>
        <pc:spChg chg="mod">
          <ac:chgData name="Pranab Paul" userId="7f7fbf75c3071920" providerId="LiveId" clId="{AA203587-F816-4837-B7F7-0B1A778D50A5}" dt="2023-03-05T19:59:25.171" v="1156" actId="113"/>
          <ac:spMkLst>
            <pc:docMk/>
            <pc:sldMk cId="1600862380" sldId="263"/>
            <ac:spMk id="2" creationId="{4F1F58C9-8960-A461-1249-60363482642D}"/>
          </ac:spMkLst>
        </pc:spChg>
        <pc:spChg chg="mod">
          <ac:chgData name="Pranab Paul" userId="7f7fbf75c3071920" providerId="LiveId" clId="{AA203587-F816-4837-B7F7-0B1A778D50A5}" dt="2023-03-05T19:18:27.676" v="482" actId="20577"/>
          <ac:spMkLst>
            <pc:docMk/>
            <pc:sldMk cId="1600862380" sldId="263"/>
            <ac:spMk id="3" creationId="{7F4CDE75-4186-3F19-3A90-B17D0892B28D}"/>
          </ac:spMkLst>
        </pc:spChg>
        <pc:picChg chg="add mod">
          <ac:chgData name="Pranab Paul" userId="7f7fbf75c3071920" providerId="LiveId" clId="{AA203587-F816-4837-B7F7-0B1A778D50A5}" dt="2023-03-06T01:30:27.497" v="1190" actId="14100"/>
          <ac:picMkLst>
            <pc:docMk/>
            <pc:sldMk cId="1600862380" sldId="263"/>
            <ac:picMk id="4" creationId="{4C20B4FA-72EE-5559-0FB2-6C13398DD7FD}"/>
          </ac:picMkLst>
        </pc:picChg>
        <pc:picChg chg="add mod">
          <ac:chgData name="Pranab Paul" userId="7f7fbf75c3071920" providerId="LiveId" clId="{AA203587-F816-4837-B7F7-0B1A778D50A5}" dt="2023-03-06T01:30:59.551" v="1192" actId="14100"/>
          <ac:picMkLst>
            <pc:docMk/>
            <pc:sldMk cId="1600862380" sldId="263"/>
            <ac:picMk id="5" creationId="{3EA2B26D-BA44-C917-DDED-3F8B068AE7B0}"/>
          </ac:picMkLst>
        </pc:picChg>
      </pc:sldChg>
      <pc:sldChg chg="addSp modSp new mod">
        <pc:chgData name="Pranab Paul" userId="7f7fbf75c3071920" providerId="LiveId" clId="{AA203587-F816-4837-B7F7-0B1A778D50A5}" dt="2023-03-06T02:17:39.265" v="1218" actId="1076"/>
        <pc:sldMkLst>
          <pc:docMk/>
          <pc:sldMk cId="3523424829" sldId="264"/>
        </pc:sldMkLst>
        <pc:spChg chg="mod">
          <ac:chgData name="Pranab Paul" userId="7f7fbf75c3071920" providerId="LiveId" clId="{AA203587-F816-4837-B7F7-0B1A778D50A5}" dt="2023-03-05T19:59:14.607" v="1154" actId="2711"/>
          <ac:spMkLst>
            <pc:docMk/>
            <pc:sldMk cId="3523424829" sldId="264"/>
            <ac:spMk id="2" creationId="{8CD0BBC6-7CCB-A362-77DA-DE68684728B0}"/>
          </ac:spMkLst>
        </pc:spChg>
        <pc:spChg chg="mod">
          <ac:chgData name="Pranab Paul" userId="7f7fbf75c3071920" providerId="LiveId" clId="{AA203587-F816-4837-B7F7-0B1A778D50A5}" dt="2023-03-05T19:25:15.371" v="691"/>
          <ac:spMkLst>
            <pc:docMk/>
            <pc:sldMk cId="3523424829" sldId="264"/>
            <ac:spMk id="3" creationId="{493517F5-E3B2-8412-19A2-685E3C2EA326}"/>
          </ac:spMkLst>
        </pc:spChg>
        <pc:picChg chg="add mod">
          <ac:chgData name="Pranab Paul" userId="7f7fbf75c3071920" providerId="LiveId" clId="{AA203587-F816-4837-B7F7-0B1A778D50A5}" dt="2023-03-06T02:17:39.265" v="1218" actId="1076"/>
          <ac:picMkLst>
            <pc:docMk/>
            <pc:sldMk cId="3523424829" sldId="264"/>
            <ac:picMk id="4" creationId="{3732CE6A-333D-2C4B-1280-8D6D60095D55}"/>
          </ac:picMkLst>
        </pc:picChg>
        <pc:picChg chg="add mod">
          <ac:chgData name="Pranab Paul" userId="7f7fbf75c3071920" providerId="LiveId" clId="{AA203587-F816-4837-B7F7-0B1A778D50A5}" dt="2023-03-06T01:24:51.977" v="1182" actId="1076"/>
          <ac:picMkLst>
            <pc:docMk/>
            <pc:sldMk cId="3523424829" sldId="264"/>
            <ac:picMk id="5" creationId="{557C6E37-9870-4DDF-ECD4-D7438F57DCC0}"/>
          </ac:picMkLst>
        </pc:picChg>
      </pc:sldChg>
      <pc:sldChg chg="modSp new mod">
        <pc:chgData name="Pranab Paul" userId="7f7fbf75c3071920" providerId="LiveId" clId="{AA203587-F816-4837-B7F7-0B1A778D50A5}" dt="2023-03-05T19:59:31.290" v="1158" actId="2711"/>
        <pc:sldMkLst>
          <pc:docMk/>
          <pc:sldMk cId="4121382042" sldId="265"/>
        </pc:sldMkLst>
        <pc:spChg chg="mod">
          <ac:chgData name="Pranab Paul" userId="7f7fbf75c3071920" providerId="LiveId" clId="{AA203587-F816-4837-B7F7-0B1A778D50A5}" dt="2023-03-05T19:59:31.290" v="1158" actId="2711"/>
          <ac:spMkLst>
            <pc:docMk/>
            <pc:sldMk cId="4121382042" sldId="265"/>
            <ac:spMk id="2" creationId="{876A6653-D9E5-E2BD-D5CC-32EB177AC4BE}"/>
          </ac:spMkLst>
        </pc:spChg>
        <pc:spChg chg="mod">
          <ac:chgData name="Pranab Paul" userId="7f7fbf75c3071920" providerId="LiveId" clId="{AA203587-F816-4837-B7F7-0B1A778D50A5}" dt="2023-03-05T19:25:49.634" v="697" actId="20577"/>
          <ac:spMkLst>
            <pc:docMk/>
            <pc:sldMk cId="4121382042" sldId="265"/>
            <ac:spMk id="3" creationId="{DD3A1435-E2B6-6D30-50C5-0B8937118CA4}"/>
          </ac:spMkLst>
        </pc:spChg>
      </pc:sldChg>
      <pc:sldChg chg="modSp new mod">
        <pc:chgData name="Pranab Paul" userId="7f7fbf75c3071920" providerId="LiveId" clId="{AA203587-F816-4837-B7F7-0B1A778D50A5}" dt="2023-03-05T19:59:40.246" v="1160" actId="113"/>
        <pc:sldMkLst>
          <pc:docMk/>
          <pc:sldMk cId="4287042859" sldId="266"/>
        </pc:sldMkLst>
        <pc:spChg chg="mod">
          <ac:chgData name="Pranab Paul" userId="7f7fbf75c3071920" providerId="LiveId" clId="{AA203587-F816-4837-B7F7-0B1A778D50A5}" dt="2023-03-05T19:59:40.246" v="1160" actId="113"/>
          <ac:spMkLst>
            <pc:docMk/>
            <pc:sldMk cId="4287042859" sldId="266"/>
            <ac:spMk id="2" creationId="{769ACF1B-D400-B7AA-E725-ABC10EBEDA83}"/>
          </ac:spMkLst>
        </pc:spChg>
        <pc:spChg chg="mod">
          <ac:chgData name="Pranab Paul" userId="7f7fbf75c3071920" providerId="LiveId" clId="{AA203587-F816-4837-B7F7-0B1A778D50A5}" dt="2023-03-05T19:27:18.216" v="714" actId="20577"/>
          <ac:spMkLst>
            <pc:docMk/>
            <pc:sldMk cId="4287042859" sldId="266"/>
            <ac:spMk id="3" creationId="{7B79536C-D22E-D2FA-5C9A-FFC6E34DE420}"/>
          </ac:spMkLst>
        </pc:spChg>
      </pc:sldChg>
      <pc:sldChg chg="modSp new mod">
        <pc:chgData name="Pranab Paul" userId="7f7fbf75c3071920" providerId="LiveId" clId="{AA203587-F816-4837-B7F7-0B1A778D50A5}" dt="2023-03-05T19:59:54.046" v="1162" actId="2711"/>
        <pc:sldMkLst>
          <pc:docMk/>
          <pc:sldMk cId="453858708" sldId="267"/>
        </pc:sldMkLst>
        <pc:spChg chg="mod">
          <ac:chgData name="Pranab Paul" userId="7f7fbf75c3071920" providerId="LiveId" clId="{AA203587-F816-4837-B7F7-0B1A778D50A5}" dt="2023-03-05T19:59:54.046" v="1162" actId="2711"/>
          <ac:spMkLst>
            <pc:docMk/>
            <pc:sldMk cId="453858708" sldId="267"/>
            <ac:spMk id="2" creationId="{8E68F1BC-11E6-C13B-241F-FEC8AE38DC67}"/>
          </ac:spMkLst>
        </pc:spChg>
        <pc:spChg chg="mod">
          <ac:chgData name="Pranab Paul" userId="7f7fbf75c3071920" providerId="LiveId" clId="{AA203587-F816-4837-B7F7-0B1A778D50A5}" dt="2023-03-05T19:29:52.933" v="746" actId="5793"/>
          <ac:spMkLst>
            <pc:docMk/>
            <pc:sldMk cId="453858708" sldId="267"/>
            <ac:spMk id="3" creationId="{60EABD3C-6422-5774-04A2-A070902752F8}"/>
          </ac:spMkLst>
        </pc:spChg>
      </pc:sldChg>
      <pc:sldChg chg="addSp delSp modSp new mod">
        <pc:chgData name="Pranab Paul" userId="7f7fbf75c3071920" providerId="LiveId" clId="{AA203587-F816-4837-B7F7-0B1A778D50A5}" dt="2023-03-06T02:15:52.274" v="1216" actId="14100"/>
        <pc:sldMkLst>
          <pc:docMk/>
          <pc:sldMk cId="249661551" sldId="268"/>
        </pc:sldMkLst>
        <pc:spChg chg="mod">
          <ac:chgData name="Pranab Paul" userId="7f7fbf75c3071920" providerId="LiveId" clId="{AA203587-F816-4837-B7F7-0B1A778D50A5}" dt="2023-03-05T20:00:04.853" v="1164" actId="2711"/>
          <ac:spMkLst>
            <pc:docMk/>
            <pc:sldMk cId="249661551" sldId="268"/>
            <ac:spMk id="2" creationId="{F1164F3C-9649-C2B4-C4DD-A9C218409AC9}"/>
          </ac:spMkLst>
        </pc:spChg>
        <pc:spChg chg="del">
          <ac:chgData name="Pranab Paul" userId="7f7fbf75c3071920" providerId="LiveId" clId="{AA203587-F816-4837-B7F7-0B1A778D50A5}" dt="2023-03-05T19:31:23.232" v="751" actId="22"/>
          <ac:spMkLst>
            <pc:docMk/>
            <pc:sldMk cId="249661551" sldId="268"/>
            <ac:spMk id="3" creationId="{54293D8F-CBC7-3D8E-22B1-9604C77C13E9}"/>
          </ac:spMkLst>
        </pc:spChg>
        <pc:picChg chg="add mod">
          <ac:chgData name="Pranab Paul" userId="7f7fbf75c3071920" providerId="LiveId" clId="{AA203587-F816-4837-B7F7-0B1A778D50A5}" dt="2023-03-06T02:15:52.274" v="1216" actId="14100"/>
          <ac:picMkLst>
            <pc:docMk/>
            <pc:sldMk cId="249661551" sldId="268"/>
            <ac:picMk id="4" creationId="{3BE28BE9-F267-331A-73E5-2BBD6558E920}"/>
          </ac:picMkLst>
        </pc:picChg>
        <pc:picChg chg="add mod ord">
          <ac:chgData name="Pranab Paul" userId="7f7fbf75c3071920" providerId="LiveId" clId="{AA203587-F816-4837-B7F7-0B1A778D50A5}" dt="2023-03-05T19:31:54.506" v="757" actId="14100"/>
          <ac:picMkLst>
            <pc:docMk/>
            <pc:sldMk cId="249661551" sldId="268"/>
            <ac:picMk id="5" creationId="{C5F9BE3D-41C0-0F7F-8A99-BC54D12C3CDE}"/>
          </ac:picMkLst>
        </pc:picChg>
      </pc:sldChg>
      <pc:sldChg chg="addSp delSp modSp new mod">
        <pc:chgData name="Pranab Paul" userId="7f7fbf75c3071920" providerId="LiveId" clId="{AA203587-F816-4837-B7F7-0B1A778D50A5}" dt="2023-03-05T20:00:12.934" v="1166" actId="2711"/>
        <pc:sldMkLst>
          <pc:docMk/>
          <pc:sldMk cId="3363522473" sldId="269"/>
        </pc:sldMkLst>
        <pc:spChg chg="mod">
          <ac:chgData name="Pranab Paul" userId="7f7fbf75c3071920" providerId="LiveId" clId="{AA203587-F816-4837-B7F7-0B1A778D50A5}" dt="2023-03-05T20:00:12.934" v="1166" actId="2711"/>
          <ac:spMkLst>
            <pc:docMk/>
            <pc:sldMk cId="3363522473" sldId="269"/>
            <ac:spMk id="2" creationId="{3BDD74BB-96E9-C6A1-7167-42B5FB69F680}"/>
          </ac:spMkLst>
        </pc:spChg>
        <pc:spChg chg="del">
          <ac:chgData name="Pranab Paul" userId="7f7fbf75c3071920" providerId="LiveId" clId="{AA203587-F816-4837-B7F7-0B1A778D50A5}" dt="2023-03-05T19:32:29.739" v="762" actId="22"/>
          <ac:spMkLst>
            <pc:docMk/>
            <pc:sldMk cId="3363522473" sldId="269"/>
            <ac:spMk id="3" creationId="{4E1D2E4F-B594-B122-8939-D82231732C62}"/>
          </ac:spMkLst>
        </pc:spChg>
        <pc:picChg chg="add mod ord">
          <ac:chgData name="Pranab Paul" userId="7f7fbf75c3071920" providerId="LiveId" clId="{AA203587-F816-4837-B7F7-0B1A778D50A5}" dt="2023-03-05T19:32:38.631" v="764" actId="14100"/>
          <ac:picMkLst>
            <pc:docMk/>
            <pc:sldMk cId="3363522473" sldId="269"/>
            <ac:picMk id="5" creationId="{B7D6661B-D3F0-DD19-2F74-E2E53EFC15D7}"/>
          </ac:picMkLst>
        </pc:picChg>
      </pc:sldChg>
      <pc:sldChg chg="addSp delSp modSp new mod">
        <pc:chgData name="Pranab Paul" userId="7f7fbf75c3071920" providerId="LiveId" clId="{AA203587-F816-4837-B7F7-0B1A778D50A5}" dt="2023-03-05T20:00:21.665" v="1168" actId="2711"/>
        <pc:sldMkLst>
          <pc:docMk/>
          <pc:sldMk cId="819838919" sldId="270"/>
        </pc:sldMkLst>
        <pc:spChg chg="mod">
          <ac:chgData name="Pranab Paul" userId="7f7fbf75c3071920" providerId="LiveId" clId="{AA203587-F816-4837-B7F7-0B1A778D50A5}" dt="2023-03-05T20:00:21.665" v="1168" actId="2711"/>
          <ac:spMkLst>
            <pc:docMk/>
            <pc:sldMk cId="819838919" sldId="270"/>
            <ac:spMk id="2" creationId="{46138913-D9F4-71CA-1687-BBF352A45480}"/>
          </ac:spMkLst>
        </pc:spChg>
        <pc:spChg chg="del">
          <ac:chgData name="Pranab Paul" userId="7f7fbf75c3071920" providerId="LiveId" clId="{AA203587-F816-4837-B7F7-0B1A778D50A5}" dt="2023-03-05T19:34:14.365" v="796" actId="22"/>
          <ac:spMkLst>
            <pc:docMk/>
            <pc:sldMk cId="819838919" sldId="270"/>
            <ac:spMk id="3" creationId="{4B1DA990-6CCB-5DA6-60BA-5F6C7647917D}"/>
          </ac:spMkLst>
        </pc:spChg>
        <pc:picChg chg="add mod ord">
          <ac:chgData name="Pranab Paul" userId="7f7fbf75c3071920" providerId="LiveId" clId="{AA203587-F816-4837-B7F7-0B1A778D50A5}" dt="2023-03-05T19:34:39.208" v="800" actId="14100"/>
          <ac:picMkLst>
            <pc:docMk/>
            <pc:sldMk cId="819838919" sldId="270"/>
            <ac:picMk id="5" creationId="{5DFD3C4D-C750-A47A-CB59-83A3D5C540CD}"/>
          </ac:picMkLst>
        </pc:picChg>
      </pc:sldChg>
      <pc:sldChg chg="modSp new mod">
        <pc:chgData name="Pranab Paul" userId="7f7fbf75c3071920" providerId="LiveId" clId="{AA203587-F816-4837-B7F7-0B1A778D50A5}" dt="2023-03-05T20:00:34.642" v="1172" actId="2711"/>
        <pc:sldMkLst>
          <pc:docMk/>
          <pc:sldMk cId="4138413770" sldId="271"/>
        </pc:sldMkLst>
        <pc:spChg chg="mod">
          <ac:chgData name="Pranab Paul" userId="7f7fbf75c3071920" providerId="LiveId" clId="{AA203587-F816-4837-B7F7-0B1A778D50A5}" dt="2023-03-05T20:00:34.642" v="1172" actId="2711"/>
          <ac:spMkLst>
            <pc:docMk/>
            <pc:sldMk cId="4138413770" sldId="271"/>
            <ac:spMk id="2" creationId="{40D464CA-FA1E-EC68-405A-6F1287E83E9F}"/>
          </ac:spMkLst>
        </pc:spChg>
        <pc:spChg chg="mod">
          <ac:chgData name="Pranab Paul" userId="7f7fbf75c3071920" providerId="LiveId" clId="{AA203587-F816-4837-B7F7-0B1A778D50A5}" dt="2023-03-05T19:38:16.479" v="848" actId="20577"/>
          <ac:spMkLst>
            <pc:docMk/>
            <pc:sldMk cId="4138413770" sldId="271"/>
            <ac:spMk id="3" creationId="{7E70FE74-5217-31D6-8CB8-A34A4434C09F}"/>
          </ac:spMkLst>
        </pc:spChg>
      </pc:sldChg>
      <pc:sldChg chg="addSp delSp modSp new mod">
        <pc:chgData name="Pranab Paul" userId="7f7fbf75c3071920" providerId="LiveId" clId="{AA203587-F816-4837-B7F7-0B1A778D50A5}" dt="2023-03-05T20:00:28.005" v="1170" actId="2711"/>
        <pc:sldMkLst>
          <pc:docMk/>
          <pc:sldMk cId="4082101550" sldId="272"/>
        </pc:sldMkLst>
        <pc:spChg chg="mod">
          <ac:chgData name="Pranab Paul" userId="7f7fbf75c3071920" providerId="LiveId" clId="{AA203587-F816-4837-B7F7-0B1A778D50A5}" dt="2023-03-05T20:00:28.005" v="1170" actId="2711"/>
          <ac:spMkLst>
            <pc:docMk/>
            <pc:sldMk cId="4082101550" sldId="272"/>
            <ac:spMk id="2" creationId="{70198904-38EA-A2DF-6AB5-97E1E0BB5CB1}"/>
          </ac:spMkLst>
        </pc:spChg>
        <pc:spChg chg="del">
          <ac:chgData name="Pranab Paul" userId="7f7fbf75c3071920" providerId="LiveId" clId="{AA203587-F816-4837-B7F7-0B1A778D50A5}" dt="2023-03-05T19:35:39.001" v="815" actId="22"/>
          <ac:spMkLst>
            <pc:docMk/>
            <pc:sldMk cId="4082101550" sldId="272"/>
            <ac:spMk id="3" creationId="{67983165-A18F-1E4E-5D0F-66AEB41CBE66}"/>
          </ac:spMkLst>
        </pc:spChg>
        <pc:picChg chg="add mod ord">
          <ac:chgData name="Pranab Paul" userId="7f7fbf75c3071920" providerId="LiveId" clId="{AA203587-F816-4837-B7F7-0B1A778D50A5}" dt="2023-03-05T19:35:47.326" v="817" actId="14100"/>
          <ac:picMkLst>
            <pc:docMk/>
            <pc:sldMk cId="4082101550" sldId="272"/>
            <ac:picMk id="5" creationId="{17D6B37C-8E7A-C7BC-4DDE-A301599FD7BD}"/>
          </ac:picMkLst>
        </pc:picChg>
      </pc:sldChg>
      <pc:sldChg chg="modSp new mod">
        <pc:chgData name="Pranab Paul" userId="7f7fbf75c3071920" providerId="LiveId" clId="{AA203587-F816-4837-B7F7-0B1A778D50A5}" dt="2023-03-05T20:00:43.546" v="1174" actId="2711"/>
        <pc:sldMkLst>
          <pc:docMk/>
          <pc:sldMk cId="1940045647" sldId="273"/>
        </pc:sldMkLst>
        <pc:spChg chg="mod">
          <ac:chgData name="Pranab Paul" userId="7f7fbf75c3071920" providerId="LiveId" clId="{AA203587-F816-4837-B7F7-0B1A778D50A5}" dt="2023-03-05T20:00:43.546" v="1174" actId="2711"/>
          <ac:spMkLst>
            <pc:docMk/>
            <pc:sldMk cId="1940045647" sldId="273"/>
            <ac:spMk id="2" creationId="{EA271489-17EC-C9A0-1462-AFDE1829D09A}"/>
          </ac:spMkLst>
        </pc:spChg>
        <pc:spChg chg="mod">
          <ac:chgData name="Pranab Paul" userId="7f7fbf75c3071920" providerId="LiveId" clId="{AA203587-F816-4837-B7F7-0B1A778D50A5}" dt="2023-03-05T19:40:46.058" v="882" actId="20577"/>
          <ac:spMkLst>
            <pc:docMk/>
            <pc:sldMk cId="1940045647" sldId="273"/>
            <ac:spMk id="3" creationId="{0F9AE88A-B2FC-52E9-646D-DB861E6EB9BE}"/>
          </ac:spMkLst>
        </pc:spChg>
      </pc:sldChg>
      <pc:sldChg chg="modSp new mod">
        <pc:chgData name="Pranab Paul" userId="7f7fbf75c3071920" providerId="LiveId" clId="{AA203587-F816-4837-B7F7-0B1A778D50A5}" dt="2023-03-06T01:53:11.549" v="1210" actId="115"/>
        <pc:sldMkLst>
          <pc:docMk/>
          <pc:sldMk cId="1285657942" sldId="274"/>
        </pc:sldMkLst>
        <pc:spChg chg="mod">
          <ac:chgData name="Pranab Paul" userId="7f7fbf75c3071920" providerId="LiveId" clId="{AA203587-F816-4837-B7F7-0B1A778D50A5}" dt="2023-03-05T20:00:59.928" v="1176" actId="2711"/>
          <ac:spMkLst>
            <pc:docMk/>
            <pc:sldMk cId="1285657942" sldId="274"/>
            <ac:spMk id="2" creationId="{25BFA290-4344-76A5-34C8-88CB68065554}"/>
          </ac:spMkLst>
        </pc:spChg>
        <pc:spChg chg="mod">
          <ac:chgData name="Pranab Paul" userId="7f7fbf75c3071920" providerId="LiveId" clId="{AA203587-F816-4837-B7F7-0B1A778D50A5}" dt="2023-03-06T01:53:11.549" v="1210" actId="115"/>
          <ac:spMkLst>
            <pc:docMk/>
            <pc:sldMk cId="1285657942" sldId="274"/>
            <ac:spMk id="3" creationId="{1909CC7A-0DF5-3D3B-684B-176CB852D179}"/>
          </ac:spMkLst>
        </pc:spChg>
      </pc:sldChg>
      <pc:sldChg chg="addSp delSp modSp new mod">
        <pc:chgData name="Pranab Paul" userId="7f7fbf75c3071920" providerId="LiveId" clId="{AA203587-F816-4837-B7F7-0B1A778D50A5}" dt="2023-03-05T19:52:55.635" v="1143" actId="14100"/>
        <pc:sldMkLst>
          <pc:docMk/>
          <pc:sldMk cId="4069743175" sldId="275"/>
        </pc:sldMkLst>
        <pc:spChg chg="del">
          <ac:chgData name="Pranab Paul" userId="7f7fbf75c3071920" providerId="LiveId" clId="{AA203587-F816-4837-B7F7-0B1A778D50A5}" dt="2023-03-05T19:47:03.369" v="1128"/>
          <ac:spMkLst>
            <pc:docMk/>
            <pc:sldMk cId="4069743175" sldId="275"/>
            <ac:spMk id="3" creationId="{4388B1B8-AE49-67B2-4168-7D35260107A5}"/>
          </ac:spMkLst>
        </pc:spChg>
        <pc:spChg chg="add del mod">
          <ac:chgData name="Pranab Paul" userId="7f7fbf75c3071920" providerId="LiveId" clId="{AA203587-F816-4837-B7F7-0B1A778D50A5}" dt="2023-03-05T19:52:35.414" v="1138" actId="22"/>
          <ac:spMkLst>
            <pc:docMk/>
            <pc:sldMk cId="4069743175" sldId="275"/>
            <ac:spMk id="7" creationId="{85572D1A-9621-8C7B-98CA-8F82C8C0DF66}"/>
          </ac:spMkLst>
        </pc:spChg>
        <pc:picChg chg="add del mod">
          <ac:chgData name="Pranab Paul" userId="7f7fbf75c3071920" providerId="LiveId" clId="{AA203587-F816-4837-B7F7-0B1A778D50A5}" dt="2023-03-05T19:48:51.370" v="1137" actId="21"/>
          <ac:picMkLst>
            <pc:docMk/>
            <pc:sldMk cId="4069743175" sldId="275"/>
            <ac:picMk id="4" creationId="{2CF5AE50-957D-D371-0814-A100F1835F6D}"/>
          </ac:picMkLst>
        </pc:picChg>
        <pc:picChg chg="add del mod">
          <ac:chgData name="Pranab Paul" userId="7f7fbf75c3071920" providerId="LiveId" clId="{AA203587-F816-4837-B7F7-0B1A778D50A5}" dt="2023-03-05T19:48:49.464" v="1136" actId="21"/>
          <ac:picMkLst>
            <pc:docMk/>
            <pc:sldMk cId="4069743175" sldId="275"/>
            <ac:picMk id="5" creationId="{D4A4B76D-98F1-D63E-50FE-6636A46C38BC}"/>
          </ac:picMkLst>
        </pc:picChg>
        <pc:picChg chg="add mod ord">
          <ac:chgData name="Pranab Paul" userId="7f7fbf75c3071920" providerId="LiveId" clId="{AA203587-F816-4837-B7F7-0B1A778D50A5}" dt="2023-03-05T19:52:55.635" v="1143" actId="14100"/>
          <ac:picMkLst>
            <pc:docMk/>
            <pc:sldMk cId="4069743175" sldId="275"/>
            <ac:picMk id="9" creationId="{9F0C04D2-5B66-7D53-5D8B-5F43440975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ople.sc.fsu.edu/~jburkardt/datasets/cities/cities.html" TargetMode="External"/><Relationship Id="rId2" Type="http://schemas.openxmlformats.org/officeDocument/2006/relationships/hyperlink" Target="https://people.sc.fsu.edu/~jburkardt/datasets/tsp/tsp.html" TargetMode="External"/><Relationship Id="rId1" Type="http://schemas.openxmlformats.org/officeDocument/2006/relationships/slideLayout" Target="../slideLayouts/slideLayout2.xml"/><Relationship Id="rId5" Type="http://schemas.openxmlformats.org/officeDocument/2006/relationships/hyperlink" Target="https://github.com/coin-or/jorlib/tree/master/jorlib-core/src/test/resources/tspLib/tsp" TargetMode="External"/><Relationship Id="rId4" Type="http://schemas.openxmlformats.org/officeDocument/2006/relationships/hyperlink" Target="https://www.math.uwaterloo.ca/tsp/world/countri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60259786_Solving_Travelling_Salesman_problem_by_New_Optimization_Algorithm" TargetMode="External"/><Relationship Id="rId7" Type="http://schemas.openxmlformats.org/officeDocument/2006/relationships/hyperlink" Target="https://www.youtube.com/watch?v=2Q70uOf_yHE&amp;t=3s&amp;ab_channel=InternationalCentreforTheoreticalSciences" TargetMode="External"/><Relationship Id="rId2" Type="http://schemas.openxmlformats.org/officeDocument/2006/relationships/hyperlink" Target="file:///C:\Users\Pranab\Downloads\SolvingTravellingSalesmanproblembyOptimizationAlgorithm-converted.pdf" TargetMode="External"/><Relationship Id="rId1" Type="http://schemas.openxmlformats.org/officeDocument/2006/relationships/slideLayout" Target="../slideLayouts/slideLayout2.xml"/><Relationship Id="rId6" Type="http://schemas.openxmlformats.org/officeDocument/2006/relationships/hyperlink" Target="https://www.ijert.org/research/exploring-travelling-salesman-problem-using-genetic-algorithm-IJERTV3IS20833.pdf" TargetMode="External"/><Relationship Id="rId5" Type="http://schemas.openxmlformats.org/officeDocument/2006/relationships/hyperlink" Target="https://classroom.google.com/u/0/c/NDk0NTk0NjgwMjY0/m/NDk2OTE4MjA4MDc1/details" TargetMode="External"/><Relationship Id="rId4" Type="http://schemas.openxmlformats.org/officeDocument/2006/relationships/hyperlink" Target="file:///C:\Users\Pranab\Downloads\introduction-to-soft-computing-neuro-fuzzy-and-genetic-algorithms-by-samir-roy-udit-chakraborthy_compress.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lossary_of_graph_theory_terms" TargetMode="External"/><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Users\Pranab\Downloads\SolvingTravellingSalesmanproblembyOptimizationAlgorithm-converted.pdf"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file:///C:\Users\Pranab\Downloads\introduction-to-soft-computing-neuro-fuzzy-and-genetic-algorithms-by-samir-roy-udit-chakraborthy_compress.pdf" TargetMode="External"/><Relationship Id="rId2" Type="http://schemas.openxmlformats.org/officeDocument/2006/relationships/hyperlink" Target="file:///C:\Users\Pranab\Downloads\SolvingTravellingSalesmanproblembyOptimizationAlgorithm-converted.pdf"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38DE-950B-9149-7D53-E6DD582C73FF}"/>
              </a:ext>
            </a:extLst>
          </p:cNvPr>
          <p:cNvSpPr>
            <a:spLocks noGrp="1"/>
          </p:cNvSpPr>
          <p:nvPr>
            <p:ph type="ctrTitle"/>
          </p:nvPr>
        </p:nvSpPr>
        <p:spPr/>
        <p:txBody>
          <a:bodyPr>
            <a:normAutofit fontScale="90000"/>
          </a:bodyPr>
          <a:lstStyle/>
          <a:p>
            <a:r>
              <a:rPr lang="en-IN" sz="3600" b="1" dirty="0">
                <a:solidFill>
                  <a:srgbClr val="C00000"/>
                </a:solidFill>
                <a:effectLst/>
                <a:latin typeface="Bell MT" panose="02020503060305020303" pitchFamily="18" charset="0"/>
                <a:ea typeface="Calibri" panose="020F0502020204030204" pitchFamily="34" charset="0"/>
                <a:cs typeface="Times New Roman" panose="02020603050405020304" pitchFamily="18" charset="0"/>
              </a:rPr>
              <a:t>Optimization of Travelling Salesperson Problem by Genetic Algorithm</a:t>
            </a:r>
            <a:endParaRPr lang="en-IN" dirty="0">
              <a:solidFill>
                <a:srgbClr val="C00000"/>
              </a:solidFill>
            </a:endParaRPr>
          </a:p>
        </p:txBody>
      </p:sp>
      <p:sp>
        <p:nvSpPr>
          <p:cNvPr id="3" name="Subtitle 2">
            <a:extLst>
              <a:ext uri="{FF2B5EF4-FFF2-40B4-BE49-F238E27FC236}">
                <a16:creationId xmlns:a16="http://schemas.microsoft.com/office/drawing/2014/main" id="{2C3328C1-5B55-4801-9D7B-7C0EAB6C15DB}"/>
              </a:ext>
            </a:extLst>
          </p:cNvPr>
          <p:cNvSpPr>
            <a:spLocks noGrp="1"/>
          </p:cNvSpPr>
          <p:nvPr>
            <p:ph type="subTitle" idx="1"/>
          </p:nvPr>
        </p:nvSpPr>
        <p:spPr/>
        <p:txBody>
          <a:bodyPr>
            <a:normAutofit/>
          </a:bodyPr>
          <a:lstStyle/>
          <a:p>
            <a:r>
              <a:rPr lang="en-IN" sz="2400" b="1" dirty="0">
                <a:solidFill>
                  <a:schemeClr val="tx1"/>
                </a:solidFill>
                <a:latin typeface="Bell MT" panose="02020503060305020303" pitchFamily="18" charset="0"/>
              </a:rPr>
              <a:t>Presented by</a:t>
            </a:r>
            <a:r>
              <a:rPr lang="en-IN" sz="2400" b="1" dirty="0">
                <a:latin typeface="Bell MT" panose="02020503060305020303" pitchFamily="18" charset="0"/>
              </a:rPr>
              <a:t> </a:t>
            </a:r>
            <a:r>
              <a:rPr lang="en-IN" sz="2400" dirty="0">
                <a:latin typeface="Bell MT" panose="02020503060305020303" pitchFamily="18" charset="0"/>
              </a:rPr>
              <a:t>– </a:t>
            </a:r>
            <a:r>
              <a:rPr lang="en-IN" sz="2400" dirty="0">
                <a:solidFill>
                  <a:srgbClr val="002060"/>
                </a:solidFill>
                <a:latin typeface="Bell MT" panose="02020503060305020303" pitchFamily="18" charset="0"/>
              </a:rPr>
              <a:t>Pranab Kumar Paul</a:t>
            </a:r>
          </a:p>
        </p:txBody>
      </p:sp>
      <p:pic>
        <p:nvPicPr>
          <p:cNvPr id="4" name="Picture 3">
            <a:extLst>
              <a:ext uri="{FF2B5EF4-FFF2-40B4-BE49-F238E27FC236}">
                <a16:creationId xmlns:a16="http://schemas.microsoft.com/office/drawing/2014/main" id="{6A124770-02B0-3259-18B2-46E6669109C2}"/>
              </a:ext>
            </a:extLst>
          </p:cNvPr>
          <p:cNvPicPr>
            <a:picLocks noChangeAspect="1"/>
          </p:cNvPicPr>
          <p:nvPr/>
        </p:nvPicPr>
        <p:blipFill rotWithShape="1">
          <a:blip r:embed="rId2"/>
          <a:srcRect t="14892" b="24054"/>
          <a:stretch/>
        </p:blipFill>
        <p:spPr>
          <a:xfrm>
            <a:off x="424070" y="3085766"/>
            <a:ext cx="11343860" cy="33415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258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6653-D9E5-E2BD-D5CC-32EB177AC4BE}"/>
              </a:ext>
            </a:extLst>
          </p:cNvPr>
          <p:cNvSpPr>
            <a:spLocks noGrp="1"/>
          </p:cNvSpPr>
          <p:nvPr>
            <p:ph type="title"/>
          </p:nvPr>
        </p:nvSpPr>
        <p:spPr/>
        <p:txBody>
          <a:bodyPr>
            <a:normAutofit/>
          </a:bodyPr>
          <a:lstStyle/>
          <a:p>
            <a:r>
              <a:rPr lang="en-US" sz="3600" dirty="0">
                <a:effectLst/>
                <a:ea typeface="Calibri" panose="020F0502020204030204" pitchFamily="34" charset="0"/>
                <a:cs typeface="Times New Roman" panose="02020603050405020304" pitchFamily="18" charset="0"/>
              </a:rPr>
              <a:t>Termination Condition</a:t>
            </a:r>
            <a:endParaRPr lang="en-IN" sz="3600" dirty="0"/>
          </a:p>
        </p:txBody>
      </p:sp>
      <p:sp>
        <p:nvSpPr>
          <p:cNvPr id="3" name="Content Placeholder 2">
            <a:extLst>
              <a:ext uri="{FF2B5EF4-FFF2-40B4-BE49-F238E27FC236}">
                <a16:creationId xmlns:a16="http://schemas.microsoft.com/office/drawing/2014/main" id="{DD3A1435-E2B6-6D30-50C5-0B8937118CA4}"/>
              </a:ext>
            </a:extLst>
          </p:cNvPr>
          <p:cNvSpPr>
            <a:spLocks noGrp="1"/>
          </p:cNvSpPr>
          <p:nvPr>
            <p:ph idx="1"/>
          </p:nvPr>
        </p:nvSpPr>
        <p:spPr/>
        <p:txBody>
          <a:bodyPr>
            <a:normAutofit/>
          </a:bodyPr>
          <a:lstStyle/>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Here I implemented terminating condition as follows, if the </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minimum fitness value</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of the population does not change for the 100 iterations</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then the algorithm will converge and give the solution as the best tour length and the city sequences i.e., best chromosome.</a:t>
            </a:r>
            <a:endParaRPr lang="en-IN" sz="2400" dirty="0"/>
          </a:p>
        </p:txBody>
      </p:sp>
    </p:spTree>
    <p:extLst>
      <p:ext uri="{BB962C8B-B14F-4D97-AF65-F5344CB8AC3E}">
        <p14:creationId xmlns:p14="http://schemas.microsoft.com/office/powerpoint/2010/main" val="412138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CF1B-D400-B7AA-E725-ABC10EBEDA83}"/>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Results</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79536C-D22E-D2FA-5C9A-FFC6E34DE420}"/>
                  </a:ext>
                </a:extLst>
              </p:cNvPr>
              <p:cNvSpPr>
                <a:spLocks noGrp="1"/>
              </p:cNvSpPr>
              <p:nvPr>
                <p:ph idx="1"/>
              </p:nvPr>
            </p:nvSpPr>
            <p:spPr/>
            <p:txBody>
              <a:bodyPr/>
              <a:lstStyle/>
              <a:p>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I’ve implemented the above-mentioned solution in MATLAB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a with the system configuration: </a:t>
                </a:r>
                <a:r>
                  <a:rPr lang="en-US"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The algorithm is implemented in MATLAB programming language in a computer with </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Intel(R) Pentium(R) CPU G</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4400</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3.30</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GHz,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3300</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MHz,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Core(s),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Logical Processor(s)</a:t>
                </a:r>
                <a:r>
                  <a:rPr lang="en-US"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Windows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US"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Operating System and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 GB RAM.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Error Rate = </a:t>
                </a:r>
                <a14:m>
                  <m:oMath xmlns:m="http://schemas.openxmlformats.org/officeDocument/2006/math">
                    <m:f>
                      <m:fPr>
                        <m:ctrlPr>
                          <a:rPr lang="en-IN"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ctrlPr>
                      </m:fPr>
                      <m:num>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𝐵𝑒𝑠𝑡</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 </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𝑆𝑜𝑙𝑢𝑡𝑖𝑜𝑛</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 − </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𝑂𝑝𝑡𝑖𝑚𝑎𝑙</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 </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𝑆𝑜𝑙𝑢𝑡𝑖𝑜𝑛</m:t>
                        </m:r>
                      </m:num>
                      <m:den>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𝑂𝑝𝑡𝑖𝑚𝑎𝑙</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 </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𝑆𝑜𝑙𝑢𝑡𝑖𝑜𝑛</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 ∗ </m:t>
                        </m:r>
                        <m:r>
                          <a:rPr lang="en-US" sz="2000" i="1">
                            <a:solidFill>
                              <a:srgbClr val="000000"/>
                            </a:solidFill>
                            <a:effectLst/>
                            <a:latin typeface="Cambria Math" panose="02040503050406030204" pitchFamily="18" charset="0"/>
                            <a:ea typeface="Calibri" panose="020F0502020204030204" pitchFamily="34" charset="0"/>
                            <a:cs typeface="Courier New" panose="02070309020205020404" pitchFamily="49" charset="0"/>
                          </a:rPr>
                          <m:t>𝐶𝑖𝑡𝑖𝑒𝑠</m:t>
                        </m:r>
                      </m:den>
                    </m:f>
                  </m:oMath>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B79536C-D22E-D2FA-5C9A-FFC6E34DE420}"/>
                  </a:ext>
                </a:extLst>
              </p:cNvPr>
              <p:cNvSpPr>
                <a:spLocks noGrp="1" noRot="1" noChangeAspect="1" noMove="1" noResize="1" noEditPoints="1" noAdjustHandles="1" noChangeArrowheads="1" noChangeShapeType="1" noTextEdit="1"/>
              </p:cNvSpPr>
              <p:nvPr>
                <p:ph idx="1"/>
              </p:nvPr>
            </p:nvSpPr>
            <p:spPr>
              <a:blipFill>
                <a:blip r:embed="rId2"/>
                <a:stretch>
                  <a:fillRect l="-276"/>
                </a:stretch>
              </a:blipFill>
            </p:spPr>
            <p:txBody>
              <a:bodyPr/>
              <a:lstStyle/>
              <a:p>
                <a:r>
                  <a:rPr lang="en-IN">
                    <a:noFill/>
                  </a:rPr>
                  <a:t> </a:t>
                </a:r>
              </a:p>
            </p:txBody>
          </p:sp>
        </mc:Fallback>
      </mc:AlternateContent>
    </p:spTree>
    <p:extLst>
      <p:ext uri="{BB962C8B-B14F-4D97-AF65-F5344CB8AC3E}">
        <p14:creationId xmlns:p14="http://schemas.microsoft.com/office/powerpoint/2010/main" val="428704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F1BC-11E6-C13B-241F-FEC8AE38DC67}"/>
              </a:ext>
            </a:extLst>
          </p:cNvPr>
          <p:cNvSpPr>
            <a:spLocks noGrp="1"/>
          </p:cNvSpPr>
          <p:nvPr>
            <p:ph type="title"/>
          </p:nvPr>
        </p:nvSpPr>
        <p:spPr/>
        <p:txBody>
          <a:bodyPr/>
          <a:lstStyle/>
          <a:p>
            <a:r>
              <a:rPr kumimoji="0" lang="en-IN" sz="36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Results(</a:t>
            </a:r>
            <a:r>
              <a:rPr kumimoji="0" lang="en-IN" sz="32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cont</a:t>
            </a:r>
            <a:r>
              <a:rPr kumimoji="0" lang="en-IN" sz="36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60EABD3C-6422-5774-04A2-A070902752F8}"/>
              </a:ext>
            </a:extLst>
          </p:cNvPr>
          <p:cNvSpPr>
            <a:spLocks noGrp="1"/>
          </p:cNvSpPr>
          <p:nvPr>
            <p:ph idx="1"/>
          </p:nvPr>
        </p:nvSpPr>
        <p:spPr/>
        <p:txBody>
          <a:bodyPr>
            <a:normAutofit/>
          </a:bodyPr>
          <a:lstStyle/>
          <a:p>
            <a:r>
              <a:rPr lang="en-IN" sz="2400"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Inputs are taken from these TSP Libraries</a:t>
            </a:r>
            <a:r>
              <a:rPr lang="en-IN" dirty="0">
                <a:solidFill>
                  <a:srgbClr val="000000"/>
                </a:solidFill>
                <a:effectLst/>
                <a:latin typeface="Sitka Display" panose="02000505000000020004" pitchFamily="2" charset="0"/>
                <a:ea typeface="Calibri" panose="020F0502020204030204" pitchFamily="34" charset="0"/>
                <a:cs typeface="Courier New" panose="02070309020205020404" pitchFamily="49"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u="sng"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TSP - Data for the Traveling Salesperson Problem (fsu.edu)</a:t>
            </a:r>
            <a:r>
              <a:rPr lang="en-US" sz="20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u="sng" dirty="0">
                <a:solidFill>
                  <a:srgbClr val="002060"/>
                </a:solidFill>
                <a:effectLst/>
                <a:latin typeface="Sitka Display" panose="02000505000000020004" pitchFamily="2" charset="0"/>
                <a:ea typeface="Calibri" panose="020F0502020204030204" pitchFamily="34" charset="0"/>
                <a:cs typeface="Courier New" panose="02070309020205020404" pitchFamily="49" charset="0"/>
                <a:hlinkClick r:id="rId3">
                  <a:extLst>
                    <a:ext uri="{A12FA001-AC4F-418D-AE19-62706E023703}">
                      <ahyp:hlinkClr xmlns:ahyp="http://schemas.microsoft.com/office/drawing/2018/hyperlinkcolor" val="tx"/>
                    </a:ext>
                  </a:extLst>
                </a:hlinkClick>
              </a:rPr>
              <a:t>CITIES - City Distance Datasets (fsu.edu)</a:t>
            </a:r>
            <a:r>
              <a:rPr lang="en-US" sz="2000" dirty="0">
                <a:solidFill>
                  <a:srgbClr val="002060"/>
                </a:solidFill>
                <a:effectLst/>
                <a:latin typeface="Sitka Display" panose="02000505000000020004" pitchFamily="2" charset="0"/>
                <a:ea typeface="Calibri" panose="020F0502020204030204" pitchFamily="34" charset="0"/>
                <a:cs typeface="Courier New" panose="02070309020205020404" pitchFamily="49" charset="0"/>
              </a:rPr>
              <a:t>.</a:t>
            </a:r>
            <a:endParaRPr lang="en-IN"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2000" u="sng" dirty="0">
                <a:solidFill>
                  <a:srgbClr val="002060"/>
                </a:solidFill>
                <a:effectLst/>
                <a:latin typeface="Sitka Display" panose="02000505000000020004" pitchFamily="2" charset="0"/>
                <a:ea typeface="Calibri" panose="020F0502020204030204" pitchFamily="34" charset="0"/>
                <a:cs typeface="Courier New" panose="02070309020205020404" pitchFamily="49" charset="0"/>
                <a:hlinkClick r:id="rId4">
                  <a:extLst>
                    <a:ext uri="{A12FA001-AC4F-418D-AE19-62706E023703}">
                      <ahyp:hlinkClr xmlns:ahyp="http://schemas.microsoft.com/office/drawing/2018/hyperlinkcolor" val="tx"/>
                    </a:ext>
                  </a:extLst>
                </a:hlinkClick>
              </a:rPr>
              <a:t>National Traveling Salesman Problems (uwaterloo.ca)</a:t>
            </a:r>
            <a:r>
              <a:rPr lang="en-IN" sz="2000" dirty="0">
                <a:solidFill>
                  <a:srgbClr val="002060"/>
                </a:solidFill>
                <a:effectLst/>
                <a:latin typeface="Sitka Display" panose="02000505000000020004" pitchFamily="2" charset="0"/>
                <a:ea typeface="Calibri" panose="020F0502020204030204" pitchFamily="34" charset="0"/>
                <a:cs typeface="Courier New" panose="02070309020205020404" pitchFamily="49" charset="0"/>
              </a:rPr>
              <a:t>.</a:t>
            </a:r>
            <a:endParaRPr lang="en-IN"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u="sng" dirty="0">
                <a:solidFill>
                  <a:srgbClr val="002060"/>
                </a:solidFill>
                <a:effectLst/>
                <a:latin typeface="Sitka Display" panose="02000505000000020004" pitchFamily="2" charset="0"/>
                <a:ea typeface="Calibri" panose="020F0502020204030204" pitchFamily="34" charset="0"/>
                <a:cs typeface="Courier New" panose="02070309020205020404" pitchFamily="49" charset="0"/>
                <a:hlinkClick r:id="rId5">
                  <a:extLst>
                    <a:ext uri="{A12FA001-AC4F-418D-AE19-62706E023703}">
                      <ahyp:hlinkClr xmlns:ahyp="http://schemas.microsoft.com/office/drawing/2018/hyperlinkcolor" val="tx"/>
                    </a:ext>
                  </a:extLst>
                </a:hlinkClick>
              </a:rPr>
              <a:t>jorlib/jorlib-core/src/test/resources/tspLib/tsp at master · coin-or/jorlib · GitHub</a:t>
            </a:r>
            <a:endParaRPr lang="en-IN" sz="2000" dirty="0">
              <a:solidFill>
                <a:srgbClr val="002060"/>
              </a:solidFill>
            </a:endParaRPr>
          </a:p>
        </p:txBody>
      </p:sp>
    </p:spTree>
    <p:extLst>
      <p:ext uri="{BB962C8B-B14F-4D97-AF65-F5344CB8AC3E}">
        <p14:creationId xmlns:p14="http://schemas.microsoft.com/office/powerpoint/2010/main" val="45385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4F3C-9649-C2B4-C4DD-A9C218409AC9}"/>
              </a:ext>
            </a:extLst>
          </p:cNvPr>
          <p:cNvSpPr>
            <a:spLocks noGrp="1"/>
          </p:cNvSpPr>
          <p:nvPr>
            <p:ph type="title"/>
          </p:nvPr>
        </p:nvSpPr>
        <p:spPr/>
        <p:txBody>
          <a:bodyPr>
            <a:normAutofit/>
          </a:bodyPr>
          <a:lstStyle/>
          <a:p>
            <a:r>
              <a:rPr kumimoji="0" lang="en-IN" sz="36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Results(</a:t>
            </a:r>
            <a:r>
              <a:rPr kumimoji="0" lang="en-IN" sz="32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cont</a:t>
            </a:r>
            <a:r>
              <a:rPr kumimoji="0" lang="en-IN" sz="3600" i="0" u="none" strike="noStrike" kern="1200" cap="all" spc="0" normalizeH="0" baseline="0" noProof="0" dirty="0">
                <a:ln>
                  <a:noFill/>
                </a:ln>
                <a:solidFill>
                  <a:prstClr val="white"/>
                </a:solidFill>
                <a:effectLst/>
                <a:uLnTx/>
                <a:uFillTx/>
                <a:ea typeface="Calibri" panose="020F0502020204030204" pitchFamily="34" charset="0"/>
                <a:cs typeface="Times New Roman" panose="02020603050405020304" pitchFamily="18" charset="0"/>
              </a:rPr>
              <a:t>.…)</a:t>
            </a:r>
            <a:endParaRPr lang="en-IN" sz="3600" dirty="0"/>
          </a:p>
        </p:txBody>
      </p:sp>
      <p:pic>
        <p:nvPicPr>
          <p:cNvPr id="5" name="Content Placeholder 4">
            <a:extLst>
              <a:ext uri="{FF2B5EF4-FFF2-40B4-BE49-F238E27FC236}">
                <a16:creationId xmlns:a16="http://schemas.microsoft.com/office/drawing/2014/main" id="{C5F9BE3D-41C0-0F7F-8A99-BC54D12C3CDE}"/>
              </a:ext>
            </a:extLst>
          </p:cNvPr>
          <p:cNvPicPr>
            <a:picLocks noGrp="1" noChangeAspect="1"/>
          </p:cNvPicPr>
          <p:nvPr>
            <p:ph idx="1"/>
          </p:nvPr>
        </p:nvPicPr>
        <p:blipFill>
          <a:blip r:embed="rId2"/>
          <a:stretch>
            <a:fillRect/>
          </a:stretch>
        </p:blipFill>
        <p:spPr>
          <a:xfrm>
            <a:off x="2968487" y="1834806"/>
            <a:ext cx="6692348" cy="4998315"/>
          </a:xfrm>
        </p:spPr>
      </p:pic>
      <p:pic>
        <p:nvPicPr>
          <p:cNvPr id="4" name="Picture 3">
            <a:extLst>
              <a:ext uri="{FF2B5EF4-FFF2-40B4-BE49-F238E27FC236}">
                <a16:creationId xmlns:a16="http://schemas.microsoft.com/office/drawing/2014/main" id="{3BE28BE9-F267-331A-73E5-2BBD6558E920}"/>
              </a:ext>
            </a:extLst>
          </p:cNvPr>
          <p:cNvPicPr>
            <a:picLocks noChangeAspect="1"/>
          </p:cNvPicPr>
          <p:nvPr/>
        </p:nvPicPr>
        <p:blipFill>
          <a:blip r:embed="rId3"/>
          <a:stretch>
            <a:fillRect/>
          </a:stretch>
        </p:blipFill>
        <p:spPr>
          <a:xfrm>
            <a:off x="2968487" y="1834806"/>
            <a:ext cx="6692348" cy="4998315"/>
          </a:xfrm>
          <a:prstGeom prst="rect">
            <a:avLst/>
          </a:prstGeom>
        </p:spPr>
      </p:pic>
    </p:spTree>
    <p:extLst>
      <p:ext uri="{BB962C8B-B14F-4D97-AF65-F5344CB8AC3E}">
        <p14:creationId xmlns:p14="http://schemas.microsoft.com/office/powerpoint/2010/main" val="24966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74BB-96E9-C6A1-7167-42B5FB69F680}"/>
              </a:ext>
            </a:extLst>
          </p:cNvPr>
          <p:cNvSpPr>
            <a:spLocks noGrp="1"/>
          </p:cNvSpPr>
          <p:nvPr>
            <p:ph type="title"/>
          </p:nvPr>
        </p:nvSpPr>
        <p:spPr/>
        <p:txBody>
          <a:bodyPr>
            <a:normAutofit/>
          </a:bodyPr>
          <a:lstStyle/>
          <a:p>
            <a:r>
              <a:rPr lang="en-IN" sz="3600" dirty="0"/>
              <a:t>Graphical representation</a:t>
            </a:r>
          </a:p>
        </p:txBody>
      </p:sp>
      <p:pic>
        <p:nvPicPr>
          <p:cNvPr id="5" name="Content Placeholder 4">
            <a:extLst>
              <a:ext uri="{FF2B5EF4-FFF2-40B4-BE49-F238E27FC236}">
                <a16:creationId xmlns:a16="http://schemas.microsoft.com/office/drawing/2014/main" id="{B7D6661B-D3F0-DD19-2F74-E2E53EFC15D7}"/>
              </a:ext>
            </a:extLst>
          </p:cNvPr>
          <p:cNvPicPr>
            <a:picLocks noGrp="1" noChangeAspect="1"/>
          </p:cNvPicPr>
          <p:nvPr>
            <p:ph idx="1"/>
          </p:nvPr>
        </p:nvPicPr>
        <p:blipFill>
          <a:blip r:embed="rId2"/>
          <a:stretch>
            <a:fillRect/>
          </a:stretch>
        </p:blipFill>
        <p:spPr>
          <a:xfrm>
            <a:off x="1577009" y="1818800"/>
            <a:ext cx="8004313" cy="5056016"/>
          </a:xfrm>
        </p:spPr>
      </p:pic>
    </p:spTree>
    <p:extLst>
      <p:ext uri="{BB962C8B-B14F-4D97-AF65-F5344CB8AC3E}">
        <p14:creationId xmlns:p14="http://schemas.microsoft.com/office/powerpoint/2010/main" val="336352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8913-D9F4-71CA-1687-BBF352A45480}"/>
              </a:ext>
            </a:extLst>
          </p:cNvPr>
          <p:cNvSpPr>
            <a:spLocks noGrp="1"/>
          </p:cNvSpPr>
          <p:nvPr>
            <p:ph type="title"/>
          </p:nvPr>
        </p:nvSpPr>
        <p:spPr/>
        <p:txBody>
          <a:bodyPr>
            <a:normAutofit/>
          </a:bodyPr>
          <a:lstStyle/>
          <a:p>
            <a:r>
              <a:rPr lang="en-IN" sz="3600" dirty="0"/>
              <a:t>Bar chart</a:t>
            </a:r>
          </a:p>
        </p:txBody>
      </p:sp>
      <p:pic>
        <p:nvPicPr>
          <p:cNvPr id="5" name="Content Placeholder 4">
            <a:extLst>
              <a:ext uri="{FF2B5EF4-FFF2-40B4-BE49-F238E27FC236}">
                <a16:creationId xmlns:a16="http://schemas.microsoft.com/office/drawing/2014/main" id="{5DFD3C4D-C750-A47A-CB59-83A3D5C540CD}"/>
              </a:ext>
            </a:extLst>
          </p:cNvPr>
          <p:cNvPicPr>
            <a:picLocks noGrp="1" noChangeAspect="1"/>
          </p:cNvPicPr>
          <p:nvPr>
            <p:ph idx="1"/>
          </p:nvPr>
        </p:nvPicPr>
        <p:blipFill>
          <a:blip r:embed="rId2"/>
          <a:stretch>
            <a:fillRect/>
          </a:stretch>
        </p:blipFill>
        <p:spPr>
          <a:xfrm>
            <a:off x="1219200" y="1855304"/>
            <a:ext cx="8605151" cy="4996979"/>
          </a:xfrm>
        </p:spPr>
      </p:pic>
    </p:spTree>
    <p:extLst>
      <p:ext uri="{BB962C8B-B14F-4D97-AF65-F5344CB8AC3E}">
        <p14:creationId xmlns:p14="http://schemas.microsoft.com/office/powerpoint/2010/main" val="81983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8904-38EA-A2DF-6AB5-97E1E0BB5CB1}"/>
              </a:ext>
            </a:extLst>
          </p:cNvPr>
          <p:cNvSpPr>
            <a:spLocks noGrp="1"/>
          </p:cNvSpPr>
          <p:nvPr>
            <p:ph type="title"/>
          </p:nvPr>
        </p:nvSpPr>
        <p:spPr/>
        <p:txBody>
          <a:bodyPr>
            <a:normAutofit/>
          </a:bodyPr>
          <a:lstStyle/>
          <a:p>
            <a:r>
              <a:rPr lang="en-IN" sz="3600" dirty="0"/>
              <a:t>Line Plot</a:t>
            </a:r>
          </a:p>
        </p:txBody>
      </p:sp>
      <p:pic>
        <p:nvPicPr>
          <p:cNvPr id="5" name="Content Placeholder 4">
            <a:extLst>
              <a:ext uri="{FF2B5EF4-FFF2-40B4-BE49-F238E27FC236}">
                <a16:creationId xmlns:a16="http://schemas.microsoft.com/office/drawing/2014/main" id="{17D6B37C-8E7A-C7BC-4DDE-A301599FD7BD}"/>
              </a:ext>
            </a:extLst>
          </p:cNvPr>
          <p:cNvPicPr>
            <a:picLocks noGrp="1" noChangeAspect="1"/>
          </p:cNvPicPr>
          <p:nvPr>
            <p:ph idx="1"/>
          </p:nvPr>
        </p:nvPicPr>
        <p:blipFill>
          <a:blip r:embed="rId2"/>
          <a:stretch>
            <a:fillRect/>
          </a:stretch>
        </p:blipFill>
        <p:spPr>
          <a:xfrm>
            <a:off x="1550504" y="1814173"/>
            <a:ext cx="8070574" cy="5050971"/>
          </a:xfrm>
        </p:spPr>
      </p:pic>
    </p:spTree>
    <p:extLst>
      <p:ext uri="{BB962C8B-B14F-4D97-AF65-F5344CB8AC3E}">
        <p14:creationId xmlns:p14="http://schemas.microsoft.com/office/powerpoint/2010/main" val="408210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4CA-FA1E-EC68-405A-6F1287E83E9F}"/>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Conclusion</a:t>
            </a:r>
            <a:endParaRPr lang="en-IN" sz="4800" dirty="0"/>
          </a:p>
        </p:txBody>
      </p:sp>
      <p:sp>
        <p:nvSpPr>
          <p:cNvPr id="3" name="Content Placeholder 2">
            <a:extLst>
              <a:ext uri="{FF2B5EF4-FFF2-40B4-BE49-F238E27FC236}">
                <a16:creationId xmlns:a16="http://schemas.microsoft.com/office/drawing/2014/main" id="{7E70FE74-5217-31D6-8CB8-A34A4434C09F}"/>
              </a:ext>
            </a:extLst>
          </p:cNvPr>
          <p:cNvSpPr>
            <a:spLocks noGrp="1"/>
          </p:cNvSpPr>
          <p:nvPr>
            <p:ph idx="1"/>
          </p:nvPr>
        </p:nvSpPr>
        <p:spPr/>
        <p:txBody>
          <a:bodyPr/>
          <a:lstStyle/>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By combining the knowledge of GAs for solving TSP is an optimistic approach. Depending on the manner, the problem is encoded and which crossover and mutation methods are used, genetic algorithm find fine solutions for the travelling salesman problem. Through this paper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our objective</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is to give a more effective process for solving TSP by using the genetic algorithm. In this paper we have solved the symmetric TSP but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in future</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we would like to optimize this solution to more accurate and try to solve asymmetric TSP as well</a:t>
            </a:r>
            <a:r>
              <a:rPr lang="en-US" sz="18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t>
            </a:r>
            <a:endParaRPr lang="en-IN" dirty="0">
              <a:solidFill>
                <a:schemeClr val="tx1"/>
              </a:solidFill>
            </a:endParaRPr>
          </a:p>
        </p:txBody>
      </p:sp>
    </p:spTree>
    <p:extLst>
      <p:ext uri="{BB962C8B-B14F-4D97-AF65-F5344CB8AC3E}">
        <p14:creationId xmlns:p14="http://schemas.microsoft.com/office/powerpoint/2010/main" val="413841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1489-17EC-C9A0-1462-AFDE1829D09A}"/>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Acknowledgement</a:t>
            </a:r>
            <a:endParaRPr lang="en-IN" sz="4800" dirty="0"/>
          </a:p>
        </p:txBody>
      </p:sp>
      <p:sp>
        <p:nvSpPr>
          <p:cNvPr id="3" name="Content Placeholder 2">
            <a:extLst>
              <a:ext uri="{FF2B5EF4-FFF2-40B4-BE49-F238E27FC236}">
                <a16:creationId xmlns:a16="http://schemas.microsoft.com/office/drawing/2014/main" id="{0F9AE88A-B2FC-52E9-646D-DB861E6EB9BE}"/>
              </a:ext>
            </a:extLst>
          </p:cNvPr>
          <p:cNvSpPr>
            <a:spLocks noGrp="1"/>
          </p:cNvSpPr>
          <p:nvPr>
            <p:ph idx="1"/>
          </p:nvPr>
        </p:nvSpPr>
        <p:spPr/>
        <p:txBody>
          <a:bodyPr/>
          <a:lstStyle/>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 want to sincerely thank my supervisor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Prof. Priya Ranjan Sinha Mahapatra</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Dr. Soumen Atta</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Prof. Anirban Mukhopadhyay</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for encouraging me and helping me out at each and every step of this work. Again, I want to thank to permit me in Research LAB, KU for supporting this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004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290-4344-76A5-34C8-88CB68065554}"/>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1909CC7A-0DF5-3D3B-684B-176CB852D179}"/>
              </a:ext>
            </a:extLst>
          </p:cNvPr>
          <p:cNvSpPr>
            <a:spLocks noGrp="1"/>
          </p:cNvSpPr>
          <p:nvPr>
            <p:ph idx="1"/>
          </p:nvPr>
        </p:nvSpPr>
        <p:spPr/>
        <p:txBody>
          <a:bodyPr>
            <a:normAutofit fontScale="92500" lnSpcReduction="20000"/>
          </a:bodyPr>
          <a:lstStyle/>
          <a:p>
            <a:pPr>
              <a:lnSpc>
                <a:spcPct val="120000"/>
              </a:lnSpc>
            </a:pPr>
            <a:r>
              <a:rPr lang="en-IN" sz="1800" u="none" strike="noStrike" dirty="0">
                <a:solidFill>
                  <a:srgbClr val="828282"/>
                </a:solidFill>
                <a:effectLst/>
                <a:latin typeface="Sitka Display" panose="020005050000000200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[1]</a:t>
            </a:r>
            <a:r>
              <a:rPr lang="en-IN" sz="1400" u="none" strike="noStrike"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u="none" strike="noStrike"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(PDF) "Solving Travelling Salesman problem by New Optimization Algorithm" (researchgate.net)</a:t>
            </a: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[2]</a:t>
            </a:r>
            <a:r>
              <a:rPr lang="en-IN" sz="1800" u="sng" dirty="0">
                <a:solidFill>
                  <a:srgbClr val="828282"/>
                </a:solidFill>
                <a:effectLst/>
                <a:latin typeface="Sitka Display" panose="02000505000000020004"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I</a:t>
            </a:r>
            <a:r>
              <a:rPr lang="en-IN" sz="1800" u="none" strike="noStrike"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ntroduction-to-soft-computing-neuro-fuzzy-and-genetic-algorithms-by-samir-roy-udit-chakraborthy</a:t>
            </a: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[3] </a:t>
            </a:r>
            <a:r>
              <a:rPr lang="en-US" sz="1400" u="none" strike="noStrike" dirty="0">
                <a:solidFill>
                  <a:srgbClr val="828282"/>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800" u="none" strike="noStrike"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An Introduction to Genetic </a:t>
            </a:r>
            <a:r>
              <a:rPr lang="en-US" sz="1800" u="none" strike="noStrike" dirty="0" err="1">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Algorithms:Method</a:t>
            </a:r>
            <a:r>
              <a:rPr lang="en-US" sz="1800" u="none" strike="noStrike"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and Implementation (Anirban Mukhopadhyay)</a:t>
            </a: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[5] </a:t>
            </a:r>
            <a:r>
              <a:rPr lang="en-US" sz="1800" dirty="0" err="1">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Adewole</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 Philip, </a:t>
            </a:r>
            <a:r>
              <a:rPr lang="en-US" sz="1800" dirty="0" err="1">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AkinwaleAdioTaofiki</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1800" dirty="0" err="1">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OtunbanowoKehinde</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 “A Genetic Algorithm for Solving Travelling Salesman Problem”, International Journal of Advanced Computer Science and Applications, 2011, Vol. (2), No.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[6] </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R. Poli and W. B. Langdon. “Genetic Programming with One-point Crossover and Point Mutation”. Technical Report CSRP-97-13, University of Birmingham, School of Computer Science, Birmingham, B</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15</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TT, UK,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15</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 Apr. </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1997</a:t>
            </a:r>
            <a:r>
              <a:rPr lang="en-US"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800" dirty="0">
                <a:solidFill>
                  <a:srgbClr val="0070C0"/>
                </a:solidFill>
                <a:effectLst/>
                <a:latin typeface="Sitka Display" panose="02000505000000020004" pitchFamily="2" charset="0"/>
                <a:ea typeface="Calibri" panose="020F0502020204030204" pitchFamily="34" charset="0"/>
                <a:cs typeface="Times New Roman" panose="02020603050405020304" pitchFamily="18" charset="0"/>
              </a:rPr>
              <a:t>[7]</a:t>
            </a:r>
            <a:r>
              <a:rPr lang="en-IN" sz="1800" dirty="0">
                <a:solidFill>
                  <a:srgbClr val="300FF9"/>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1800" strike="noStrike"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Exploring Travelling Salesman Problem using Genetic Algorithm (ijert.org)</a:t>
            </a:r>
            <a:r>
              <a:rPr lang="en-IN" sz="18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rPr>
              <a:t>.</a:t>
            </a:r>
          </a:p>
          <a:p>
            <a:pPr>
              <a:lnSpc>
                <a:spcPct val="120000"/>
              </a:lnSpc>
            </a:pPr>
            <a:r>
              <a:rPr lang="en-IN" dirty="0">
                <a:solidFill>
                  <a:srgbClr val="002060"/>
                </a:solidFill>
                <a:latin typeface="Sitka Display" panose="02000505000000020004" pitchFamily="2" charset="0"/>
                <a:ea typeface="Calibri" panose="020F0502020204030204" pitchFamily="34" charset="0"/>
                <a:cs typeface="Times New Roman" panose="02020603050405020304" pitchFamily="18" charset="0"/>
              </a:rPr>
              <a:t>[8] </a:t>
            </a:r>
            <a:r>
              <a:rPr lang="en-IN" sz="1900" dirty="0">
                <a:solidFill>
                  <a:srgbClr val="002060"/>
                </a:solidFill>
                <a:latin typeface="Sitka Display" panose="02000505000000020004" pitchFamily="2" charset="0"/>
                <a:hlinkClick r:id="rId7">
                  <a:extLst>
                    <a:ext uri="{A12FA001-AC4F-418D-AE19-62706E023703}">
                      <ahyp:hlinkClr xmlns:ahyp="http://schemas.microsoft.com/office/drawing/2018/hyperlinkcolor" val="tx"/>
                    </a:ext>
                  </a:extLst>
                </a:hlinkClick>
              </a:rPr>
              <a:t>(</a:t>
            </a:r>
            <a:r>
              <a:rPr lang="en-IN" sz="1900" dirty="0">
                <a:solidFill>
                  <a:srgbClr val="002060"/>
                </a:solidFill>
                <a:latin typeface="Bell MT" panose="02020503060305020303" pitchFamily="18" charset="0"/>
                <a:hlinkClick r:id="rId7">
                  <a:extLst>
                    <a:ext uri="{A12FA001-AC4F-418D-AE19-62706E023703}">
                      <ahyp:hlinkClr xmlns:ahyp="http://schemas.microsoft.com/office/drawing/2018/hyperlinkcolor" val="tx"/>
                    </a:ext>
                  </a:extLst>
                </a:hlinkClick>
              </a:rPr>
              <a:t>46</a:t>
            </a:r>
            <a:r>
              <a:rPr lang="en-IN" sz="1900" dirty="0">
                <a:solidFill>
                  <a:srgbClr val="002060"/>
                </a:solidFill>
                <a:latin typeface="Sitka Display" panose="02000505000000020004" pitchFamily="2" charset="0"/>
                <a:hlinkClick r:id="rId7">
                  <a:extLst>
                    <a:ext uri="{A12FA001-AC4F-418D-AE19-62706E023703}">
                      <ahyp:hlinkClr xmlns:ahyp="http://schemas.microsoft.com/office/drawing/2018/hyperlinkcolor" val="tx"/>
                    </a:ext>
                  </a:extLst>
                </a:hlinkClick>
              </a:rPr>
              <a:t>) An Introduction to Genetic Algorithms: Method and Implementation (Lecture 1) by Anirban </a:t>
            </a:r>
            <a:r>
              <a:rPr lang="en-IN" sz="1900" dirty="0" err="1">
                <a:solidFill>
                  <a:srgbClr val="002060"/>
                </a:solidFill>
                <a:latin typeface="Sitka Display" panose="02000505000000020004" pitchFamily="2" charset="0"/>
                <a:hlinkClick r:id="rId7">
                  <a:extLst>
                    <a:ext uri="{A12FA001-AC4F-418D-AE19-62706E023703}">
                      <ahyp:hlinkClr xmlns:ahyp="http://schemas.microsoft.com/office/drawing/2018/hyperlinkcolor" val="tx"/>
                    </a:ext>
                  </a:extLst>
                </a:hlinkClick>
              </a:rPr>
              <a:t>Mukhopadyay</a:t>
            </a:r>
            <a:r>
              <a:rPr lang="en-IN" sz="1900" dirty="0">
                <a:solidFill>
                  <a:srgbClr val="002060"/>
                </a:solidFill>
                <a:latin typeface="Sitka Display" panose="02000505000000020004" pitchFamily="2" charset="0"/>
                <a:hlinkClick r:id="rId7">
                  <a:extLst>
                    <a:ext uri="{A12FA001-AC4F-418D-AE19-62706E023703}">
                      <ahyp:hlinkClr xmlns:ahyp="http://schemas.microsoft.com/office/drawing/2018/hyperlinkcolor" val="tx"/>
                    </a:ext>
                  </a:extLst>
                </a:hlinkClick>
              </a:rPr>
              <a:t> – YouTube</a:t>
            </a:r>
            <a:r>
              <a:rPr lang="en-IN" sz="1900" dirty="0">
                <a:solidFill>
                  <a:srgbClr val="002060"/>
                </a:solidFill>
                <a:latin typeface="Sitka Display" panose="02000505000000020004" pitchFamily="2" charset="0"/>
              </a:rPr>
              <a:t>.</a:t>
            </a:r>
            <a:endParaRPr lang="en-IN" sz="1900" dirty="0">
              <a:solidFill>
                <a:srgbClr val="002060"/>
              </a:solidFill>
              <a:effectLst/>
              <a:latin typeface="Sitka Display" panose="02000505000000020004"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565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2131-7F74-35EC-463F-196658C77E41}"/>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Introduction</a:t>
            </a:r>
            <a:endParaRPr lang="en-IN" sz="3600" dirty="0"/>
          </a:p>
        </p:txBody>
      </p:sp>
      <p:sp>
        <p:nvSpPr>
          <p:cNvPr id="3" name="Content Placeholder 2">
            <a:extLst>
              <a:ext uri="{FF2B5EF4-FFF2-40B4-BE49-F238E27FC236}">
                <a16:creationId xmlns:a16="http://schemas.microsoft.com/office/drawing/2014/main" id="{52E4D8BB-FCDF-C8CC-C706-D23B24E21F0C}"/>
              </a:ext>
            </a:extLst>
          </p:cNvPr>
          <p:cNvSpPr>
            <a:spLocks noGrp="1"/>
          </p:cNvSpPr>
          <p:nvPr>
            <p:ph idx="1"/>
          </p:nvPr>
        </p:nvSpPr>
        <p:spPr/>
        <p:txBody>
          <a:bodyPr>
            <a:normAutofit/>
          </a:bodyPr>
          <a:lstStyle/>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The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travelling salesman problem</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asks the following question: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i="1" dirty="0">
                <a:solidFill>
                  <a:srgbClr val="0070C0"/>
                </a:solidFill>
                <a:effectLst/>
                <a:latin typeface="Sitka Display" panose="02000505000000020004" pitchFamily="2" charset="0"/>
                <a:ea typeface="Calibri" panose="020F0502020204030204" pitchFamily="34" charset="0"/>
                <a:cs typeface="Times New Roman" panose="02020603050405020304" pitchFamily="18" charset="0"/>
              </a:rPr>
              <a:t>Given a list of cities and the distances between each pair of cities, what is the shortest possible route that visits each city exactly once and returns to the origin city</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t>
            </a:r>
          </a:p>
          <a:p>
            <a:r>
              <a:rPr lang="en-US" sz="2400" b="1" dirty="0">
                <a:solidFill>
                  <a:schemeClr val="tx1"/>
                </a:solidFill>
                <a:latin typeface="Sitka Display" panose="02000505000000020004" pitchFamily="2" charset="0"/>
                <a:ea typeface="Calibri" panose="020F0502020204030204" pitchFamily="34" charset="0"/>
                <a:cs typeface="Times New Roman" panose="02020603050405020304" pitchFamily="18" charset="0"/>
              </a:rPr>
              <a:t>M</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odelled</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as an undirected weighted graph, G=(V,E)</a:t>
            </a:r>
            <a:r>
              <a:rPr lang="en-US"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that has a nonnegative integer cost c(u,v) associated with each edge (u,v) Є E such that cities : </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hlinkClick r:id="rId2" tooltip="Vertex (graph theory)">
                  <a:extLst>
                    <a:ext uri="{A12FA001-AC4F-418D-AE19-62706E023703}">
                      <ahyp:hlinkClr xmlns:ahyp="http://schemas.microsoft.com/office/drawing/2018/hyperlinkcolor" val="tx"/>
                    </a:ext>
                  </a:extLst>
                </a:hlinkClick>
              </a:rPr>
              <a:t>vertices</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paths : </a:t>
            </a:r>
            <a:r>
              <a:rPr lang="en-US" sz="2400" u="sng"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hlinkClick r:id="rId3" tooltip="Glossary of graph theory terms">
                  <a:extLst>
                    <a:ext uri="{A12FA001-AC4F-418D-AE19-62706E023703}">
                      <ahyp:hlinkClr xmlns:ahyp="http://schemas.microsoft.com/office/drawing/2018/hyperlinkcolor" val="tx"/>
                    </a:ext>
                  </a:extLst>
                </a:hlinkClick>
              </a:rPr>
              <a:t>edges</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and a path's distance : edge's weight. </a:t>
            </a:r>
          </a:p>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It is a </a:t>
            </a:r>
            <a:r>
              <a:rPr lang="en-US" sz="2400" b="1" i="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minimization problem</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starting and finishing at a specified </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hlinkClick r:id="rId2" tooltip="Vertex (graph theory)">
                  <a:extLst>
                    <a:ext uri="{A12FA001-AC4F-418D-AE19-62706E023703}">
                      <ahyp:hlinkClr xmlns:ahyp="http://schemas.microsoft.com/office/drawing/2018/hyperlinkcolor" val="tx"/>
                    </a:ext>
                  </a:extLst>
                </a:hlinkClick>
              </a:rPr>
              <a:t>vertex</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after having visited each other </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hlinkClick r:id="rId2" tooltip="Vertex (graph theory)">
                  <a:extLst>
                    <a:ext uri="{A12FA001-AC4F-418D-AE19-62706E023703}">
                      <ahyp:hlinkClr xmlns:ahyp="http://schemas.microsoft.com/office/drawing/2018/hyperlinkcolor" val="tx"/>
                    </a:ext>
                  </a:extLst>
                </a:hlinkClick>
              </a:rPr>
              <a:t>vertex</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exactly once.</a:t>
            </a:r>
            <a:endParaRPr lang="en-IN" sz="2400" dirty="0">
              <a:solidFill>
                <a:schemeClr val="tx1"/>
              </a:solidFill>
            </a:endParaRPr>
          </a:p>
        </p:txBody>
      </p:sp>
    </p:spTree>
    <p:extLst>
      <p:ext uri="{BB962C8B-B14F-4D97-AF65-F5344CB8AC3E}">
        <p14:creationId xmlns:p14="http://schemas.microsoft.com/office/powerpoint/2010/main" val="3846073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069C-F0BE-3B3B-0DF3-E20993B69028}"/>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9F0C04D2-5B66-7D53-5D8B-5F43440975D5}"/>
              </a:ext>
            </a:extLst>
          </p:cNvPr>
          <p:cNvPicPr>
            <a:picLocks noGrp="1" noChangeAspect="1"/>
          </p:cNvPicPr>
          <p:nvPr>
            <p:ph idx="1"/>
          </p:nvPr>
        </p:nvPicPr>
        <p:blipFill>
          <a:blip r:embed="rId2"/>
          <a:stretch>
            <a:fillRect/>
          </a:stretch>
        </p:blipFill>
        <p:spPr>
          <a:xfrm>
            <a:off x="-132522" y="101179"/>
            <a:ext cx="12324522" cy="7388750"/>
          </a:xfrm>
        </p:spPr>
      </p:pic>
    </p:spTree>
    <p:extLst>
      <p:ext uri="{BB962C8B-B14F-4D97-AF65-F5344CB8AC3E}">
        <p14:creationId xmlns:p14="http://schemas.microsoft.com/office/powerpoint/2010/main" val="406974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42BA-5289-073D-DA18-E00285A2FD07}"/>
              </a:ext>
            </a:extLst>
          </p:cNvPr>
          <p:cNvSpPr>
            <a:spLocks noGrp="1"/>
          </p:cNvSpPr>
          <p:nvPr>
            <p:ph type="title"/>
          </p:nvPr>
        </p:nvSpPr>
        <p:spPr/>
        <p:txBody>
          <a:bodyPr>
            <a:normAutofit/>
          </a:bodyPr>
          <a:lstStyle/>
          <a:p>
            <a:r>
              <a:rPr lang="en-US" sz="3600" dirty="0">
                <a:effectLst/>
                <a:ea typeface="Calibri" panose="020F0502020204030204" pitchFamily="34" charset="0"/>
                <a:cs typeface="Times New Roman" panose="02020603050405020304" pitchFamily="18" charset="0"/>
              </a:rPr>
              <a:t>Motivation</a:t>
            </a:r>
            <a:endParaRPr lang="en-IN" sz="3600" dirty="0"/>
          </a:p>
        </p:txBody>
      </p:sp>
      <p:sp>
        <p:nvSpPr>
          <p:cNvPr id="3" name="Content Placeholder 2">
            <a:extLst>
              <a:ext uri="{FF2B5EF4-FFF2-40B4-BE49-F238E27FC236}">
                <a16:creationId xmlns:a16="http://schemas.microsoft.com/office/drawing/2014/main" id="{EB3B964A-69A0-0D32-FBF8-7530D4B9D970}"/>
              </a:ext>
            </a:extLst>
          </p:cNvPr>
          <p:cNvSpPr>
            <a:spLocks noGrp="1"/>
          </p:cNvSpPr>
          <p:nvPr>
            <p:ph idx="1"/>
          </p:nvPr>
        </p:nvSpPr>
        <p:spPr/>
        <p:txBody>
          <a:bodyPr>
            <a:normAutofit/>
          </a:bodyPr>
          <a:lstStyle/>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two approaches to solve a TSP: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Brute Force methods</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2400" b="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heuristic methods</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a:t>
            </a:r>
          </a:p>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TSP is a NP complete problem requires </a:t>
            </a:r>
            <a:r>
              <a:rPr lang="en-US" sz="2400" dirty="0">
                <a:solidFill>
                  <a:srgbClr val="C00000"/>
                </a:solidFill>
                <a:effectLst/>
                <a:latin typeface="Cambria Math" panose="02040503050406030204" pitchFamily="18" charset="0"/>
                <a:ea typeface="Calibri" panose="020F0502020204030204" pitchFamily="34" charset="0"/>
                <a:cs typeface="Cambria Math" panose="02040503050406030204" pitchFamily="18" charset="0"/>
              </a:rPr>
              <a:t>𝑂</a:t>
            </a:r>
            <a:r>
              <a:rPr lang="en-US" sz="24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dirty="0">
                <a:solidFill>
                  <a:srgbClr val="C00000"/>
                </a:solidFill>
                <a:effectLst/>
                <a:latin typeface="Cambria Math" panose="02040503050406030204" pitchFamily="18" charset="0"/>
                <a:ea typeface="Calibri" panose="020F0502020204030204" pitchFamily="34" charset="0"/>
                <a:cs typeface="Cambria Math" panose="02040503050406030204" pitchFamily="18" charset="0"/>
              </a:rPr>
              <a:t>𝑛</a:t>
            </a:r>
            <a:r>
              <a:rPr lang="en-US" sz="24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time for brute force solution. </a:t>
            </a:r>
          </a:p>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By </a:t>
            </a:r>
            <a:r>
              <a:rPr lang="en-US" sz="2400" i="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dynamic programming</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it is solved in </a:t>
            </a:r>
            <a:r>
              <a:rPr lang="en-US" sz="2400" dirty="0">
                <a:solidFill>
                  <a:srgbClr val="C00000"/>
                </a:solidFill>
                <a:effectLst/>
                <a:latin typeface="Cambria Math" panose="02040503050406030204" pitchFamily="18" charset="0"/>
                <a:ea typeface="Calibri" panose="020F0502020204030204" pitchFamily="34" charset="0"/>
                <a:cs typeface="Cambria Math" panose="02040503050406030204" pitchFamily="18" charset="0"/>
              </a:rPr>
              <a:t>𝑂</a:t>
            </a:r>
            <a:r>
              <a:rPr lang="en-US" sz="24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8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2</a:t>
            </a:r>
            <a:r>
              <a:rPr lang="en-US" sz="2800" baseline="30000" dirty="0">
                <a:solidFill>
                  <a:srgbClr val="C00000"/>
                </a:solidFill>
                <a:effectLst/>
                <a:latin typeface="Cambria Math" panose="02040503050406030204" pitchFamily="18" charset="0"/>
                <a:ea typeface="Calibri" panose="020F0502020204030204" pitchFamily="34" charset="0"/>
                <a:cs typeface="Cambria Math" panose="02040503050406030204" pitchFamily="18" charset="0"/>
              </a:rPr>
              <a:t>𝑛</a:t>
            </a:r>
            <a:r>
              <a:rPr lang="en-US" sz="2800" dirty="0">
                <a:solidFill>
                  <a:srgbClr val="C00000"/>
                </a:solidFill>
                <a:effectLst/>
                <a:latin typeface="Cambria Math" panose="02040503050406030204" pitchFamily="18" charset="0"/>
                <a:ea typeface="Calibri" panose="020F0502020204030204" pitchFamily="34" charset="0"/>
                <a:cs typeface="Cambria Math" panose="02040503050406030204" pitchFamily="18" charset="0"/>
              </a:rPr>
              <a:t>𝑛</a:t>
            </a:r>
            <a:r>
              <a:rPr lang="en-US" sz="2800" baseline="300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2</a:t>
            </a:r>
            <a:r>
              <a:rPr lang="en-US" sz="2400" dirty="0">
                <a:solidFill>
                  <a:srgbClr val="C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time which is still exponential time complexity.</a:t>
            </a:r>
          </a:p>
          <a:p>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So here we use </a:t>
            </a:r>
            <a:r>
              <a:rPr lang="en-US" sz="2400" i="1"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Genetic algorithm</a:t>
            </a:r>
            <a:r>
              <a:rPr lang="en-US" sz="2400" dirty="0">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 which is a heuristic approach to solve TSP because of its flexibility and robustness and to get a near by optimal solution with in less time.</a:t>
            </a:r>
            <a:endParaRPr lang="en-IN" sz="2400" dirty="0">
              <a:solidFill>
                <a:schemeClr val="tx1"/>
              </a:solidFill>
            </a:endParaRPr>
          </a:p>
        </p:txBody>
      </p:sp>
    </p:spTree>
    <p:extLst>
      <p:ext uri="{BB962C8B-B14F-4D97-AF65-F5344CB8AC3E}">
        <p14:creationId xmlns:p14="http://schemas.microsoft.com/office/powerpoint/2010/main" val="220257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0300-73B8-8E60-8571-D0311074B6DE}"/>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Idea Behind Genetic Algorithm</a:t>
            </a:r>
            <a:endParaRPr lang="en-IN" sz="3600" dirty="0"/>
          </a:p>
        </p:txBody>
      </p:sp>
      <p:sp>
        <p:nvSpPr>
          <p:cNvPr id="3" name="Content Placeholder 2">
            <a:extLst>
              <a:ext uri="{FF2B5EF4-FFF2-40B4-BE49-F238E27FC236}">
                <a16:creationId xmlns:a16="http://schemas.microsoft.com/office/drawing/2014/main" id="{DEE32878-5DDB-9E50-0A7B-3DE047BC4D54}"/>
              </a:ext>
            </a:extLst>
          </p:cNvPr>
          <p:cNvSpPr>
            <a:spLocks noGrp="1"/>
          </p:cNvSpPr>
          <p:nvPr>
            <p:ph idx="1"/>
          </p:nvPr>
        </p:nvSpPr>
        <p:spPr/>
        <p:txBody>
          <a:bodyPr>
            <a:normAutofit/>
          </a:bodyPr>
          <a:lstStyle/>
          <a:p>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B</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ased on Darwin’s Principle of</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b="1"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Natural Selection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Darwin’s principle of Natural Selection can be stated as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Survival of the fittest</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Genetic algorithms use techniques inspired by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evolutionary biology</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such as </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inheritance, mutation, selection,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and</a:t>
            </a:r>
            <a:r>
              <a:rPr lang="en-US" sz="24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crossover</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The evolution process stops when some predefined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termination condition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is satisfied. At each intermediate stage, the old generation is replaced by the new generation.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829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9253-AADF-231D-9975-ADF721354F9F}"/>
              </a:ext>
            </a:extLst>
          </p:cNvPr>
          <p:cNvSpPr>
            <a:spLocks noGrp="1"/>
          </p:cNvSpPr>
          <p:nvPr>
            <p:ph type="title"/>
          </p:nvPr>
        </p:nvSpPr>
        <p:spPr/>
        <p:txBody>
          <a:bodyPr>
            <a:normAutofit/>
          </a:bodyPr>
          <a:lstStyle/>
          <a:p>
            <a:r>
              <a:rPr lang="en-IN" sz="3600" dirty="0"/>
              <a:t>The algorithm</a:t>
            </a:r>
          </a:p>
        </p:txBody>
      </p:sp>
      <p:sp>
        <p:nvSpPr>
          <p:cNvPr id="3" name="Content Placeholder 2">
            <a:extLst>
              <a:ext uri="{FF2B5EF4-FFF2-40B4-BE49-F238E27FC236}">
                <a16:creationId xmlns:a16="http://schemas.microsoft.com/office/drawing/2014/main" id="{7E6CC0C9-A4B6-CB6B-FAD9-2EFB5C0FCA25}"/>
              </a:ext>
            </a:extLst>
          </p:cNvPr>
          <p:cNvSpPr>
            <a:spLocks noGrp="1"/>
          </p:cNvSpPr>
          <p:nvPr>
            <p:ph idx="1"/>
          </p:nvPr>
        </p:nvSpPr>
        <p:spPr/>
        <p:txBody>
          <a:bodyPr>
            <a:normAutofit fontScale="92500" lnSpcReduction="20000"/>
          </a:bodyPr>
          <a:lstStyle/>
          <a:p>
            <a:pPr marL="0" indent="0">
              <a:lnSpc>
                <a:spcPct val="120000"/>
              </a:lnSpc>
              <a:buNone/>
            </a:pPr>
            <a:r>
              <a:rPr lang="en-US" sz="18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Procedure GA: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1. 	</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Initialize the population: </a:t>
            </a: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current population</a:t>
            </a:r>
            <a:r>
              <a:rPr lang="en-US" sz="22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 &amp; </a:t>
            </a:r>
            <a:r>
              <a:rPr lang="en-US" sz="22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Evaluate.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2.	</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Repeat step 3 through step 5 till </a:t>
            </a: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termination condition</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is satisfied.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3.	</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Apply </a:t>
            </a: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selection</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to obtain the mating pool.</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4.</a:t>
            </a:r>
            <a:r>
              <a:rPr lang="en-US" sz="22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	C</a:t>
            </a: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rossover</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Mutate</a:t>
            </a:r>
            <a:r>
              <a:rPr lang="en-US" sz="2200" i="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the mating pool to generate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new population.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5.	Replace</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current population by the new population.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22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Step 6.	</a:t>
            </a:r>
            <a:r>
              <a:rPr lang="en-US" sz="22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Return the best solution of the current population.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581EC48-77F4-1AA6-079E-68AE7A19782D}"/>
              </a:ext>
            </a:extLst>
          </p:cNvPr>
          <p:cNvPicPr>
            <a:picLocks noChangeAspect="1"/>
          </p:cNvPicPr>
          <p:nvPr/>
        </p:nvPicPr>
        <p:blipFill>
          <a:blip r:embed="rId2"/>
          <a:stretch>
            <a:fillRect/>
          </a:stretch>
        </p:blipFill>
        <p:spPr>
          <a:xfrm>
            <a:off x="7699514" y="2027583"/>
            <a:ext cx="4386470" cy="4598504"/>
          </a:xfrm>
          <a:prstGeom prst="rect">
            <a:avLst/>
          </a:prstGeom>
        </p:spPr>
      </p:pic>
    </p:spTree>
    <p:extLst>
      <p:ext uri="{BB962C8B-B14F-4D97-AF65-F5344CB8AC3E}">
        <p14:creationId xmlns:p14="http://schemas.microsoft.com/office/powerpoint/2010/main" val="404707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057D-6366-DA2F-36F0-17488B126D6F}"/>
              </a:ext>
            </a:extLst>
          </p:cNvPr>
          <p:cNvSpPr>
            <a:spLocks noGrp="1"/>
          </p:cNvSpPr>
          <p:nvPr>
            <p:ph type="title"/>
          </p:nvPr>
        </p:nvSpPr>
        <p:spPr/>
        <p:txBody>
          <a:bodyPr>
            <a:normAutofit/>
          </a:bodyPr>
          <a:lstStyle/>
          <a:p>
            <a:r>
              <a:rPr lang="en-US" sz="3600" dirty="0">
                <a:effectLst/>
                <a:ea typeface="Calibri" panose="020F0502020204030204" pitchFamily="34" charset="0"/>
                <a:cs typeface="Times New Roman" panose="02020603050405020304" pitchFamily="18" charset="0"/>
              </a:rPr>
              <a:t>Mapping with TSP</a:t>
            </a:r>
            <a:endParaRPr lang="en-IN" sz="3600" dirty="0"/>
          </a:p>
        </p:txBody>
      </p:sp>
      <p:sp>
        <p:nvSpPr>
          <p:cNvPr id="3" name="Content Placeholder 2">
            <a:extLst>
              <a:ext uri="{FF2B5EF4-FFF2-40B4-BE49-F238E27FC236}">
                <a16:creationId xmlns:a16="http://schemas.microsoft.com/office/drawing/2014/main" id="{29F32685-590E-7326-4FB2-E09C6F97DA34}"/>
              </a:ext>
            </a:extLst>
          </p:cNvPr>
          <p:cNvSpPr>
            <a:spLocks noGrp="1"/>
          </p:cNvSpPr>
          <p:nvPr>
            <p:ph idx="1"/>
          </p:nvPr>
        </p:nvSpPr>
        <p:spPr/>
        <p:txBody>
          <a:bodyPr>
            <a:normAutofit fontScale="92500" lnSpcReduction="10000"/>
          </a:bodyPr>
          <a:lstStyle/>
          <a:p>
            <a:pPr marL="0" indent="0">
              <a:buNone/>
            </a:pP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There are certain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features</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associated with a GA. These are,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chromosomes</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2.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Fitness function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to evaluate each solution.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3</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Population size</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i.e., </a:t>
            </a:r>
            <a:r>
              <a:rPr kumimoji="0" lang="en-US" sz="2400" b="0" i="0" u="none" strike="noStrike" kern="1200" cap="none" spc="0" normalizeH="0" baseline="0" noProof="0" dirty="0">
                <a:ln>
                  <a:noFill/>
                </a:ln>
                <a:solidFill>
                  <a:srgbClr val="000000"/>
                </a:solidFill>
                <a:effectLst/>
                <a:uLnTx/>
                <a:uFillTx/>
                <a:latin typeface="Sitka Display" panose="02000505000000020004" pitchFamily="2" charset="0"/>
                <a:ea typeface="Calibri" panose="020F0502020204030204" pitchFamily="34" charset="0"/>
                <a:cs typeface="Times New Roman" panose="02020603050405020304" pitchFamily="18" charset="0"/>
              </a:rPr>
              <a:t>Initial population.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4</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mating pool</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i.e., the set of chromosomes after selection.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5</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GA operators, e.g.,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selection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crossover</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and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mutation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6</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Various GA parameters, e.g.,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crossover probability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(pc),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mutation probability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(pμ).</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7</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Termination condition</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endParaRPr lang="en-IN" sz="2400" dirty="0"/>
          </a:p>
        </p:txBody>
      </p:sp>
      <p:pic>
        <p:nvPicPr>
          <p:cNvPr id="5" name="Picture 4">
            <a:extLst>
              <a:ext uri="{FF2B5EF4-FFF2-40B4-BE49-F238E27FC236}">
                <a16:creationId xmlns:a16="http://schemas.microsoft.com/office/drawing/2014/main" id="{A4C595FE-2E72-618E-D533-747CB308F5CC}"/>
              </a:ext>
            </a:extLst>
          </p:cNvPr>
          <p:cNvPicPr>
            <a:picLocks noChangeAspect="1"/>
          </p:cNvPicPr>
          <p:nvPr/>
        </p:nvPicPr>
        <p:blipFill>
          <a:blip r:embed="rId2"/>
          <a:stretch>
            <a:fillRect/>
          </a:stretch>
        </p:blipFill>
        <p:spPr>
          <a:xfrm>
            <a:off x="8505411" y="2652712"/>
            <a:ext cx="3227398" cy="1906036"/>
          </a:xfrm>
          <a:prstGeom prst="rect">
            <a:avLst/>
          </a:prstGeom>
        </p:spPr>
      </p:pic>
    </p:spTree>
    <p:extLst>
      <p:ext uri="{BB962C8B-B14F-4D97-AF65-F5344CB8AC3E}">
        <p14:creationId xmlns:p14="http://schemas.microsoft.com/office/powerpoint/2010/main" val="400067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C24D-DB02-B5CB-2912-8DD0169FE0EF}"/>
              </a:ext>
            </a:extLst>
          </p:cNvPr>
          <p:cNvSpPr>
            <a:spLocks noGrp="1"/>
          </p:cNvSpPr>
          <p:nvPr>
            <p:ph type="title"/>
          </p:nvPr>
        </p:nvSpPr>
        <p:spPr/>
        <p:txBody>
          <a:bodyPr>
            <a:normAutofit/>
          </a:bodyPr>
          <a:lstStyle/>
          <a:p>
            <a:r>
              <a:rPr lang="en-IN" sz="3600" dirty="0"/>
              <a:t>Selection</a:t>
            </a:r>
          </a:p>
        </p:txBody>
      </p:sp>
      <p:sp>
        <p:nvSpPr>
          <p:cNvPr id="3" name="Content Placeholder 2">
            <a:extLst>
              <a:ext uri="{FF2B5EF4-FFF2-40B4-BE49-F238E27FC236}">
                <a16:creationId xmlns:a16="http://schemas.microsoft.com/office/drawing/2014/main" id="{2F5960B5-5809-5856-FD86-801543029978}"/>
              </a:ext>
            </a:extLst>
          </p:cNvPr>
          <p:cNvSpPr>
            <a:spLocks noGrp="1"/>
          </p:cNvSpPr>
          <p:nvPr>
            <p:ph idx="1"/>
          </p:nvPr>
        </p:nvSpPr>
        <p:spPr/>
        <p:txBody>
          <a:bodyPr>
            <a:normAutofit/>
          </a:bodyPr>
          <a:lstStyle/>
          <a:p>
            <a:r>
              <a:rPr lang="en-US" sz="28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T</a:t>
            </a:r>
            <a:r>
              <a:rPr lang="en-US" sz="28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ournament selection.</a:t>
            </a:r>
          </a:p>
          <a:p>
            <a:r>
              <a:rPr lang="en-US" sz="28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Selection based on Fitness value.</a:t>
            </a:r>
            <a:endParaRPr lang="en-US" sz="28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endParaRPr>
          </a:p>
          <a:p>
            <a:pPr marL="0" indent="0">
              <a:buNone/>
            </a:pPr>
            <a:r>
              <a:rPr lang="en-IN" sz="1800" b="0" i="0" u="none" strike="noStrike" baseline="0" dirty="0">
                <a:solidFill>
                  <a:srgbClr val="000000"/>
                </a:solidFill>
                <a:latin typeface="Courier New" panose="02070309020205020404" pitchFamily="49" charset="0"/>
              </a:rPr>
              <a:t>	</a:t>
            </a:r>
            <a:endParaRPr lang="en-US" sz="28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endParaRPr>
          </a:p>
          <a:p>
            <a:endParaRPr lang="en-US" sz="28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endParaRPr>
          </a:p>
          <a:p>
            <a:endParaRPr lang="en-US" sz="2800" b="1" dirty="0">
              <a:solidFill>
                <a:srgbClr val="000000"/>
              </a:solidFill>
              <a:latin typeface="Sitka Display" panose="02000505000000020004" pitchFamily="2" charset="0"/>
              <a:ea typeface="Calibri" panose="020F0502020204030204" pitchFamily="34" charset="0"/>
              <a:cs typeface="Times New Roman" panose="02020603050405020304" pitchFamily="18" charset="0"/>
            </a:endParaRPr>
          </a:p>
          <a:p>
            <a:endParaRPr lang="en-US" sz="28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endParaRPr>
          </a:p>
          <a:p>
            <a:endParaRPr lang="en-IN" sz="2800" b="1" dirty="0"/>
          </a:p>
        </p:txBody>
      </p:sp>
      <p:pic>
        <p:nvPicPr>
          <p:cNvPr id="11" name="Picture 10">
            <a:extLst>
              <a:ext uri="{FF2B5EF4-FFF2-40B4-BE49-F238E27FC236}">
                <a16:creationId xmlns:a16="http://schemas.microsoft.com/office/drawing/2014/main" id="{CBF8C6F5-7778-4272-5FC3-BE9CD70F946E}"/>
              </a:ext>
            </a:extLst>
          </p:cNvPr>
          <p:cNvPicPr>
            <a:picLocks noChangeAspect="1"/>
          </p:cNvPicPr>
          <p:nvPr/>
        </p:nvPicPr>
        <p:blipFill>
          <a:blip r:embed="rId2"/>
          <a:stretch>
            <a:fillRect/>
          </a:stretch>
        </p:blipFill>
        <p:spPr>
          <a:xfrm>
            <a:off x="2027583" y="3227917"/>
            <a:ext cx="8582321" cy="2927927"/>
          </a:xfrm>
          <a:prstGeom prst="rect">
            <a:avLst/>
          </a:prstGeom>
        </p:spPr>
      </p:pic>
    </p:spTree>
    <p:extLst>
      <p:ext uri="{BB962C8B-B14F-4D97-AF65-F5344CB8AC3E}">
        <p14:creationId xmlns:p14="http://schemas.microsoft.com/office/powerpoint/2010/main" val="391337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BBC6-7CCB-A362-77DA-DE68684728B0}"/>
              </a:ext>
            </a:extLst>
          </p:cNvPr>
          <p:cNvSpPr>
            <a:spLocks noGrp="1"/>
          </p:cNvSpPr>
          <p:nvPr>
            <p:ph type="title"/>
          </p:nvPr>
        </p:nvSpPr>
        <p:spPr/>
        <p:txBody>
          <a:bodyPr>
            <a:normAutofit/>
          </a:bodyPr>
          <a:lstStyle/>
          <a:p>
            <a:r>
              <a:rPr lang="en-US" sz="3600" dirty="0">
                <a:effectLst/>
                <a:ea typeface="Calibri" panose="020F0502020204030204" pitchFamily="34" charset="0"/>
                <a:cs typeface="Times New Roman" panose="02020603050405020304" pitchFamily="18" charset="0"/>
              </a:rPr>
              <a:t>Crossover</a:t>
            </a:r>
            <a:endParaRPr lang="en-IN" sz="3600" dirty="0"/>
          </a:p>
        </p:txBody>
      </p:sp>
      <p:sp>
        <p:nvSpPr>
          <p:cNvPr id="3" name="Content Placeholder 2">
            <a:extLst>
              <a:ext uri="{FF2B5EF4-FFF2-40B4-BE49-F238E27FC236}">
                <a16:creationId xmlns:a16="http://schemas.microsoft.com/office/drawing/2014/main" id="{493517F5-E3B2-8412-19A2-685E3C2EA326}"/>
              </a:ext>
            </a:extLst>
          </p:cNvPr>
          <p:cNvSpPr>
            <a:spLocks noGrp="1"/>
          </p:cNvSpPr>
          <p:nvPr>
            <p:ph idx="1"/>
          </p:nvPr>
        </p:nvSpPr>
        <p:spPr/>
        <p:txBody>
          <a:bodyPr>
            <a:normAutofit/>
          </a:bodyPr>
          <a:lstStyle/>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Here we use the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Single point crossover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hlinkClick r:id="rId2" action="ppaction://hlinkfile"/>
              </a:rPr>
              <a:t>6</a:t>
            </a:r>
            <a:r>
              <a:rPr lang="en-US" sz="2400" dirty="0">
                <a:solidFill>
                  <a:srgbClr val="000000"/>
                </a:solidFill>
                <a:latin typeface="Sitka Display" panose="02000505000000020004" pitchFamily="2" charset="0"/>
                <a:ea typeface="Calibri" panose="020F0502020204030204" pitchFamily="34" charset="0"/>
                <a:cs typeface="Times New Roman" panose="02020603050405020304" pitchFamily="18" charset="0"/>
              </a:rPr>
              <a:t>]</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method.</a:t>
            </a:r>
          </a:p>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may produce some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invalid offspring.</a:t>
            </a:r>
          </a:p>
          <a:p>
            <a:endParaRPr lang="en-US" sz="2400" b="1" dirty="0">
              <a:solidFill>
                <a:srgbClr val="000000"/>
              </a:solidFill>
              <a:latin typeface="Sitka Display" panose="02000505000000020004" pitchFamily="2" charset="0"/>
              <a:cs typeface="Times New Roman" panose="02020603050405020304" pitchFamily="18" charset="0"/>
            </a:endParaRPr>
          </a:p>
          <a:p>
            <a:endParaRPr lang="en-US" sz="2400" b="1" dirty="0">
              <a:solidFill>
                <a:srgbClr val="000000"/>
              </a:solidFill>
              <a:latin typeface="Sitka Display" panose="02000505000000020004" pitchFamily="2" charset="0"/>
              <a:cs typeface="Times New Roman" panose="02020603050405020304" pitchFamily="18" charset="0"/>
            </a:endParaRPr>
          </a:p>
          <a:p>
            <a:endParaRPr lang="en-US" sz="2400" b="1" dirty="0">
              <a:solidFill>
                <a:srgbClr val="000000"/>
              </a:solidFill>
              <a:latin typeface="Sitka Display" panose="02000505000000020004" pitchFamily="2" charset="0"/>
              <a:cs typeface="Times New Roman" panose="02020603050405020304" pitchFamily="18" charset="0"/>
            </a:endParaRPr>
          </a:p>
          <a:p>
            <a:endParaRPr lang="en-US" sz="2400" b="1" dirty="0">
              <a:solidFill>
                <a:srgbClr val="000000"/>
              </a:solidFill>
              <a:latin typeface="Sitka Display" panose="02000505000000020004" pitchFamily="2" charset="0"/>
              <a:cs typeface="Times New Roman" panose="02020603050405020304" pitchFamily="18" charset="0"/>
            </a:endParaRPr>
          </a:p>
          <a:p>
            <a:endParaRPr lang="en-US" sz="2400" b="1" dirty="0">
              <a:solidFill>
                <a:srgbClr val="000000"/>
              </a:solidFill>
              <a:latin typeface="Sitka Display" panose="02000505000000020004" pitchFamily="2" charset="0"/>
              <a:cs typeface="Times New Roman" panose="02020603050405020304" pitchFamily="18" charset="0"/>
            </a:endParaRPr>
          </a:p>
          <a:p>
            <a:pPr marL="0" indent="0">
              <a:buNone/>
            </a:pPr>
            <a:endParaRPr lang="en-IN" sz="2400" dirty="0"/>
          </a:p>
        </p:txBody>
      </p:sp>
      <p:pic>
        <p:nvPicPr>
          <p:cNvPr id="5" name="Picture 4">
            <a:extLst>
              <a:ext uri="{FF2B5EF4-FFF2-40B4-BE49-F238E27FC236}">
                <a16:creationId xmlns:a16="http://schemas.microsoft.com/office/drawing/2014/main" id="{557C6E37-9870-4DDF-ECD4-D7438F57DCC0}"/>
              </a:ext>
            </a:extLst>
          </p:cNvPr>
          <p:cNvPicPr>
            <a:picLocks noChangeAspect="1"/>
          </p:cNvPicPr>
          <p:nvPr/>
        </p:nvPicPr>
        <p:blipFill>
          <a:blip r:embed="rId3"/>
          <a:stretch>
            <a:fillRect/>
          </a:stretch>
        </p:blipFill>
        <p:spPr>
          <a:xfrm>
            <a:off x="4741172" y="2912893"/>
            <a:ext cx="7450828" cy="3639310"/>
          </a:xfrm>
          <a:prstGeom prst="rect">
            <a:avLst/>
          </a:prstGeom>
        </p:spPr>
      </p:pic>
      <p:pic>
        <p:nvPicPr>
          <p:cNvPr id="4" name="Picture 3">
            <a:extLst>
              <a:ext uri="{FF2B5EF4-FFF2-40B4-BE49-F238E27FC236}">
                <a16:creationId xmlns:a16="http://schemas.microsoft.com/office/drawing/2014/main" id="{3732CE6A-333D-2C4B-1280-8D6D60095D55}"/>
              </a:ext>
            </a:extLst>
          </p:cNvPr>
          <p:cNvPicPr>
            <a:picLocks noChangeAspect="1"/>
          </p:cNvPicPr>
          <p:nvPr/>
        </p:nvPicPr>
        <p:blipFill>
          <a:blip r:embed="rId4"/>
          <a:stretch>
            <a:fillRect/>
          </a:stretch>
        </p:blipFill>
        <p:spPr>
          <a:xfrm>
            <a:off x="-1" y="3429000"/>
            <a:ext cx="4532267" cy="2429799"/>
          </a:xfrm>
          <a:prstGeom prst="rect">
            <a:avLst/>
          </a:prstGeom>
        </p:spPr>
      </p:pic>
    </p:spTree>
    <p:extLst>
      <p:ext uri="{BB962C8B-B14F-4D97-AF65-F5344CB8AC3E}">
        <p14:creationId xmlns:p14="http://schemas.microsoft.com/office/powerpoint/2010/main" val="352342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58C9-8960-A461-1249-60363482642D}"/>
              </a:ext>
            </a:extLst>
          </p:cNvPr>
          <p:cNvSpPr>
            <a:spLocks noGrp="1"/>
          </p:cNvSpPr>
          <p:nvPr>
            <p:ph type="title"/>
          </p:nvPr>
        </p:nvSpPr>
        <p:spPr/>
        <p:txBody>
          <a:bodyPr>
            <a:normAutofit/>
          </a:bodyPr>
          <a:lstStyle/>
          <a:p>
            <a:r>
              <a:rPr lang="en-US" sz="3600" dirty="0">
                <a:effectLst/>
                <a:ea typeface="Calibri" panose="020F0502020204030204" pitchFamily="34" charset="0"/>
                <a:cs typeface="Times New Roman" panose="02020603050405020304" pitchFamily="18" charset="0"/>
              </a:rPr>
              <a:t>Mutation</a:t>
            </a:r>
            <a:endParaRPr lang="en-IN" sz="3600" dirty="0"/>
          </a:p>
        </p:txBody>
      </p:sp>
      <p:sp>
        <p:nvSpPr>
          <p:cNvPr id="3" name="Content Placeholder 2">
            <a:extLst>
              <a:ext uri="{FF2B5EF4-FFF2-40B4-BE49-F238E27FC236}">
                <a16:creationId xmlns:a16="http://schemas.microsoft.com/office/drawing/2014/main" id="{7F4CDE75-4186-3F19-3A90-B17D0892B28D}"/>
              </a:ext>
            </a:extLst>
          </p:cNvPr>
          <p:cNvSpPr>
            <a:spLocks noGrp="1"/>
          </p:cNvSpPr>
          <p:nvPr>
            <p:ph idx="1"/>
          </p:nvPr>
        </p:nvSpPr>
        <p:spPr/>
        <p:txBody>
          <a:bodyPr>
            <a:normAutofit/>
          </a:bodyPr>
          <a:lstStyle/>
          <a:p>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randomly selecting any two cities and </a:t>
            </a:r>
            <a:r>
              <a:rPr lang="en-US" sz="2400" b="1"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flipping</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hlinkClick r:id="rId2" action="ppaction://hlinkfile"/>
              </a:rPr>
              <a:t>3</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hlinkClick r:id="rId3" action="ppaction://hlinkfile"/>
              </a:rPr>
              <a:t>5</a:t>
            </a:r>
            <a:r>
              <a:rPr lang="en-US" sz="2400" dirty="0">
                <a:solidFill>
                  <a:srgbClr val="000000"/>
                </a:solidFill>
                <a:effectLst/>
                <a:latin typeface="Sitka Display" panose="02000505000000020004" pitchFamily="2" charset="0"/>
                <a:ea typeface="Calibri" panose="020F0502020204030204" pitchFamily="34" charset="0"/>
                <a:cs typeface="Times New Roman" panose="02020603050405020304" pitchFamily="18" charset="0"/>
              </a:rPr>
              <a:t>] their cities in between them.</a:t>
            </a:r>
          </a:p>
          <a:p>
            <a:endParaRPr lang="en-US" sz="2400" dirty="0">
              <a:solidFill>
                <a:srgbClr val="000000"/>
              </a:solidFill>
              <a:latin typeface="Sitka Display" panose="02000505000000020004" pitchFamily="2" charset="0"/>
              <a:cs typeface="Times New Roman" panose="02020603050405020304" pitchFamily="18" charset="0"/>
            </a:endParaRPr>
          </a:p>
          <a:p>
            <a:endParaRPr lang="en-US" sz="2400" dirty="0">
              <a:solidFill>
                <a:srgbClr val="000000"/>
              </a:solidFill>
              <a:latin typeface="Sitka Display" panose="02000505000000020004" pitchFamily="2" charset="0"/>
              <a:cs typeface="Times New Roman" panose="02020603050405020304" pitchFamily="18" charset="0"/>
            </a:endParaRPr>
          </a:p>
          <a:p>
            <a:endParaRPr lang="en-US" sz="2400" dirty="0">
              <a:solidFill>
                <a:srgbClr val="000000"/>
              </a:solidFill>
              <a:latin typeface="Sitka Display" panose="02000505000000020004" pitchFamily="2" charset="0"/>
              <a:cs typeface="Times New Roman" panose="02020603050405020304" pitchFamily="18" charset="0"/>
            </a:endParaRPr>
          </a:p>
          <a:p>
            <a:endParaRPr lang="en-US" sz="2400" dirty="0">
              <a:solidFill>
                <a:srgbClr val="000000"/>
              </a:solidFill>
              <a:latin typeface="Sitka Display" panose="02000505000000020004" pitchFamily="2" charset="0"/>
              <a:cs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3EA2B26D-BA44-C917-DDED-3F8B068AE7B0}"/>
              </a:ext>
            </a:extLst>
          </p:cNvPr>
          <p:cNvPicPr>
            <a:picLocks noChangeAspect="1"/>
          </p:cNvPicPr>
          <p:nvPr/>
        </p:nvPicPr>
        <p:blipFill>
          <a:blip r:embed="rId4"/>
          <a:stretch>
            <a:fillRect/>
          </a:stretch>
        </p:blipFill>
        <p:spPr>
          <a:xfrm>
            <a:off x="864562" y="3596929"/>
            <a:ext cx="7590346" cy="1597923"/>
          </a:xfrm>
          <a:prstGeom prst="rect">
            <a:avLst/>
          </a:prstGeom>
        </p:spPr>
      </p:pic>
      <p:pic>
        <p:nvPicPr>
          <p:cNvPr id="4" name="Picture 3">
            <a:extLst>
              <a:ext uri="{FF2B5EF4-FFF2-40B4-BE49-F238E27FC236}">
                <a16:creationId xmlns:a16="http://schemas.microsoft.com/office/drawing/2014/main" id="{4C20B4FA-72EE-5559-0FB2-6C13398DD7FD}"/>
              </a:ext>
            </a:extLst>
          </p:cNvPr>
          <p:cNvPicPr>
            <a:picLocks noChangeAspect="1"/>
          </p:cNvPicPr>
          <p:nvPr/>
        </p:nvPicPr>
        <p:blipFill>
          <a:blip r:embed="rId5"/>
          <a:stretch>
            <a:fillRect/>
          </a:stretch>
        </p:blipFill>
        <p:spPr>
          <a:xfrm>
            <a:off x="8388948" y="2802017"/>
            <a:ext cx="2938490" cy="3650052"/>
          </a:xfrm>
          <a:prstGeom prst="rect">
            <a:avLst/>
          </a:prstGeom>
        </p:spPr>
      </p:pic>
    </p:spTree>
    <p:extLst>
      <p:ext uri="{BB962C8B-B14F-4D97-AF65-F5344CB8AC3E}">
        <p14:creationId xmlns:p14="http://schemas.microsoft.com/office/powerpoint/2010/main" val="16008623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1055</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Bell MT</vt:lpstr>
      <vt:lpstr>Calibri</vt:lpstr>
      <vt:lpstr>Cambria Math</vt:lpstr>
      <vt:lpstr>Courier New</vt:lpstr>
      <vt:lpstr>Gill Sans MT</vt:lpstr>
      <vt:lpstr>Sitka Display</vt:lpstr>
      <vt:lpstr>Times New Roman</vt:lpstr>
      <vt:lpstr>Wingdings</vt:lpstr>
      <vt:lpstr>Wingdings 2</vt:lpstr>
      <vt:lpstr>Dividend</vt:lpstr>
      <vt:lpstr>Optimization of Travelling Salesperson Problem by Genetic Algorithm</vt:lpstr>
      <vt:lpstr>Introduction</vt:lpstr>
      <vt:lpstr>Motivation</vt:lpstr>
      <vt:lpstr>Idea Behind Genetic Algorithm</vt:lpstr>
      <vt:lpstr>The algorithm</vt:lpstr>
      <vt:lpstr>Mapping with TSP</vt:lpstr>
      <vt:lpstr>Selection</vt:lpstr>
      <vt:lpstr>Crossover</vt:lpstr>
      <vt:lpstr>Mutation</vt:lpstr>
      <vt:lpstr>Termination Condition</vt:lpstr>
      <vt:lpstr>Results</vt:lpstr>
      <vt:lpstr>Results(cont.…)</vt:lpstr>
      <vt:lpstr>Results(cont.…)</vt:lpstr>
      <vt:lpstr>Graphical representation</vt:lpstr>
      <vt:lpstr>Bar chart</vt:lpstr>
      <vt:lpstr>Line Plot</vt:lpstr>
      <vt:lpstr>Conclusion</vt:lpstr>
      <vt:lpstr>Acknowledgement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Travelling Salesperson Problem by Genetic Algorithm</dc:title>
  <dc:creator>Pranab Paul</dc:creator>
  <cp:lastModifiedBy>Pranab Paul</cp:lastModifiedBy>
  <cp:revision>1</cp:revision>
  <dcterms:created xsi:type="dcterms:W3CDTF">2023-03-05T18:02:43Z</dcterms:created>
  <dcterms:modified xsi:type="dcterms:W3CDTF">2023-03-06T02:17:51Z</dcterms:modified>
</cp:coreProperties>
</file>